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9583BE-36E5-420B-99D5-612C99FB8D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56C5C-E13B-4CB6-B6FD-D610177BE4A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A2B8-6E52-4226-845A-B613182CF8E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D647-4368-4584-9E5E-86DF3AE25D1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2E5A58-FEAB-4767-8177-254BA1A4C569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553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B4912-70E1-4619-BF65-B4B059961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E0237-1654-4FE6-A228-A868D8F8CD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12BEAAE-E6F8-4C8D-9DD8-83C0ADDC3E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7B01-A84A-42FC-986F-04B1F0F6C34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E27A-256F-42BC-BEAA-23CF782421A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9B8A-C773-4152-B2D6-218681F3ED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FFCAAA0-38A8-4889-A6CA-D6B3369FF7E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2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D448B16-BF0D-49F9-AD9F-2474ECEDEEA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D07AE9-C3EF-471D-800F-66738CF08880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436D90-A6CD-46AE-9D56-CA345905D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C40ECC7-8A3D-4925-9A26-805CA70253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95A0-6738-4053-9335-BF7E0B298B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46E82-E573-4423-8738-2FE36DA77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2813-F4CC-4915-A961-CBEB123308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962E-CB30-48ED-9AE6-B659095136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DC6A-FDAF-4D30-892B-53A227F33B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7E83D-5FBB-41A3-AB80-E20ED7A24CD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89B2-94FD-41B0-BBFC-B7B43F8D8B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6125-A9FF-4E99-BAED-23CC18DE0E4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1231-2B26-4CA8-8D19-D2E9E2B34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2024-F3C2-4BDA-BE3C-0FE33FCFEC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DBCE-4312-4EAA-975E-E382587E76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7537F-8945-44CA-9EAB-B4B2462BF47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F6F8E-1516-4275-976B-ECB508BCD6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8900-D733-4213-9D96-6947EEB152B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710F-6B42-4900-A3AF-9F42294674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55E2-48E3-4B96-8193-C39E340E7E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ABAC-6004-452F-B57B-97A1E45A2F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3D295-7F27-42EB-90C0-440AFDFE0B5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9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87F-F472-4F02-88B9-96B0AF9BCB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EC77-3886-4B77-9155-5AF26EE3BB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5FAA-ECCC-46C1-9761-A8F707A04F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C68A-2A65-465E-8565-070615D709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3B6D-2D2E-4011-9134-05DD3FC1E3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865AD4-EAF3-4319-89A4-DDDDC969B3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4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7D95-8581-4726-B84B-899071FAC9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131D-AA89-488A-95C7-1B65EB57E0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C5BB-E7AA-42BB-93FE-315C260674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C27B-7B1E-4D80-9ACF-DBEDEBCA4E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E882-AEAA-402B-BBE6-CD12B3F23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3A8E3C-517C-4055-A360-E28E796C807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0FF-6AD7-4D00-B00B-95716B754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88386-F513-42AC-938C-EE5E63237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823F-3F0D-44C8-B708-A8B30408AF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6A6-EDD5-443A-A218-4C8F1A2FB6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B7A2-97AD-46DE-9EDD-7597589602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F6BE0-5880-4757-B898-16D5568502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5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9081-7008-4277-B3BA-14DF93FF56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2BAD-D205-40F7-B530-557FD94BC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9333-1A41-4FCD-9929-DF90D93D14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8F44-10C9-4C1C-A343-FD1C231736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67112-8A37-4A92-B910-89FCDD7445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5B63-7D96-4CE7-BD81-33A682CCC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DE7FB-541D-41E3-BB19-8171C11DC7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8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59F7-0F29-4E17-96CB-791AD021C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5ED9-2266-4F7D-9F6A-8F0FF7B56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0DFF-13F0-4E71-BF51-56467BCD63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7BE22-8437-47B7-B14B-8468BD1E91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58FDE-AEF7-4F77-B3A1-B8B0432DEB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4424-CFE4-46D1-A009-4BF549F12E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1F318-5E01-4A79-9EA9-37140BBF0B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E9E5-9848-4073-BAA0-42C99529A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67D260-290C-497B-9E55-1B114C8083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45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5F7-1201-4F8A-8562-F8470749D6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0FB72-F0E3-4B66-AF1A-0279BF3076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34B44-6B10-4262-9EA7-C402219F83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89F0-D1F1-498F-BDE3-447D2ED78D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DAF452-6E54-4A78-B91C-CA8ABC3FE3D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0706B-2A02-42EC-9962-2D16038C87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A3948-57F1-42D0-8C9A-2D53EDEEF7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1F0D-1B6F-4928-B398-6BDB8E3E39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CD0C1-E7CE-4816-BA1E-ED63CAB03C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0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9B4-EA8F-4823-8EC7-AAE07616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4C8B-F1DC-4464-958A-AA54CF48C2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0EB1-BDF4-4AE5-84A6-5D9A4A89EF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97E2-D02C-418D-806C-069BB42673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EA4D-700B-497A-ABFF-BF000C01DE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ADBE-85A0-4973-9BEA-277CF44472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7F529-D704-4C9A-BD14-AB1F0ED662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6722-C87B-4E1B-9442-7309C5855A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10E7-28B5-4C8A-BC7A-371A4E15E4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108A-4141-4672-A52E-AE7DAC0E8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63B7-D33E-43ED-915E-09A52DED6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1456-1704-4C3C-9B87-9431575984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BCFFA4-B636-4FC1-ADF3-402BD706781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37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5FC-C0CE-47C4-BD99-05D2A6288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42830-EE40-4245-85CF-1778640D18F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8328-55C1-4753-86E7-BA98200BB78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48D0-148B-4165-85C8-0F8B98729F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F060-51A3-43E9-AA27-38E46E884E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29E9-8019-4856-9339-992B1F119A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26F23-8E5D-4232-BBE4-9F397CA30B6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4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053-EBB2-4A67-A4AD-EDD6060DFD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91AEB-333B-41C4-8341-1E04C101E8D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9D29-4D31-4C30-8FBB-279931491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1EA6-D371-4C2D-8D78-66259A80D9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D118-8F40-4133-8FF6-746DF5E6C6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62C2E-ED2A-40EB-951F-AE71ADC3B5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1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EF956-2115-4117-91BC-F2DDBF809F3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0291-1A90-4FC4-8CE7-477B5E96B7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CE57-4596-4EA7-81DF-75910CE6C9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DC73-7B80-4A3A-91A1-8DBD021785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93A-1E0A-439F-8A60-8C972E6397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107C2E-DA3F-4EA6-8AF9-10F121F10E4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30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F635-8FE6-4886-B329-676C7D73F8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BCAC-3638-4943-B12F-17766822E8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73FF-4ACF-4079-81C6-CDC68B68B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2D7D-0B84-4254-B356-836367D2AF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2143-65D3-484D-8C7B-388041A56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0844AB-FC16-44E8-AEB5-36137C58ED7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9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4CBC-B591-464C-8A3D-291835766C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10C7-637A-487E-AB96-230637E2E68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36ED-5CCC-4FDA-9DD8-2C4B191539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642D-11D9-4ED6-A537-7D7C06C958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EEE8-1E41-4BD5-AA98-72484AC750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261790-926F-49FA-84B8-774ABA3316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29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4A7-9D47-4CBC-AD3E-89FA09AF7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577-028B-487B-99EA-BEA216981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199C-E34F-42A2-9259-8A8774CF8E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8622-538C-4814-A29F-8DE8B01F63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2187-1458-40BB-BAE6-5051C94D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1A4013-A716-4193-A469-CB80C18053B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2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CC5-F772-4262-9E7D-BD6D94A912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06C7-D159-4F8B-A7EA-C86504B1E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AF538-982A-41A3-BD3F-AEFB602CD33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F149-618A-4FAB-AC9B-756866BD6B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7859-9A39-4F18-BA0D-65957B1A4D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D851-A9A1-4496-BEB3-4A0DA5EFFD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557327-2337-4E59-AFE5-B9C5638001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86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2219-5CC8-4177-AB73-F866F5367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81D3C-35F0-41D2-B8F3-F3DE80923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54C7-CD4C-420C-B972-8248746C0A3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61E8-D59D-4109-897C-846C9C0F953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BEB09-DF98-4532-85A2-8584A6B5362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385BC-CEB7-418E-97E9-1032864766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09573-D2FD-4102-B697-6012A8AC36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28CC8-66B8-4283-AF62-C2854F43B3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5DA17-706E-4492-BC04-2F919A71F1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7156-41E5-4AA0-AA7E-FAFCD0216A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9F45C-25C6-4D4E-8904-7A26A3DA7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D997F-B967-4775-99B4-69AEF3DBDB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6682-FEF4-449C-8850-C0879B4448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81AFBE-F2B6-4929-8045-479F3AFB0D2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77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2A1F7-3601-49CE-AC91-9AA4A03664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27F69-59CE-4478-B3B8-4C6270B079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C8D3-BF92-4137-A767-79B2BBAB81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64BDA-1CD3-4777-9F49-55BFC90D89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D65-6772-4AFE-954D-B203D1A32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A5E3-989B-4B0B-A999-DDE38CFA0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14D4-D6E2-45D6-B2F5-A7D780D83D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BEF9-C2DD-4346-9D24-8649F42D04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B9AF-EF1E-4741-861E-79864F0633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A2A9F-FF29-4CCA-86FA-63C65EB76D1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1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879D-EE42-4FCA-97EC-A0873B9D0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5061-63BE-4D5A-B6FE-64DDA8906A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7FBA-8D31-485A-B02C-41AF225BA8A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430D1-8609-4349-A3E3-0207E037C9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94C9-26A4-4203-A45A-31C5EE5553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68BE-68BA-414C-B73F-B2E07CD415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4F186F-4E33-4F29-B412-0CA072BBB3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6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F5AB-65BA-4DAC-A5BF-E40D3777D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8CD-820C-4D56-99FD-10CB10600D2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9E9F-5D2C-4B8D-B33D-B6B5C56D619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E5F5-2684-4212-BF4B-7D8195FA0F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400D-321D-4100-AA84-E63F7BE0D0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DC34-D653-4F93-9A2C-A302BE83D8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1CCDB8-5ABE-4975-9AEF-2BBBCCC7A7D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91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8D8-AA03-471C-AC3B-74A6E2D616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10AD5-E343-4CD6-AE28-A6DAD6EA98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ACD1-FB4F-416F-9B37-D3F6D78B3B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64C6-7514-48F8-92AF-9974D2822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DCC5-44E2-428F-A564-D44CF5B061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34177A-3CF2-4D12-A58A-99DCB541F2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71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4232-FA35-43B3-BF1A-EB0D8BEBF1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D18CE-471D-454E-946F-97F84DE836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A3F-3BE2-49D1-9332-70E7A848AC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D3BB-4AD5-496C-B65F-1F160C9F5A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051D-655F-47B0-8E8C-92B572A829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2A67F4-9DD2-4771-9750-18EFAA7C92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99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D9FB-AD54-4275-B3C9-DBA11CF96C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0B028-EBB2-4F37-B512-936EC31D5A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8C66-C029-42F3-9F6C-509D597083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4D71-44C8-4708-80C4-7A66FC61C5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5612-4A0E-45E9-81A6-096E43DADF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B0F7F-3629-473D-9990-F0EC215C77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138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A36F-9252-48F6-A555-CDCE8C563D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F246-4E42-4030-9F24-E2D451EB4C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054E-A1F4-441B-B6D0-79B14E2B08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E6AD-2780-4710-9A13-94851E2784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537B-FAD0-4E8D-9D12-031465DD7B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65C635-582F-488E-8188-310A484D052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32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EA47-A051-4156-BF8D-8801B057E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C96C-4A36-43F1-808A-278E4E285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8E8D-3E14-4667-9BC6-886915061C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D1A5-BEB4-45FD-B947-BF85060E0D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CDA5-8CFE-41E8-B0F3-3A387ED897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5B489-C87C-44B3-ACDC-A1658167A00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48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6E53-F117-4937-8E03-662B512C9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3B85-6740-4FA8-A060-8A8C627A6C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C208-5DA7-4401-AD4B-D83FCBDCA5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B19A-0270-443E-AAC6-67C8BA790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422F-DE56-4ED6-BD6C-5DA62AECB8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E31D-BD9C-4EA8-B8C6-41924FDFC9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3DEBEB-7A19-438F-B0CB-E810A0531E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51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35C-9D88-43E7-A308-543EBE08B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6F7B-6DD1-4903-AD58-6F7C3DA7C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C1C7-C4FF-4F3C-B8F1-E2B508685E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F43F4-000C-4DE9-910C-9855491154C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95704-2294-4314-A500-3E2B7B5809E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766D-6424-4D86-ACEF-7601C06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4924D-EC03-4073-AD87-E8B346661A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7E17-E46F-4EA8-8035-6E28DA7327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549A7-1781-4158-8E2B-3A021DD92C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8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8B35-363E-4857-972C-E885CDA94B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65DA-CE47-42A7-AE9C-BFEF18534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176B5-C13E-4DA7-8310-6272549C75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DC4E1-3125-4241-8685-CC4E0981D1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1F7838-BBA6-49BD-9F62-6A24064A70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BC12-421D-4B8B-B9E1-9495701057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3260-E934-441F-BCA2-21A8B4A669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517B-4948-419A-9B01-F95267587B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270C-9680-49C1-9D66-B8A2C49CF8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7E-FCEB-4C26-85B2-213395A7D4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7DD9-14A5-42B2-947F-AA3A8BA9A1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65F0B-8C5C-4E09-B6F0-1D4978DE1C6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43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EECE-0316-4250-8ED4-EE05892A4D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ED99E-237F-4E3E-B3E7-B91BCF7B9F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0668-E891-4691-8E03-675C5F362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6E11-7C87-4661-9B03-D72517EE622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33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EAD9-3FBE-4A11-A535-D9C26528C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76A5-8F5B-469E-9AB5-1E315EB6A8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FC2A8-372F-49A0-BFE2-48499C63FC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C9F7-9D82-44BF-BF9A-91FCFB6D78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6241-3EAC-4D1F-ABB9-4A54F56FE2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5217-8257-43F3-A7A5-3D2F229D4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CB6C3D-DDC5-4C9C-8BE7-67AEC020DF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78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7D0E-391A-428D-B317-A92CB0083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15601-B914-47C4-ADB7-A80FCB980D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16EC-0F5A-4C22-9D87-7CC4E35FF04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C2F91-E25F-4FE7-9FC5-4D93C8E6E8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881C-B959-44CF-80E2-2A161E4E2F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1140-1E09-478C-846C-9056EA286A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DDD1F-EEFA-4D37-8F5B-DE702FEF421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93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94B-6546-481A-957F-07D1D39848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2DB54-F45E-458C-92B4-B5499F4CC6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1C0B-1956-4BAA-B037-285FB02078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CFEC-67B3-438A-A6D6-FE1A4908E8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FACD-E5D3-4A60-A075-432D4C832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4978D5-4A2A-44A1-AABE-084EBFDA590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57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26993-3550-4FA2-B7A4-470EB357FB1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8076-6B4F-4945-8D4C-068ADFDF585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151F-368E-49CF-A695-1FC5515D21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6B13-701F-4EC4-8C49-42D9EFD8E3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4ECC-5A2A-4BDA-82E6-07C5E1415A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3CD9D-B3EF-4A67-85D9-E036039A099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D084-7FAD-4AC2-A4B8-7A1AB6BCB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5659-D8EC-4373-8F73-E7425EFB3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4FB1-519E-416C-A855-2FB2A47C5C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022BD-6048-4E21-AACD-348B446E4C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698F-0CE7-4D08-B7E7-856FA9DEEA0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B314-7C9D-4FCA-9047-665F6665A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4DA8E-936F-4B5B-ADCD-BA786B8ACF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E36E8-4A49-47D7-B18A-C30C9580AD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91BB42-E211-45B9-AC67-C4F92FC897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B0ED-D431-4526-8C2D-BB2957C15C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D53CF-09A1-4779-95B4-4D6FCDF2B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8BFC-F96A-4F51-9E3E-EE2404EFD7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5B6-CE20-4686-9E66-F8FF88732B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6369D3-A657-4ED3-AA16-923B098E5F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CAA09-8608-4780-A138-777869E634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CFC6-49AB-4E56-80FB-5D4CC75C63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C779-A241-4957-AFBC-5BC98A65A5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B815D-0100-40F7-B1CC-02530C1D2F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2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A206-6B90-44ED-AD4D-5AEAB3545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E31-F9A5-44B7-819F-814FCBFD3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DC39-B676-45AB-8A1E-41379E0A49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B7E7-F86A-4331-80B0-D11E60BD1D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01468-84CD-48EE-B78C-EB8B53846B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2165-D1CD-4019-BFA5-D80797892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7F9C5-3A78-4F35-BAAE-4771B61734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B767-99D5-418A-8236-90E16D59B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FE872-15CC-4960-8CA4-97F800A3F1D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1039-FBE0-45DC-BCAE-3AAC0BE3FE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EF47-C6BD-443D-97C1-04BE682E39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999C-287F-4B9B-AC81-4F52489BA0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25DDB-3B70-463A-9EFD-CC96AB9209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38B24F-9D23-4DC0-AC32-B68D3F41D07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A4AC5-8B8F-4016-A610-853BCD4CA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BFD7-A13B-4016-BEEE-3CE7FDFF8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17DC-B049-4C6B-BB3E-74C507BB39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CB70-149B-422A-ADD8-B0BB2D5C4F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B61F-AE37-4A89-985A-83E5046AA62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42A7F50-BCAB-40FF-8C5A-A1CA5755DF2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A71B5-0B45-4D4C-AC54-24BECD266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9B03-4A44-4043-9D6E-84F013B67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FC5E-D2B2-4705-A021-BED82AFF83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97A8-CDE5-42DB-B1B9-3D5086D585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09FA-4BF7-46AC-B88B-9D701F51AAF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B4371FF-3168-4D48-B8F7-ACC23C40E14D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A75F-40C7-4EDE-B050-73982D2F4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E2FB-6ACD-43C4-AF81-DF2B7D88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80C0-8151-418F-B75A-4D9B7A230EA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A4FE-958B-47A3-8307-AB6732B5C7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C830-C7EB-4EB0-A576-DB34B065B4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2C8DE8-DCD8-4492-A8DF-A071D4B4345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57E35-E2D0-4D6C-A3C7-273D3FDBF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E120-B977-435E-AF8E-4A0B68EC3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69D3-0529-419C-8964-98E5D4BFBA6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2E37-BFCD-476C-9CBA-C966E97E512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6F4D-CB79-4D24-8351-6F51228816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E4840DD-CE98-4CA4-A032-DED31794DFE5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B8AE5-FB79-43B8-BA5C-370ADE74D50E}"/>
              </a:ext>
            </a:extLst>
          </p:cNvPr>
          <p:cNvSpPr txBox="1"/>
          <p:nvPr/>
        </p:nvSpPr>
        <p:spPr>
          <a:xfrm>
            <a:off x="647998" y="2348279"/>
            <a:ext cx="7920002" cy="29062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Subclassing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QQuickItem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: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QQuickItem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 allows you to write your own visual and non-visual QML items using C++.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Registering C++ types with QML: C++ classes can be registered with the QML type system,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allowing them to be instantiated as QML types.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2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Registering Context Properties: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QObjects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 can be registered with the QML context,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allowing their properties to be directly accessed.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2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Accessing QML objects through the QML object tree: All QML objects reside in a tree hierarchy and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can be accessed via the root of the tree.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26C2C-0F9B-4247-AD04-16E8482C62F6}"/>
              </a:ext>
            </a:extLst>
          </p:cNvPr>
          <p:cNvSpPr/>
          <p:nvPr/>
        </p:nvSpPr>
        <p:spPr>
          <a:xfrm>
            <a:off x="708660" y="1333500"/>
            <a:ext cx="85191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cs typeface="Tahoma" pitchFamily="2"/>
              </a:rPr>
              <a:t>Ways to integrate C++ with QML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9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43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611AD-4941-4987-955D-CA4CC463EA0C}"/>
              </a:ext>
            </a:extLst>
          </p:cNvPr>
          <p:cNvSpPr txBox="1"/>
          <p:nvPr/>
        </p:nvSpPr>
        <p:spPr>
          <a:xfrm>
            <a:off x="768485" y="1682886"/>
            <a:ext cx="6789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8888FF"/>
                </a:solidFill>
                <a:effectLst/>
              </a:rPr>
              <a:t>Reading item from the </a:t>
            </a:r>
            <a:r>
              <a:rPr lang="en-IN" i="1" dirty="0" err="1">
                <a:solidFill>
                  <a:srgbClr val="8888FF"/>
                </a:solidFill>
                <a:effectLst/>
              </a:rPr>
              <a:t>listmodel</a:t>
            </a:r>
            <a:r>
              <a:rPr lang="en-IN" i="1" dirty="0">
                <a:solidFill>
                  <a:srgbClr val="8888FF"/>
                </a:solidFill>
                <a:effectLst/>
              </a:rPr>
              <a:t> at given index</a:t>
            </a:r>
          </a:p>
          <a:p>
            <a:endParaRPr lang="en-IN" i="1">
              <a:solidFill>
                <a:srgbClr val="8888FF"/>
              </a:solidFill>
            </a:endParaRPr>
          </a:p>
          <a:p>
            <a:endParaRPr lang="en-IN" i="1">
              <a:solidFill>
                <a:srgbClr val="8888FF"/>
              </a:solidFill>
              <a:effectLst/>
            </a:endParaRPr>
          </a:p>
          <a:p>
            <a:r>
              <a:rPr lang="en-IN" i="1" dirty="0">
                <a:solidFill>
                  <a:srgbClr val="8888FF"/>
                </a:solidFill>
                <a:effectLst/>
              </a:rPr>
              <a:t>console</a:t>
            </a:r>
            <a:r>
              <a:rPr lang="en-IN" dirty="0"/>
              <a:t>.log(</a:t>
            </a:r>
            <a:r>
              <a:rPr lang="en-IN" i="1" dirty="0" err="1">
                <a:effectLst/>
              </a:rPr>
              <a:t>curvecolormodel</a:t>
            </a:r>
            <a:r>
              <a:rPr lang="en-IN" dirty="0" err="1"/>
              <a:t>.get</a:t>
            </a:r>
            <a:r>
              <a:rPr lang="en-IN" dirty="0"/>
              <a:t>(</a:t>
            </a:r>
            <a:r>
              <a:rPr lang="en-IN" i="1" dirty="0" err="1">
                <a:effectLst/>
              </a:rPr>
              <a:t>currentIndex</a:t>
            </a:r>
            <a:r>
              <a:rPr lang="en-IN" dirty="0"/>
              <a:t>).value);</a:t>
            </a:r>
          </a:p>
        </p:txBody>
      </p:sp>
    </p:spTree>
    <p:extLst>
      <p:ext uri="{BB962C8B-B14F-4D97-AF65-F5344CB8AC3E}">
        <p14:creationId xmlns:p14="http://schemas.microsoft.com/office/powerpoint/2010/main" val="13132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E337F42-2BB9-49FA-A60E-BFEEDCD8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668"/>
            <a:ext cx="10080625" cy="5460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01692-C2CA-4574-AC8A-AAC27CD7B059}"/>
              </a:ext>
            </a:extLst>
          </p:cNvPr>
          <p:cNvSpPr/>
          <p:nvPr/>
        </p:nvSpPr>
        <p:spPr>
          <a:xfrm>
            <a:off x="2910840" y="304800"/>
            <a:ext cx="3589182" cy="45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QML Supported Fonts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27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4E106-476F-4177-BEC5-2DA51432D91C}"/>
              </a:ext>
            </a:extLst>
          </p:cNvPr>
          <p:cNvSpPr txBox="1"/>
          <p:nvPr/>
        </p:nvSpPr>
        <p:spPr>
          <a:xfrm>
            <a:off x="861060" y="2493447"/>
            <a:ext cx="7018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            width: s1.implicitWidth</a:t>
            </a:r>
          </a:p>
          <a:p>
            <a:r>
              <a:rPr lang="en-US" dirty="0"/>
              <a:t>            height: s1.implicitHeight</a:t>
            </a:r>
          </a:p>
          <a:p>
            <a:r>
              <a:rPr lang="en-US" dirty="0"/>
              <a:t>            color: "orange"</a:t>
            </a:r>
          </a:p>
          <a:p>
            <a:r>
              <a:rPr lang="en-US" dirty="0"/>
              <a:t>            </a:t>
            </a:r>
            <a:r>
              <a:rPr lang="en-US" dirty="0" err="1"/>
              <a:t>StatDisplay</a:t>
            </a:r>
            <a:r>
              <a:rPr lang="en-US" dirty="0"/>
              <a:t>{</a:t>
            </a:r>
          </a:p>
          <a:p>
            <a:r>
              <a:rPr lang="en-US" dirty="0"/>
              <a:t>                id: s1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E6A2CC-217E-45F5-9F80-AEB81287AF72}"/>
              </a:ext>
            </a:extLst>
          </p:cNvPr>
          <p:cNvSpPr/>
          <p:nvPr/>
        </p:nvSpPr>
        <p:spPr>
          <a:xfrm>
            <a:off x="311785" y="144780"/>
            <a:ext cx="9128760" cy="107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Debug QML code you can use rectangle to check the QML element area</a:t>
            </a:r>
          </a:p>
          <a:p>
            <a:r>
              <a:rPr lang="en-US" dirty="0"/>
              <a:t>This can be done in following fashion. So lets say I want to test </a:t>
            </a:r>
            <a:r>
              <a:rPr lang="en-US" dirty="0" err="1"/>
              <a:t>StatDisplay</a:t>
            </a:r>
            <a:r>
              <a:rPr lang="en-US" dirty="0"/>
              <a:t> element then I can do the following 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45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33758"/>
      </p:ext>
    </p:extLst>
  </p:cSld>
  <p:clrMapOvr>
    <a:masterClrMapping/>
  </p:clrMapOvr>
</p:sld>
</file>

<file path=ppt/theme/theme1.xml><?xml version="1.0" encoding="utf-8"?>
<a:theme xmlns:a="http://schemas.openxmlformats.org/drawingml/2006/main" name="Forestbi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estbir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estbir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restbird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194</Words>
  <Application>Microsoft Office PowerPoint</Application>
  <PresentationFormat>Custom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Liberation Sans</vt:lpstr>
      <vt:lpstr>Forestbird</vt:lpstr>
      <vt:lpstr>Forestbird1</vt:lpstr>
      <vt:lpstr>Forestbird2</vt:lpstr>
      <vt:lpstr>Forestbird3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>Girish Lande</dc:creator>
  <cp:lastModifiedBy>Lande, Girish</cp:lastModifiedBy>
  <cp:revision>14</cp:revision>
  <dcterms:created xsi:type="dcterms:W3CDTF">2020-04-25T17:18:04Z</dcterms:created>
  <dcterms:modified xsi:type="dcterms:W3CDTF">2021-06-01T14:51:48Z</dcterms:modified>
</cp:coreProperties>
</file>