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1"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6/4/2020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6/4/2020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1065402" y="2374084"/>
            <a:ext cx="9009776" cy="2308324"/>
          </a:xfrm>
          <a:prstGeom prst="rect">
            <a:avLst/>
          </a:prstGeom>
          <a:noFill/>
        </p:spPr>
        <p:txBody>
          <a:bodyPr wrap="square" rtlCol="0">
            <a:spAutoFit/>
          </a:bodyPr>
          <a:lstStyle/>
          <a:p>
            <a:r>
              <a:rPr lang="en-IN" dirty="0"/>
              <a:t>When using Visual studio 2019 for developing application using QT. Simply install QT opensource on your machine, Select MSVC 2017 64 in various options in QT installation. Once that is selected you can complete setup of QT. </a:t>
            </a:r>
          </a:p>
          <a:p>
            <a:endParaRPr lang="en-IN" dirty="0"/>
          </a:p>
          <a:p>
            <a:r>
              <a:rPr lang="en-IN" dirty="0"/>
              <a:t>Then Open Tools options and add a kit for visual studio.</a:t>
            </a:r>
          </a:p>
          <a:p>
            <a:endParaRPr lang="en-IN" dirty="0"/>
          </a:p>
          <a:p>
            <a:r>
              <a:rPr lang="en-IN" dirty="0"/>
              <a:t>Select settings as per following page. </a:t>
            </a:r>
          </a:p>
          <a:p>
            <a:endParaRPr lang="en-IN" dirty="0"/>
          </a:p>
        </p:txBody>
      </p:sp>
    </p:spTree>
    <p:extLst>
      <p:ext uri="{BB962C8B-B14F-4D97-AF65-F5344CB8AC3E}">
        <p14:creationId xmlns:p14="http://schemas.microsoft.com/office/powerpoint/2010/main" val="32707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4C31656B-E111-4E13-9160-1EF14F683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62" y="642937"/>
            <a:ext cx="10429875" cy="5572125"/>
          </a:xfrm>
          <a:prstGeom prst="rect">
            <a:avLst/>
          </a:prstGeom>
        </p:spPr>
      </p:pic>
    </p:spTree>
    <p:extLst>
      <p:ext uri="{BB962C8B-B14F-4D97-AF65-F5344CB8AC3E}">
        <p14:creationId xmlns:p14="http://schemas.microsoft.com/office/powerpoint/2010/main" val="207708826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22</TotalTime>
  <Words>65</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Elephant</vt:lpstr>
      <vt:lpstr>BrushVTI</vt:lpstr>
      <vt:lpstr>Qt Learnings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14</cp:revision>
  <dcterms:created xsi:type="dcterms:W3CDTF">2020-04-27T06:53:24Z</dcterms:created>
  <dcterms:modified xsi:type="dcterms:W3CDTF">2020-06-04T07:55:05Z</dcterms:modified>
</cp:coreProperties>
</file>