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8/30/2020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8/30/2020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dirty="0">
                <a:latin typeface="Rockwell" panose="02060603020205020403" pitchFamily="18" charset="0"/>
              </a:rPr>
              <a:t>5. 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8529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spTree>
    <p:extLst>
      <p:ext uri="{BB962C8B-B14F-4D97-AF65-F5344CB8AC3E}">
        <p14:creationId xmlns:p14="http://schemas.microsoft.com/office/powerpoint/2010/main" val="270320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8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269</TotalTime>
  <Words>2503</Words>
  <Application>Microsoft Office PowerPoint</Application>
  <PresentationFormat>Widescreen</PresentationFormat>
  <Paragraphs>290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Elephant</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142</cp:revision>
  <dcterms:created xsi:type="dcterms:W3CDTF">2020-04-27T06:53:24Z</dcterms:created>
  <dcterms:modified xsi:type="dcterms:W3CDTF">2020-08-30T14:13:25Z</dcterms:modified>
</cp:coreProperties>
</file>