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8/15/2020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8/15/2020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1392571" y="2684477"/>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078759" y="671119"/>
            <a:ext cx="8053431"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3781869"/>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dirty="0">
                <a:latin typeface="Rockwell" panose="02060603020205020403" pitchFamily="18" charset="0"/>
              </a:rPr>
              <a:t>5. 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dirty="0">
                <a:latin typeface="Rockwell" panose="02060603020205020403" pitchFamily="18" charset="0"/>
              </a:rPr>
              <a:t>D:\test&gt;windeployqt .\build-q1-Desktop_Qt_5_14_2_MSVC2017_64bit-Debug\debug\q1.exe </a:t>
            </a:r>
          </a:p>
          <a:p>
            <a:pPr>
              <a:lnSpc>
                <a:spcPct val="150000"/>
              </a:lnSpc>
            </a:pPr>
            <a:r>
              <a:rPr lang="en-IN" dirty="0">
                <a:latin typeface="Rockwell" panose="02060603020205020403" pitchFamily="18" charset="0"/>
              </a:rPr>
              <a:t>--</a:t>
            </a:r>
            <a:r>
              <a:rPr lang="en-IN" dirty="0" err="1">
                <a:latin typeface="Rockwell" panose="02060603020205020403" pitchFamily="18" charset="0"/>
              </a:rPr>
              <a:t>dir</a:t>
            </a:r>
            <a:r>
              <a:rPr lang="en-IN" dirty="0">
                <a:latin typeface="Rockwell" panose="02060603020205020403" pitchFamily="18" charset="0"/>
              </a:rPr>
              <a:t> D:\test\q1Distribution --</a:t>
            </a:r>
            <a:r>
              <a:rPr lang="en-IN" dirty="0" err="1">
                <a:latin typeface="Rockwell" panose="02060603020205020403" pitchFamily="18" charset="0"/>
              </a:rPr>
              <a:t>qmldir</a:t>
            </a:r>
            <a:r>
              <a:rPr lang="en-IN" dirty="0">
                <a:latin typeface="Rockwell" panose="02060603020205020403" pitchFamily="18" charset="0"/>
              </a:rPr>
              <a:t> D:\test\q1</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8529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Convert QT project to Visual Studio Project</a:t>
            </a:r>
            <a:endParaRPr lang="en-IN" dirty="0"/>
          </a:p>
        </p:txBody>
      </p:sp>
    </p:spTree>
    <p:extLst>
      <p:ext uri="{BB962C8B-B14F-4D97-AF65-F5344CB8AC3E}">
        <p14:creationId xmlns:p14="http://schemas.microsoft.com/office/powerpoint/2010/main" val="270320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2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8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76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7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128</TotalTime>
  <Words>2350</Words>
  <Application>Microsoft Office PowerPoint</Application>
  <PresentationFormat>Widescreen</PresentationFormat>
  <Paragraphs>255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Elephant</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134</cp:revision>
  <dcterms:created xsi:type="dcterms:W3CDTF">2020-04-27T06:53:24Z</dcterms:created>
  <dcterms:modified xsi:type="dcterms:W3CDTF">2020-08-15T06:26:24Z</dcterms:modified>
</cp:coreProperties>
</file>