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60D4B-8FA0-4E49-AAAD-5F975953F806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89FFB-DCD4-46A0-AB6C-8B4049FB2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89FFB-DCD4-46A0-AB6C-8B4049FB2D8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04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3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2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3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7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8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2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3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0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11/16/2020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868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23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93" name="Freeform: Shape 30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4" name="Freeform: Shape 31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27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96" name="Freeform: Shape 28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7" name="Freeform: Shape 29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8" name="Group 33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99" name="Rectangle 34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35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01" name="Rectangle 37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21BF-43F7-42C9-BE50-99AF71318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254952"/>
            <a:ext cx="4324642" cy="2939655"/>
          </a:xfrm>
        </p:spPr>
        <p:txBody>
          <a:bodyPr>
            <a:normAutofit/>
          </a:bodyPr>
          <a:lstStyle/>
          <a:p>
            <a:r>
              <a:rPr lang="en-IN" sz="4200" b="1"/>
              <a:t>Learn QML using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77779-A4E0-41EF-B646-8AE4529D8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86683"/>
            <a:ext cx="4324642" cy="1199392"/>
          </a:xfrm>
        </p:spPr>
        <p:txBody>
          <a:bodyPr>
            <a:normAutofit/>
          </a:bodyPr>
          <a:lstStyle/>
          <a:p>
            <a:endParaRPr lang="en-IN"/>
          </a:p>
          <a:p>
            <a:r>
              <a:rPr lang="en-IN"/>
              <a:t>By Girish Lande</a:t>
            </a:r>
          </a:p>
        </p:txBody>
      </p:sp>
      <p:sp>
        <p:nvSpPr>
          <p:cNvPr id="102" name="Freeform: Shape 3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Freeform: Shape 41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" name="Oval 4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Oval 45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erson smiling next to a body of water&#10;&#10;Description automatically generated">
            <a:extLst>
              <a:ext uri="{FF2B5EF4-FFF2-40B4-BE49-F238E27FC236}">
                <a16:creationId xmlns:a16="http://schemas.microsoft.com/office/drawing/2014/main" id="{EC0BC7AC-6A47-42F2-9A1C-FAF83A4A26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" r="-2" b="3363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grpSp>
        <p:nvGrpSpPr>
          <p:cNvPr id="4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106" name="Freeform: Shape 4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4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5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5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5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1" name="Freeform: Shape 55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56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57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58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59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36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E2CF-84AB-4758-9B38-1C4F2054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traffic signal using States</a:t>
            </a:r>
          </a:p>
        </p:txBody>
      </p:sp>
      <p:pic>
        <p:nvPicPr>
          <p:cNvPr id="5" name="Content Placeholder 4" descr="A picture containing pallette&#10;&#10;Description automatically generated">
            <a:extLst>
              <a:ext uri="{FF2B5EF4-FFF2-40B4-BE49-F238E27FC236}">
                <a16:creationId xmlns:a16="http://schemas.microsoft.com/office/drawing/2014/main" id="{E52A4281-397D-4649-B246-B68722C37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19" y="1857870"/>
            <a:ext cx="2048161" cy="4286848"/>
          </a:xfrm>
        </p:spPr>
      </p:pic>
    </p:spTree>
    <p:extLst>
      <p:ext uri="{BB962C8B-B14F-4D97-AF65-F5344CB8AC3E}">
        <p14:creationId xmlns:p14="http://schemas.microsoft.com/office/powerpoint/2010/main" val="286194929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Source Sans Pro</vt:lpstr>
      <vt:lpstr>FunkyShapesDarkVTI</vt:lpstr>
      <vt:lpstr>Learn QML using Examples</vt:lpstr>
      <vt:lpstr>Creating traffic signal using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QML using Examples</dc:title>
  <dc:creator>Girish Lande</dc:creator>
  <cp:lastModifiedBy>Girish Lande</cp:lastModifiedBy>
  <cp:revision>5</cp:revision>
  <dcterms:created xsi:type="dcterms:W3CDTF">2020-11-16T13:03:35Z</dcterms:created>
  <dcterms:modified xsi:type="dcterms:W3CDTF">2020-11-16T13:26:18Z</dcterms:modified>
</cp:coreProperties>
</file>