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61" r:id="rId3"/>
    <p:sldId id="260" r:id="rId4"/>
    <p:sldId id="262"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6/12/2020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iki.qt.io/New_Signal_Slot_Syntax#Overload" TargetMode="External"/><Relationship Id="rId2" Type="http://schemas.openxmlformats.org/officeDocument/2006/relationships/hyperlink" Target="https://wiki.qt.io/New_Signal_Slot_Synta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Qt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DB6DD-EE45-4090-B3E8-DD5F9898BC3A}"/>
              </a:ext>
            </a:extLst>
          </p:cNvPr>
          <p:cNvSpPr txBox="1"/>
          <p:nvPr/>
        </p:nvSpPr>
        <p:spPr>
          <a:xfrm>
            <a:off x="1065402" y="2374084"/>
            <a:ext cx="9009776" cy="2308324"/>
          </a:xfrm>
          <a:prstGeom prst="rect">
            <a:avLst/>
          </a:prstGeom>
          <a:noFill/>
        </p:spPr>
        <p:txBody>
          <a:bodyPr wrap="square" rtlCol="0">
            <a:spAutoFit/>
          </a:bodyPr>
          <a:lstStyle/>
          <a:p>
            <a:r>
              <a:rPr lang="en-IN" dirty="0"/>
              <a:t>When using Visual studio 2019 for developing application using QT. Simply install QT opensource on your machine, Select MSVC 2017 64 in various options in QT installation. Once that is selected you can complete setup of QT. </a:t>
            </a:r>
          </a:p>
          <a:p>
            <a:endParaRPr lang="en-IN" dirty="0"/>
          </a:p>
          <a:p>
            <a:r>
              <a:rPr lang="en-IN" dirty="0"/>
              <a:t>Then Open Tools options and add a kit for visual studio.</a:t>
            </a:r>
          </a:p>
          <a:p>
            <a:endParaRPr lang="en-IN" dirty="0"/>
          </a:p>
          <a:p>
            <a:r>
              <a:rPr lang="en-IN" dirty="0"/>
              <a:t>Select settings as per following page. </a:t>
            </a:r>
          </a:p>
          <a:p>
            <a:endParaRPr lang="en-IN" dirty="0"/>
          </a:p>
        </p:txBody>
      </p:sp>
    </p:spTree>
    <p:extLst>
      <p:ext uri="{BB962C8B-B14F-4D97-AF65-F5344CB8AC3E}">
        <p14:creationId xmlns:p14="http://schemas.microsoft.com/office/powerpoint/2010/main" val="327071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4C31656B-E111-4E13-9160-1EF14F683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062" y="642937"/>
            <a:ext cx="10429875" cy="5572125"/>
          </a:xfrm>
          <a:prstGeom prst="rect">
            <a:avLst/>
          </a:prstGeom>
        </p:spPr>
      </p:pic>
    </p:spTree>
    <p:extLst>
      <p:ext uri="{BB962C8B-B14F-4D97-AF65-F5344CB8AC3E}">
        <p14:creationId xmlns:p14="http://schemas.microsoft.com/office/powerpoint/2010/main" val="2077088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9E58-EE47-45FF-A0D5-41669FB04738}"/>
              </a:ext>
            </a:extLst>
          </p:cNvPr>
          <p:cNvSpPr>
            <a:spLocks noGrp="1"/>
          </p:cNvSpPr>
          <p:nvPr>
            <p:ph type="title"/>
          </p:nvPr>
        </p:nvSpPr>
        <p:spPr/>
        <p:txBody>
          <a:bodyPr/>
          <a:lstStyle/>
          <a:p>
            <a:r>
              <a:rPr lang="en-IN" b="1" i="0" dirty="0" err="1">
                <a:latin typeface="Arial" panose="020B0604020202020204" pitchFamily="34" charset="0"/>
                <a:cs typeface="Arial" panose="020B0604020202020204" pitchFamily="34" charset="0"/>
              </a:rPr>
              <a:t>qDebug</a:t>
            </a:r>
            <a:r>
              <a:rPr lang="en-IN" b="1" i="0" dirty="0">
                <a:latin typeface="Arial" panose="020B0604020202020204" pitchFamily="34" charset="0"/>
                <a:cs typeface="Arial" panose="020B0604020202020204" pitchFamily="34" charset="0"/>
              </a:rPr>
              <a:t>() vs std::</a:t>
            </a:r>
            <a:r>
              <a:rPr lang="en-IN" b="1" i="0" dirty="0" err="1">
                <a:latin typeface="Arial" panose="020B0604020202020204" pitchFamily="34" charset="0"/>
                <a:cs typeface="Arial" panose="020B0604020202020204" pitchFamily="34" charset="0"/>
              </a:rPr>
              <a:t>cout</a:t>
            </a:r>
            <a:r>
              <a:rPr lang="en-IN" b="1" i="0" dirty="0">
                <a:latin typeface="Arial" panose="020B0604020202020204" pitchFamily="34" charset="0"/>
                <a:cs typeface="Arial" panose="020B0604020202020204" pitchFamily="34" charset="0"/>
              </a:rPr>
              <a:t>&lt;&lt;</a:t>
            </a:r>
          </a:p>
        </p:txBody>
      </p:sp>
      <p:sp>
        <p:nvSpPr>
          <p:cNvPr id="3" name="Content Placeholder 2">
            <a:extLst>
              <a:ext uri="{FF2B5EF4-FFF2-40B4-BE49-F238E27FC236}">
                <a16:creationId xmlns:a16="http://schemas.microsoft.com/office/drawing/2014/main" id="{DC1B3BA7-EC9D-4A7B-B7D7-3BC6CD7C894A}"/>
              </a:ext>
            </a:extLst>
          </p:cNvPr>
          <p:cNvSpPr>
            <a:spLocks noGrp="1"/>
          </p:cNvSpPr>
          <p:nvPr>
            <p:ph idx="1"/>
          </p:nvPr>
        </p:nvSpPr>
        <p:spPr/>
        <p:txBody>
          <a:bodyPr>
            <a:normAutofit/>
          </a:bodyPr>
          <a:lstStyle/>
          <a:p>
            <a:r>
              <a:rPr lang="en-IN" sz="2000" dirty="0"/>
              <a:t>In Qt project we often use </a:t>
            </a:r>
            <a:r>
              <a:rPr lang="en-IN" sz="2000" dirty="0" err="1"/>
              <a:t>qDebug</a:t>
            </a:r>
            <a:r>
              <a:rPr lang="en-IN" sz="2000" dirty="0"/>
              <a:t>() and rightly so.</a:t>
            </a:r>
          </a:p>
          <a:p>
            <a:r>
              <a:rPr lang="en-IN" sz="2000" dirty="0"/>
              <a:t>Std::</a:t>
            </a:r>
            <a:r>
              <a:rPr lang="en-IN" sz="2000" dirty="0" err="1"/>
              <a:t>cout</a:t>
            </a:r>
            <a:r>
              <a:rPr lang="en-IN" sz="2000" dirty="0"/>
              <a:t> &lt;&lt; “message” will send message to output stream but will not actually print on monitor. </a:t>
            </a:r>
          </a:p>
          <a:p>
            <a:r>
              <a:rPr lang="en-IN" sz="2000" dirty="0"/>
              <a:t>Std::</a:t>
            </a:r>
            <a:r>
              <a:rPr lang="en-IN" sz="2000" dirty="0" err="1"/>
              <a:t>cout</a:t>
            </a:r>
            <a:r>
              <a:rPr lang="en-IN" sz="2000" dirty="0"/>
              <a:t> &lt;&lt; std::flush is required to print message immediately. Otherwise you will see all messages printed at the end of program. </a:t>
            </a:r>
          </a:p>
          <a:p>
            <a:r>
              <a:rPr lang="en-IN" sz="2000" dirty="0" err="1"/>
              <a:t>qDebug</a:t>
            </a:r>
            <a:r>
              <a:rPr lang="en-IN" sz="2000" dirty="0"/>
              <a:t>() on the other hand will output immediately and will also add newline feed. </a:t>
            </a:r>
          </a:p>
        </p:txBody>
      </p:sp>
    </p:spTree>
    <p:extLst>
      <p:ext uri="{BB962C8B-B14F-4D97-AF65-F5344CB8AC3E}">
        <p14:creationId xmlns:p14="http://schemas.microsoft.com/office/powerpoint/2010/main" val="86476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2035-B2A2-4F02-8201-0213DC3C60DE}"/>
              </a:ext>
            </a:extLst>
          </p:cNvPr>
          <p:cNvSpPr>
            <a:spLocks noGrp="1"/>
          </p:cNvSpPr>
          <p:nvPr>
            <p:ph type="title"/>
          </p:nvPr>
        </p:nvSpPr>
        <p:spPr/>
        <p:txBody>
          <a:bodyPr/>
          <a:lstStyle/>
          <a:p>
            <a:r>
              <a:rPr lang="en-IN" b="1" i="0" dirty="0">
                <a:latin typeface="Arial" panose="020B0604020202020204" pitchFamily="34" charset="0"/>
                <a:cs typeface="Arial" panose="020B0604020202020204" pitchFamily="34" charset="0"/>
              </a:rPr>
              <a:t>Connect using macros vs method address</a:t>
            </a:r>
          </a:p>
        </p:txBody>
      </p:sp>
      <p:sp>
        <p:nvSpPr>
          <p:cNvPr id="3" name="Content Placeholder 2">
            <a:extLst>
              <a:ext uri="{FF2B5EF4-FFF2-40B4-BE49-F238E27FC236}">
                <a16:creationId xmlns:a16="http://schemas.microsoft.com/office/drawing/2014/main" id="{A03726B3-AC83-4A41-8982-D1B76636B662}"/>
              </a:ext>
            </a:extLst>
          </p:cNvPr>
          <p:cNvSpPr>
            <a:spLocks noGrp="1"/>
          </p:cNvSpPr>
          <p:nvPr>
            <p:ph idx="1"/>
          </p:nvPr>
        </p:nvSpPr>
        <p:spPr>
          <a:xfrm>
            <a:off x="302004" y="1690687"/>
            <a:ext cx="11501306" cy="4970171"/>
          </a:xfrm>
        </p:spPr>
        <p:txBody>
          <a:bodyPr>
            <a:normAutofit fontScale="62500" lnSpcReduction="20000"/>
          </a:bodyPr>
          <a:lstStyle/>
          <a:p>
            <a:r>
              <a:rPr lang="en-IN" dirty="0"/>
              <a:t> Following are 2 methods to connect signals to slots in QT. </a:t>
            </a:r>
          </a:p>
          <a:p>
            <a:pPr marL="0" indent="0">
              <a:buNone/>
            </a:pPr>
            <a:r>
              <a:rPr lang="en-IN" sz="2000" b="1" dirty="0"/>
              <a:t>connect(</a:t>
            </a:r>
            <a:r>
              <a:rPr lang="en-IN" sz="2000" b="1" dirty="0" err="1"/>
              <a:t>this,&amp;Student</a:t>
            </a:r>
            <a:r>
              <a:rPr lang="en-IN" sz="2000" b="1" dirty="0"/>
              <a:t>::</a:t>
            </a:r>
            <a:r>
              <a:rPr lang="en-IN" sz="2000" b="1" dirty="0" err="1"/>
              <a:t>mySignal,this,&amp;Student</a:t>
            </a:r>
            <a:r>
              <a:rPr lang="en-IN" sz="2000" b="1" dirty="0"/>
              <a:t>::</a:t>
            </a:r>
            <a:r>
              <a:rPr lang="en-IN" sz="2000" b="1" dirty="0" err="1"/>
              <a:t>mySlot</a:t>
            </a:r>
            <a:r>
              <a:rPr lang="en-IN" sz="2000" b="1" dirty="0"/>
              <a:t>);  // new method</a:t>
            </a:r>
          </a:p>
          <a:p>
            <a:pPr marL="0" indent="0">
              <a:buNone/>
            </a:pPr>
            <a:r>
              <a:rPr lang="en-IN" sz="2000" b="1" dirty="0"/>
              <a:t>connect(</a:t>
            </a:r>
            <a:r>
              <a:rPr lang="en-IN" sz="2000" b="1" dirty="0" err="1"/>
              <a:t>this,SIGNAL</a:t>
            </a:r>
            <a:r>
              <a:rPr lang="en-IN" sz="2000" b="1" dirty="0"/>
              <a:t>(</a:t>
            </a:r>
            <a:r>
              <a:rPr lang="en-IN" sz="2000" b="1" dirty="0" err="1"/>
              <a:t>mySignal</a:t>
            </a:r>
            <a:r>
              <a:rPr lang="en-IN" sz="2000" b="1" dirty="0"/>
              <a:t>()),</a:t>
            </a:r>
            <a:r>
              <a:rPr lang="en-IN" sz="2000" b="1" dirty="0" err="1"/>
              <a:t>this,SLOT</a:t>
            </a:r>
            <a:r>
              <a:rPr lang="en-IN" sz="2000" b="1" dirty="0"/>
              <a:t>(</a:t>
            </a:r>
            <a:r>
              <a:rPr lang="en-IN" sz="2000" b="1" dirty="0" err="1"/>
              <a:t>mySlot</a:t>
            </a:r>
            <a:r>
              <a:rPr lang="en-IN" sz="2000" b="1" dirty="0"/>
              <a:t>()));   // Old method   IMP: Read </a:t>
            </a:r>
            <a:r>
              <a:rPr lang="en-IN" sz="2000" dirty="0">
                <a:hlinkClick r:id="rId2"/>
              </a:rPr>
              <a:t>https://wiki.qt.io/New_Signal_Slot_Syntax</a:t>
            </a:r>
            <a:endParaRPr lang="en-IN" sz="2000" b="1" dirty="0"/>
          </a:p>
          <a:p>
            <a:pPr marL="0" indent="0">
              <a:buNone/>
            </a:pPr>
            <a:endParaRPr lang="en-IN" sz="2000" dirty="0"/>
          </a:p>
          <a:p>
            <a:r>
              <a:rPr lang="en-IN" b="1" dirty="0"/>
              <a:t>Pros</a:t>
            </a:r>
          </a:p>
          <a:p>
            <a:r>
              <a:rPr lang="en-IN" dirty="0"/>
              <a:t>Compile time check of the existence of the signals and slot, of the types, or if the Q_OBJECT is missing.</a:t>
            </a:r>
          </a:p>
          <a:p>
            <a:r>
              <a:rPr lang="en-IN" dirty="0"/>
              <a:t>Argument can be by typedefs or with different namespace specifier, and it works.</a:t>
            </a:r>
          </a:p>
          <a:p>
            <a:r>
              <a:rPr lang="en-IN" dirty="0"/>
              <a:t>Possibility to automatically cast the types if there is implicit conversion (e.g. from </a:t>
            </a:r>
            <a:r>
              <a:rPr lang="en-IN" dirty="0" err="1"/>
              <a:t>QString</a:t>
            </a:r>
            <a:r>
              <a:rPr lang="en-IN" dirty="0"/>
              <a:t> to </a:t>
            </a:r>
            <a:r>
              <a:rPr lang="en-IN" dirty="0" err="1"/>
              <a:t>QVariant</a:t>
            </a:r>
            <a:r>
              <a:rPr lang="en-IN" dirty="0"/>
              <a:t>)</a:t>
            </a:r>
          </a:p>
          <a:p>
            <a:r>
              <a:rPr lang="en-IN" dirty="0"/>
              <a:t>It is possible to connect to any member function of </a:t>
            </a:r>
            <a:r>
              <a:rPr lang="en-IN" dirty="0" err="1"/>
              <a:t>QObject</a:t>
            </a:r>
            <a:r>
              <a:rPr lang="en-IN" dirty="0"/>
              <a:t>, not only slots.</a:t>
            </a:r>
          </a:p>
          <a:p>
            <a:r>
              <a:rPr lang="en-IN" b="1" dirty="0"/>
              <a:t>Cons</a:t>
            </a:r>
          </a:p>
          <a:p>
            <a:r>
              <a:rPr lang="en-IN" dirty="0"/>
              <a:t>More complicated syntax? (you need to specify the type of your object)</a:t>
            </a:r>
          </a:p>
          <a:p>
            <a:r>
              <a:rPr lang="en-IN" dirty="0"/>
              <a:t>Very complicated syntax in cases of overloads? (see </a:t>
            </a:r>
            <a:r>
              <a:rPr lang="en-IN" dirty="0">
                <a:hlinkClick r:id="rId3"/>
              </a:rPr>
              <a:t>below</a:t>
            </a:r>
            <a:r>
              <a:rPr lang="en-IN" dirty="0"/>
              <a:t>)</a:t>
            </a:r>
          </a:p>
          <a:p>
            <a:r>
              <a:rPr lang="en-IN" dirty="0"/>
              <a:t>Default arguments in slot is not supported anymore.</a:t>
            </a:r>
          </a:p>
          <a:p>
            <a:pPr marL="0" indent="0">
              <a:buNone/>
            </a:pPr>
            <a:endParaRPr lang="en-IN" sz="2000" dirty="0"/>
          </a:p>
        </p:txBody>
      </p:sp>
    </p:spTree>
    <p:extLst>
      <p:ext uri="{BB962C8B-B14F-4D97-AF65-F5344CB8AC3E}">
        <p14:creationId xmlns:p14="http://schemas.microsoft.com/office/powerpoint/2010/main" val="3415287469"/>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49</TotalTime>
  <Words>334</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Elephant</vt:lpstr>
      <vt:lpstr>BrushVTI</vt:lpstr>
      <vt:lpstr>Qt Learnings</vt:lpstr>
      <vt:lpstr>PowerPoint Presentation</vt:lpstr>
      <vt:lpstr>PowerPoint Presentation</vt:lpstr>
      <vt:lpstr>qDebug() vs std::cout&lt;&lt;</vt:lpstr>
      <vt:lpstr>Connect using macros vs method address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Girish Lande</cp:lastModifiedBy>
  <cp:revision>24</cp:revision>
  <dcterms:created xsi:type="dcterms:W3CDTF">2020-04-27T06:53:24Z</dcterms:created>
  <dcterms:modified xsi:type="dcterms:W3CDTF">2020-06-12T05:45:01Z</dcterms:modified>
</cp:coreProperties>
</file>