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87" r:id="rId3"/>
    <p:sldId id="288" r:id="rId4"/>
    <p:sldId id="289" r:id="rId5"/>
    <p:sldId id="290" r:id="rId6"/>
    <p:sldId id="291" r:id="rId7"/>
    <p:sldId id="292" r:id="rId8"/>
    <p:sldId id="2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9/2/2021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9/2/2021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fpnqsDmJ0Y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VTK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7DDE1-9D84-42F5-AD71-4AA5F040707A}"/>
              </a:ext>
            </a:extLst>
          </p:cNvPr>
          <p:cNvSpPr txBox="1"/>
          <p:nvPr/>
        </p:nvSpPr>
        <p:spPr>
          <a:xfrm>
            <a:off x="840996" y="797510"/>
            <a:ext cx="6094602" cy="5262979"/>
          </a:xfrm>
          <a:prstGeom prst="rect">
            <a:avLst/>
          </a:prstGeom>
          <a:noFill/>
        </p:spPr>
        <p:txBody>
          <a:bodyPr wrap="square">
            <a:spAutoFit/>
          </a:bodyPr>
          <a:lstStyle/>
          <a:p>
            <a:r>
              <a:rPr lang="en-IN" sz="1400" dirty="0"/>
              <a:t>Previously the touch interactions in Qt worked for touchpad on MacOS, but not on Windows touchscreens. This commit adds support for multi-touch gestures on Windows touchscreens and fixes some errors in MacOS trackpad gestures.</a:t>
            </a:r>
          </a:p>
          <a:p>
            <a:r>
              <a:rPr lang="en-IN" sz="1400" dirty="0"/>
              <a:t>List of gestures supported:</a:t>
            </a:r>
          </a:p>
          <a:p>
            <a:pPr>
              <a:buFont typeface="Arial" panose="020B0604020202020204" pitchFamily="34" charset="0"/>
              <a:buChar char="•"/>
            </a:pPr>
            <a:r>
              <a:rPr lang="en-IN" sz="1400" dirty="0"/>
              <a:t>Tap</a:t>
            </a:r>
          </a:p>
          <a:p>
            <a:pPr>
              <a:buFont typeface="Arial" panose="020B0604020202020204" pitchFamily="34" charset="0"/>
              <a:buChar char="•"/>
            </a:pPr>
            <a:r>
              <a:rPr lang="en-IN" sz="1400" dirty="0"/>
              <a:t>Tap And Hold</a:t>
            </a:r>
          </a:p>
          <a:p>
            <a:pPr>
              <a:buFont typeface="Arial" panose="020B0604020202020204" pitchFamily="34" charset="0"/>
              <a:buChar char="•"/>
            </a:pPr>
            <a:r>
              <a:rPr lang="en-IN" sz="1400" dirty="0"/>
              <a:t>Pinch</a:t>
            </a:r>
          </a:p>
          <a:p>
            <a:pPr>
              <a:buFont typeface="Arial" panose="020B0604020202020204" pitchFamily="34" charset="0"/>
              <a:buChar char="•"/>
            </a:pPr>
            <a:r>
              <a:rPr lang="en-IN" sz="1400" dirty="0"/>
              <a:t>Rotate</a:t>
            </a:r>
          </a:p>
          <a:p>
            <a:pPr>
              <a:buFont typeface="Arial" panose="020B0604020202020204" pitchFamily="34" charset="0"/>
              <a:buChar char="•"/>
            </a:pPr>
            <a:r>
              <a:rPr lang="en-IN" sz="1400" dirty="0"/>
              <a:t>Pan</a:t>
            </a:r>
          </a:p>
          <a:p>
            <a:pPr>
              <a:buFont typeface="Arial" panose="020B0604020202020204" pitchFamily="34" charset="0"/>
              <a:buChar char="•"/>
            </a:pPr>
            <a:r>
              <a:rPr lang="en-IN" sz="1400" dirty="0"/>
              <a:t>Swipe</a:t>
            </a:r>
          </a:p>
          <a:p>
            <a:r>
              <a:rPr lang="en-IN" sz="1400" dirty="0"/>
              <a:t>Added new example </a:t>
            </a:r>
            <a:r>
              <a:rPr lang="en-IN" sz="1400" dirty="0" err="1"/>
              <a:t>QVTKTouchscreenRenderWindows</a:t>
            </a:r>
            <a:r>
              <a:rPr lang="en-IN" sz="1400" dirty="0"/>
              <a:t> to demonstrate the use of gesture events in a </a:t>
            </a:r>
            <a:r>
              <a:rPr lang="en-IN" sz="1400" dirty="0" err="1"/>
              <a:t>QVTKOpenGLNativeWidget</a:t>
            </a:r>
            <a:r>
              <a:rPr lang="en-IN" sz="1400" dirty="0"/>
              <a:t>. See demonstration video here: </a:t>
            </a:r>
            <a:r>
              <a:rPr lang="en-IN" sz="1400" dirty="0">
                <a:hlinkClick r:id="rId2"/>
              </a:rPr>
              <a:t>https://youtu.be/fpnqsDmJ0Y8</a:t>
            </a:r>
            <a:endParaRPr lang="en-IN" sz="1400" dirty="0"/>
          </a:p>
          <a:p>
            <a:r>
              <a:rPr lang="en-IN" sz="1400" dirty="0"/>
              <a:t>Implementation details:</a:t>
            </a:r>
          </a:p>
          <a:p>
            <a:r>
              <a:rPr lang="en-IN" sz="1400" dirty="0"/>
              <a:t>Modified </a:t>
            </a:r>
            <a:r>
              <a:rPr lang="en-IN" sz="1400" dirty="0" err="1"/>
              <a:t>QVTKInteractorAdapter</a:t>
            </a:r>
            <a:r>
              <a:rPr lang="en-IN" sz="1400" dirty="0"/>
              <a:t> to invoke events using widget local coordinates</a:t>
            </a:r>
          </a:p>
          <a:p>
            <a:pPr>
              <a:buFont typeface="Arial" panose="020B0604020202020204" pitchFamily="34" charset="0"/>
              <a:buChar char="•"/>
            </a:pPr>
            <a:r>
              <a:rPr lang="en-IN" sz="1400" dirty="0"/>
              <a:t>Qt coordinates are inconsistent between gestures, and even within the same gesture on different platforms (Windows touchscreen vs MacOS touchpad)</a:t>
            </a:r>
          </a:p>
          <a:p>
            <a:pPr>
              <a:buFont typeface="Arial" panose="020B0604020202020204" pitchFamily="34" charset="0"/>
              <a:buChar char="•"/>
            </a:pPr>
            <a:r>
              <a:rPr lang="en-IN" sz="1400" dirty="0"/>
              <a:t>VTK expects the invoked events to be in the local coordinate frame</a:t>
            </a:r>
          </a:p>
          <a:p>
            <a:r>
              <a:rPr lang="en-IN" sz="1400" dirty="0"/>
              <a:t>Updated </a:t>
            </a:r>
            <a:r>
              <a:rPr lang="en-IN" sz="1400" dirty="0" err="1"/>
              <a:t>vtkInteractorStyleMultiTouchCamera</a:t>
            </a:r>
            <a:r>
              <a:rPr lang="en-IN" sz="1400" dirty="0"/>
              <a:t> to utilize the updated events</a:t>
            </a:r>
          </a:p>
        </p:txBody>
      </p:sp>
    </p:spTree>
    <p:extLst>
      <p:ext uri="{BB962C8B-B14F-4D97-AF65-F5344CB8AC3E}">
        <p14:creationId xmlns:p14="http://schemas.microsoft.com/office/powerpoint/2010/main" val="127878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9F29B-50E1-4B65-8D4E-78993390546E}"/>
              </a:ext>
            </a:extLst>
          </p:cNvPr>
          <p:cNvPicPr>
            <a:picLocks noChangeAspect="1"/>
          </p:cNvPicPr>
          <p:nvPr/>
        </p:nvPicPr>
        <p:blipFill>
          <a:blip r:embed="rId2"/>
          <a:stretch>
            <a:fillRect/>
          </a:stretch>
        </p:blipFill>
        <p:spPr>
          <a:xfrm>
            <a:off x="0" y="1680816"/>
            <a:ext cx="12192000" cy="3496368"/>
          </a:xfrm>
          <a:prstGeom prst="rect">
            <a:avLst/>
          </a:prstGeom>
        </p:spPr>
      </p:pic>
      <p:sp>
        <p:nvSpPr>
          <p:cNvPr id="4" name="TextBox 3">
            <a:extLst>
              <a:ext uri="{FF2B5EF4-FFF2-40B4-BE49-F238E27FC236}">
                <a16:creationId xmlns:a16="http://schemas.microsoft.com/office/drawing/2014/main" id="{920AA37F-927D-4307-A495-663BC3FB43A0}"/>
              </a:ext>
            </a:extLst>
          </p:cNvPr>
          <p:cNvSpPr txBox="1"/>
          <p:nvPr/>
        </p:nvSpPr>
        <p:spPr>
          <a:xfrm>
            <a:off x="352338" y="5444455"/>
            <a:ext cx="11090245" cy="1200329"/>
          </a:xfrm>
          <a:prstGeom prst="rect">
            <a:avLst/>
          </a:prstGeom>
          <a:noFill/>
        </p:spPr>
        <p:txBody>
          <a:bodyPr wrap="square" rtlCol="0">
            <a:spAutoFit/>
          </a:bodyPr>
          <a:lstStyle/>
          <a:p>
            <a:r>
              <a:rPr lang="en-US" dirty="0"/>
              <a:t>Download </a:t>
            </a:r>
            <a:r>
              <a:rPr lang="en-US" dirty="0" err="1"/>
              <a:t>vtk</a:t>
            </a:r>
            <a:r>
              <a:rPr lang="en-US" dirty="0"/>
              <a:t> . Rename that folder to source. Create build folder. And install folder. Then use </a:t>
            </a:r>
            <a:r>
              <a:rPr lang="en-US" dirty="0" err="1"/>
              <a:t>cmake</a:t>
            </a:r>
            <a:r>
              <a:rPr lang="en-US" dirty="0"/>
              <a:t> to configure . Please refer to above settings for QT. Then configure project. Then Generate solution file. Now open that solution file in Visual studio and build. Building subproject “install” should create installation required things in given folder. </a:t>
            </a:r>
            <a:endParaRPr lang="en-IN" dirty="0"/>
          </a:p>
        </p:txBody>
      </p:sp>
      <p:sp>
        <p:nvSpPr>
          <p:cNvPr id="5" name="Rectangle: Rounded Corners 4">
            <a:extLst>
              <a:ext uri="{FF2B5EF4-FFF2-40B4-BE49-F238E27FC236}">
                <a16:creationId xmlns:a16="http://schemas.microsoft.com/office/drawing/2014/main" id="{1FCA38A1-4038-4067-9898-06EFE357A51C}"/>
              </a:ext>
            </a:extLst>
          </p:cNvPr>
          <p:cNvSpPr/>
          <p:nvPr/>
        </p:nvSpPr>
        <p:spPr>
          <a:xfrm>
            <a:off x="3187817" y="587229"/>
            <a:ext cx="6853805"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build </a:t>
            </a:r>
            <a:r>
              <a:rPr lang="en-US" dirty="0" err="1"/>
              <a:t>vtk</a:t>
            </a:r>
            <a:r>
              <a:rPr lang="en-US" dirty="0"/>
              <a:t> </a:t>
            </a:r>
            <a:endParaRPr lang="en-IN" dirty="0"/>
          </a:p>
        </p:txBody>
      </p:sp>
    </p:spTree>
    <p:extLst>
      <p:ext uri="{BB962C8B-B14F-4D97-AF65-F5344CB8AC3E}">
        <p14:creationId xmlns:p14="http://schemas.microsoft.com/office/powerpoint/2010/main" val="414376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C5C75E-E57E-4A6B-B8FF-F52C25A400AE}"/>
              </a:ext>
            </a:extLst>
          </p:cNvPr>
          <p:cNvSpPr/>
          <p:nvPr/>
        </p:nvSpPr>
        <p:spPr>
          <a:xfrm>
            <a:off x="780176" y="276837"/>
            <a:ext cx="9378892" cy="65434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You don’t need to copy </a:t>
            </a:r>
            <a:r>
              <a:rPr lang="en-US" dirty="0" err="1"/>
              <a:t>vtk</a:t>
            </a:r>
            <a:r>
              <a:rPr lang="en-US" dirty="0"/>
              <a:t> </a:t>
            </a:r>
            <a:r>
              <a:rPr lang="en-US" dirty="0" err="1"/>
              <a:t>dlls</a:t>
            </a:r>
            <a:r>
              <a:rPr lang="en-US" dirty="0"/>
              <a:t> to the debug/release folder of your project</a:t>
            </a:r>
            <a:endParaRPr lang="en-IN" dirty="0"/>
          </a:p>
        </p:txBody>
      </p:sp>
      <p:sp>
        <p:nvSpPr>
          <p:cNvPr id="3" name="TextBox 2">
            <a:extLst>
              <a:ext uri="{FF2B5EF4-FFF2-40B4-BE49-F238E27FC236}">
                <a16:creationId xmlns:a16="http://schemas.microsoft.com/office/drawing/2014/main" id="{82B2C134-DCDD-44E1-A796-522AD59C9DAD}"/>
              </a:ext>
            </a:extLst>
          </p:cNvPr>
          <p:cNvSpPr txBox="1"/>
          <p:nvPr/>
        </p:nvSpPr>
        <p:spPr>
          <a:xfrm>
            <a:off x="780176" y="1400961"/>
            <a:ext cx="3959775" cy="2031325"/>
          </a:xfrm>
          <a:prstGeom prst="rect">
            <a:avLst/>
          </a:prstGeom>
          <a:noFill/>
        </p:spPr>
        <p:txBody>
          <a:bodyPr wrap="square" rtlCol="0">
            <a:spAutoFit/>
          </a:bodyPr>
          <a:lstStyle/>
          <a:p>
            <a:r>
              <a:rPr lang="en-US" dirty="0"/>
              <a:t>Simply add VTK installation folder bin path in your PATH environment variable in system environment variables. That’s why DLLS are called “shared” libraries. They get shared between the application </a:t>
            </a: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14A911C1-E766-4D05-B2AC-0FAA1C03F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416" y="1137281"/>
            <a:ext cx="5885714" cy="5571429"/>
          </a:xfrm>
          <a:prstGeom prst="rect">
            <a:avLst/>
          </a:prstGeom>
        </p:spPr>
      </p:pic>
    </p:spTree>
    <p:extLst>
      <p:ext uri="{BB962C8B-B14F-4D97-AF65-F5344CB8AC3E}">
        <p14:creationId xmlns:p14="http://schemas.microsoft.com/office/powerpoint/2010/main" val="8118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21D02-15C6-494D-BE90-11347AEE4C7B}"/>
              </a:ext>
            </a:extLst>
          </p:cNvPr>
          <p:cNvSpPr/>
          <p:nvPr/>
        </p:nvSpPr>
        <p:spPr>
          <a:xfrm>
            <a:off x="1107347" y="687897"/>
            <a:ext cx="8456103" cy="906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Template Project =&gt; 0VTK_QT_Template</a:t>
            </a:r>
          </a:p>
        </p:txBody>
      </p:sp>
      <p:sp>
        <p:nvSpPr>
          <p:cNvPr id="3" name="TextBox 2">
            <a:extLst>
              <a:ext uri="{FF2B5EF4-FFF2-40B4-BE49-F238E27FC236}">
                <a16:creationId xmlns:a16="http://schemas.microsoft.com/office/drawing/2014/main" id="{2D2C8751-ED52-4835-89C6-02344F3D6CA5}"/>
              </a:ext>
            </a:extLst>
          </p:cNvPr>
          <p:cNvSpPr txBox="1"/>
          <p:nvPr/>
        </p:nvSpPr>
        <p:spPr>
          <a:xfrm>
            <a:off x="813732" y="2155971"/>
            <a:ext cx="10326848" cy="369332"/>
          </a:xfrm>
          <a:prstGeom prst="rect">
            <a:avLst/>
          </a:prstGeom>
          <a:noFill/>
        </p:spPr>
        <p:txBody>
          <a:bodyPr wrap="square" rtlCol="0">
            <a:spAutoFit/>
          </a:bodyPr>
          <a:lstStyle/>
          <a:p>
            <a:r>
              <a:rPr lang="en-IN" dirty="0"/>
              <a:t>Use this project and scripts in it for beginning any </a:t>
            </a:r>
            <a:r>
              <a:rPr lang="en-IN"/>
              <a:t>demo project for VTK </a:t>
            </a:r>
          </a:p>
        </p:txBody>
      </p:sp>
    </p:spTree>
    <p:extLst>
      <p:ext uri="{BB962C8B-B14F-4D97-AF65-F5344CB8AC3E}">
        <p14:creationId xmlns:p14="http://schemas.microsoft.com/office/powerpoint/2010/main" val="400677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282</TotalTime>
  <Words>276</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Elephant</vt:lpstr>
      <vt:lpstr>BrushVTI</vt:lpstr>
      <vt:lpstr>VTK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155</cp:revision>
  <dcterms:created xsi:type="dcterms:W3CDTF">2020-04-27T06:53:24Z</dcterms:created>
  <dcterms:modified xsi:type="dcterms:W3CDTF">2021-09-02T11:29:57Z</dcterms:modified>
</cp:coreProperties>
</file>