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pnqsDmJ0Y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VTK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7DDE1-9D84-42F5-AD71-4AA5F040707A}"/>
              </a:ext>
            </a:extLst>
          </p:cNvPr>
          <p:cNvSpPr txBox="1"/>
          <p:nvPr/>
        </p:nvSpPr>
        <p:spPr>
          <a:xfrm>
            <a:off x="840996" y="797510"/>
            <a:ext cx="60946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Previously the touch interactions in Qt worked for touchpad on MacOS, but not on Windows touchscreens. This commit adds support for multi-touch gestures on Windows touchscreens and fixes some errors in MacOS trackpad gestures.</a:t>
            </a:r>
          </a:p>
          <a:p>
            <a:r>
              <a:rPr lang="en-IN" sz="1400" dirty="0"/>
              <a:t>List of gestures supported: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Tap And Hold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Rotate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Swipe</a:t>
            </a:r>
          </a:p>
          <a:p>
            <a:r>
              <a:rPr lang="en-IN" sz="1400" dirty="0"/>
              <a:t>Added new example </a:t>
            </a:r>
            <a:r>
              <a:rPr lang="en-IN" sz="1400" dirty="0" err="1"/>
              <a:t>QVTKTouchscreenRenderWindows</a:t>
            </a:r>
            <a:r>
              <a:rPr lang="en-IN" sz="1400" dirty="0"/>
              <a:t> to demonstrate the use of gesture events in a </a:t>
            </a:r>
            <a:r>
              <a:rPr lang="en-IN" sz="1400" dirty="0" err="1"/>
              <a:t>QVTKOpenGLNativeWidget</a:t>
            </a:r>
            <a:r>
              <a:rPr lang="en-IN" sz="1400" dirty="0"/>
              <a:t>. See demonstration video here: </a:t>
            </a:r>
            <a:r>
              <a:rPr lang="en-IN" sz="1400" dirty="0">
                <a:hlinkClick r:id="rId2"/>
              </a:rPr>
              <a:t>https://youtu.be/fpnqsDmJ0Y8</a:t>
            </a:r>
            <a:endParaRPr lang="en-IN" sz="1400" dirty="0"/>
          </a:p>
          <a:p>
            <a:r>
              <a:rPr lang="en-IN" sz="1400" dirty="0"/>
              <a:t>Implementation details:</a:t>
            </a:r>
          </a:p>
          <a:p>
            <a:r>
              <a:rPr lang="en-IN" sz="1400" dirty="0"/>
              <a:t>Modified </a:t>
            </a:r>
            <a:r>
              <a:rPr lang="en-IN" sz="1400" dirty="0" err="1"/>
              <a:t>QVTKInteractorAdapter</a:t>
            </a:r>
            <a:r>
              <a:rPr lang="en-IN" sz="1400" dirty="0"/>
              <a:t> to invoke events using widget local coordinates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Qt coordinates are inconsistent between gestures, and even within the same gesture on different platforms (Windows touchscreen vs MacOS touchpad)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VTK expects the invoked events to be in the local coordinate frame</a:t>
            </a:r>
          </a:p>
          <a:p>
            <a:r>
              <a:rPr lang="en-IN" sz="1400" dirty="0"/>
              <a:t>Updated </a:t>
            </a:r>
            <a:r>
              <a:rPr lang="en-IN" sz="1400" dirty="0" err="1"/>
              <a:t>vtkInteractorStyleMultiTouchCamera</a:t>
            </a:r>
            <a:r>
              <a:rPr lang="en-IN" sz="1400" dirty="0"/>
              <a:t> to utilize the updated events</a:t>
            </a:r>
          </a:p>
        </p:txBody>
      </p:sp>
    </p:spTree>
    <p:extLst>
      <p:ext uri="{BB962C8B-B14F-4D97-AF65-F5344CB8AC3E}">
        <p14:creationId xmlns:p14="http://schemas.microsoft.com/office/powerpoint/2010/main" val="127878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76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8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7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52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1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35055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Elephant</vt:lpstr>
      <vt:lpstr>BrushVTI</vt:lpstr>
      <vt:lpstr>VTK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147</cp:revision>
  <dcterms:created xsi:type="dcterms:W3CDTF">2020-04-27T06:53:24Z</dcterms:created>
  <dcterms:modified xsi:type="dcterms:W3CDTF">2020-10-13T13:44:07Z</dcterms:modified>
</cp:coreProperties>
</file>