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VTK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8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76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8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7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52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1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35055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Elephant</vt:lpstr>
      <vt:lpstr>BrushVTI</vt:lpstr>
      <vt:lpstr>VTK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146</cp:revision>
  <dcterms:created xsi:type="dcterms:W3CDTF">2020-04-27T06:53:24Z</dcterms:created>
  <dcterms:modified xsi:type="dcterms:W3CDTF">2020-09-17T09:26:21Z</dcterms:modified>
</cp:coreProperties>
</file>