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3" r:id="rId15"/>
    <p:sldId id="274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 err="1"/>
              <a:t>CMake</a:t>
            </a:r>
            <a:r>
              <a:rPr lang="en-IN" dirty="0"/>
              <a:t>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E7F63-442F-4B52-93BC-83062AD81B94}"/>
              </a:ext>
            </a:extLst>
          </p:cNvPr>
          <p:cNvSpPr/>
          <p:nvPr/>
        </p:nvSpPr>
        <p:spPr>
          <a:xfrm>
            <a:off x="285225" y="2605635"/>
            <a:ext cx="11207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${MYLIB_FILES}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MYLIB_EXPORT=1)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tp1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${LOGGER_LIBRARY}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mylib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qt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03AC1-C0B9-4938-9A54-7938B1AC4F76}"/>
              </a:ext>
            </a:extLst>
          </p:cNvPr>
          <p:cNvSpPr/>
          <p:nvPr/>
        </p:nvSpPr>
        <p:spPr>
          <a:xfrm>
            <a:off x="2670495" y="714972"/>
            <a:ext cx="8411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shared library(</a:t>
            </a:r>
            <a:r>
              <a:rPr lang="en-IN" sz="2400" dirty="0" err="1"/>
              <a:t>dll</a:t>
            </a:r>
            <a:r>
              <a:rPr lang="en-IN" sz="2400" dirty="0"/>
              <a:t>) from source code and third party libraries </a:t>
            </a:r>
          </a:p>
        </p:txBody>
      </p:sp>
    </p:spTree>
    <p:extLst>
      <p:ext uri="{BB962C8B-B14F-4D97-AF65-F5344CB8AC3E}">
        <p14:creationId xmlns:p14="http://schemas.microsoft.com/office/powerpoint/2010/main" val="203912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2816F-B162-4BB5-B132-31431B23C72F}"/>
              </a:ext>
            </a:extLst>
          </p:cNvPr>
          <p:cNvSpPr/>
          <p:nvPr/>
        </p:nvSpPr>
        <p:spPr>
          <a:xfrm>
            <a:off x="662730" y="3197302"/>
            <a:ext cx="83302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set(CMAKE_CXX_STANDARD 11)</a:t>
            </a:r>
          </a:p>
          <a:p>
            <a:r>
              <a:rPr lang="en-IN" dirty="0"/>
              <a:t>set(CMAKE_CXX_STANDARD_REQUIRED ON)</a:t>
            </a:r>
          </a:p>
          <a:p>
            <a:endParaRPr lang="en-IN" dirty="0"/>
          </a:p>
          <a:p>
            <a:r>
              <a:rPr lang="en-IN" dirty="0"/>
              <a:t>set (CMAKE_CXX_FLAGS_RELEASE "-DQT_NO_DEBUG")</a:t>
            </a:r>
          </a:p>
          <a:p>
            <a:endParaRPr lang="en-IN" dirty="0"/>
          </a:p>
          <a:p>
            <a:r>
              <a:rPr lang="en-IN" dirty="0"/>
              <a:t>if (NOT CMAKE_SIZEOF_VOID_P EQUAL 8)</a:t>
            </a:r>
          </a:p>
          <a:p>
            <a:r>
              <a:rPr lang="en-IN" dirty="0"/>
              <a:t>  MESSAGE(</a:t>
            </a:r>
          </a:p>
          <a:p>
            <a:r>
              <a:rPr lang="en-IN" dirty="0"/>
              <a:t>    FATAL_ERROR</a:t>
            </a:r>
          </a:p>
          <a:p>
            <a:r>
              <a:rPr lang="en-IN" dirty="0"/>
              <a:t>    "A non-64-bit compiler was detected.\n</a:t>
            </a:r>
          </a:p>
          <a:p>
            <a:r>
              <a:rPr lang="en-IN" dirty="0"/>
              <a:t>     projects should target a 64-bit architecture.")</a:t>
            </a:r>
          </a:p>
          <a:p>
            <a:r>
              <a:rPr lang="en-IN" dirty="0"/>
              <a:t>endif 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FE0BE-8D84-431C-96AE-B7322F127C73}"/>
              </a:ext>
            </a:extLst>
          </p:cNvPr>
          <p:cNvSpPr/>
          <p:nvPr/>
        </p:nvSpPr>
        <p:spPr>
          <a:xfrm>
            <a:off x="2670495" y="71497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Use of set() for defining variables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344735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A2CF-E6E4-468F-90D4-57532D6D5BFE}"/>
              </a:ext>
            </a:extLst>
          </p:cNvPr>
          <p:cNvSpPr/>
          <p:nvPr/>
        </p:nvSpPr>
        <p:spPr>
          <a:xfrm>
            <a:off x="427838" y="1938992"/>
            <a:ext cx="10544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Path used for searching by FIND_XXX(), with appropriate suffixes added.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Specifies a path which will be used by the FIND_XXX() commands. It contains the “base” directories, the FIND_XXX() commands append appropriate subdirectories to the base directories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FF8BE-DA80-4120-BF7F-7A98A37C5CD3}"/>
              </a:ext>
            </a:extLst>
          </p:cNvPr>
          <p:cNvSpPr/>
          <p:nvPr/>
        </p:nvSpPr>
        <p:spPr>
          <a:xfrm>
            <a:off x="2251046" y="1226701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CMAKE_PREFIX_PATH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83208-5D85-4905-AEDE-85478D07DD32}"/>
              </a:ext>
            </a:extLst>
          </p:cNvPr>
          <p:cNvSpPr/>
          <p:nvPr/>
        </p:nvSpPr>
        <p:spPr>
          <a:xfrm>
            <a:off x="427838" y="3190173"/>
            <a:ext cx="76367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help my project find required local packages</a:t>
            </a:r>
          </a:p>
          <a:p>
            <a:r>
              <a:rPr lang="en-IN" dirty="0"/>
              <a:t>if (WIN32)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"C:/girish-dev/cmake/")</a:t>
            </a:r>
          </a:p>
          <a:p>
            <a:r>
              <a:rPr lang="en-IN" dirty="0"/>
              <a:t>else ()</a:t>
            </a:r>
          </a:p>
          <a:p>
            <a:r>
              <a:rPr lang="en-IN" dirty="0"/>
              <a:t>  set (CMAKE_PREFIX_PATH "${CMAKE_PREFIX_PATH}"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girishlib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ajitlib</a:t>
            </a:r>
            <a:r>
              <a:rPr lang="en-IN" dirty="0"/>
              <a:t>"</a:t>
            </a:r>
          </a:p>
          <a:p>
            <a:r>
              <a:rPr lang="en-IN" dirty="0"/>
              <a:t>       "/</a:t>
            </a:r>
            <a:r>
              <a:rPr lang="en-IN" dirty="0" err="1"/>
              <a:t>usr</a:t>
            </a:r>
            <a:r>
              <a:rPr lang="en-IN" dirty="0"/>
              <a:t>/local/lib/</a:t>
            </a:r>
            <a:r>
              <a:rPr lang="en-IN" dirty="0" err="1"/>
              <a:t>cmake</a:t>
            </a:r>
            <a:r>
              <a:rPr lang="en-IN" dirty="0"/>
              <a:t>/</a:t>
            </a:r>
            <a:r>
              <a:rPr lang="en-IN" dirty="0" err="1"/>
              <a:t>landelib</a:t>
            </a:r>
            <a:r>
              <a:rPr lang="en-IN" dirty="0"/>
              <a:t>")</a:t>
            </a:r>
          </a:p>
          <a:p>
            <a:r>
              <a:rPr lang="en-IN" dirty="0"/>
              <a:t>endif 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4707-CBAA-4BF4-9F7B-730092C7F528}"/>
              </a:ext>
            </a:extLst>
          </p:cNvPr>
          <p:cNvSpPr/>
          <p:nvPr/>
        </p:nvSpPr>
        <p:spPr>
          <a:xfrm>
            <a:off x="5640199" y="55553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packages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girishlib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ajitlib</a:t>
            </a:r>
            <a:r>
              <a:rPr lang="en-IN" dirty="0"/>
              <a:t> CONFIG REQUIRED)</a:t>
            </a:r>
          </a:p>
          <a:p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landelib</a:t>
            </a:r>
            <a:r>
              <a:rPr lang="en-IN" dirty="0"/>
              <a:t> CONFIG REQUIRED)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2D8BD-3AD6-4857-BCC3-0638A08050C4}"/>
              </a:ext>
            </a:extLst>
          </p:cNvPr>
          <p:cNvSpPr/>
          <p:nvPr/>
        </p:nvSpPr>
        <p:spPr>
          <a:xfrm>
            <a:off x="6711193" y="3288484"/>
            <a:ext cx="4395831" cy="59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Path where to find packages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CD833B-D526-4CF7-BC3F-41DCEC027E4B}"/>
              </a:ext>
            </a:extLst>
          </p:cNvPr>
          <p:cNvSpPr/>
          <p:nvPr/>
        </p:nvSpPr>
        <p:spPr>
          <a:xfrm>
            <a:off x="8373612" y="4690581"/>
            <a:ext cx="3053592" cy="53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Packages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2653020-3E70-44EF-A5AD-DE0C8E278ED4}"/>
              </a:ext>
            </a:extLst>
          </p:cNvPr>
          <p:cNvSpPr/>
          <p:nvPr/>
        </p:nvSpPr>
        <p:spPr>
          <a:xfrm>
            <a:off x="6216242" y="3190173"/>
            <a:ext cx="360727" cy="12643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CE2380-37E6-4587-B838-0D44602795B5}"/>
              </a:ext>
            </a:extLst>
          </p:cNvPr>
          <p:cNvSpPr/>
          <p:nvPr/>
        </p:nvSpPr>
        <p:spPr>
          <a:xfrm rot="16200000">
            <a:off x="8990751" y="5085543"/>
            <a:ext cx="528506" cy="9395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1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3B59AF-2AF6-4519-A4E5-70C6D5E8730A}"/>
              </a:ext>
            </a:extLst>
          </p:cNvPr>
          <p:cNvSpPr/>
          <p:nvPr/>
        </p:nvSpPr>
        <p:spPr>
          <a:xfrm>
            <a:off x="455802" y="30260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provide the version file</a:t>
            </a:r>
          </a:p>
          <a:p>
            <a:r>
              <a:rPr lang="en-IN" dirty="0" err="1"/>
              <a:t>configure_file</a:t>
            </a:r>
            <a:r>
              <a:rPr lang="en-IN" dirty="0"/>
              <a:t> ("</a:t>
            </a:r>
            <a:r>
              <a:rPr lang="en-IN" dirty="0" err="1"/>
              <a:t>inc</a:t>
            </a:r>
            <a:r>
              <a:rPr lang="en-IN" dirty="0"/>
              <a:t>/version.h.in" "</a:t>
            </a:r>
            <a:r>
              <a:rPr lang="en-IN" dirty="0" err="1"/>
              <a:t>version.h</a:t>
            </a:r>
            <a:r>
              <a:rPr lang="en-IN" dirty="0"/>
              <a:t>")</a:t>
            </a:r>
          </a:p>
          <a:p>
            <a:r>
              <a:rPr lang="en-IN" dirty="0" err="1"/>
              <a:t>include_directories</a:t>
            </a:r>
            <a:r>
              <a:rPr lang="en-IN" dirty="0"/>
              <a:t>(${PROJECT_BINARY_DIR})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500DE-D57C-4A51-A466-EF10D27CEA56}"/>
              </a:ext>
            </a:extLst>
          </p:cNvPr>
          <p:cNvSpPr/>
          <p:nvPr/>
        </p:nvSpPr>
        <p:spPr>
          <a:xfrm>
            <a:off x="2251046" y="1226701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Using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70560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73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42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95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75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7D8FFF-964D-4482-8C27-397206430A79}"/>
              </a:ext>
            </a:extLst>
          </p:cNvPr>
          <p:cNvSpPr/>
          <p:nvPr/>
        </p:nvSpPr>
        <p:spPr>
          <a:xfrm>
            <a:off x="1345035" y="30719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cmake_minimum_required</a:t>
            </a:r>
            <a:r>
              <a:rPr lang="en-IN" dirty="0"/>
              <a:t>(VERSION 3.10)</a:t>
            </a:r>
          </a:p>
          <a:p>
            <a:endParaRPr lang="en-IN" dirty="0"/>
          </a:p>
          <a:p>
            <a:r>
              <a:rPr lang="en-IN" dirty="0"/>
              <a:t>project(examples)</a:t>
            </a:r>
          </a:p>
          <a:p>
            <a:endParaRPr lang="en-IN" dirty="0"/>
          </a:p>
          <a:p>
            <a:r>
              <a:rPr lang="en-IN" dirty="0" err="1"/>
              <a:t>add_executable</a:t>
            </a:r>
            <a:r>
              <a:rPr lang="en-IN" dirty="0"/>
              <a:t>(factorial factorial.cpp)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DCABF-13C3-48B9-A73C-D46D00783E0A}"/>
              </a:ext>
            </a:extLst>
          </p:cNvPr>
          <p:cNvSpPr txBox="1"/>
          <p:nvPr/>
        </p:nvSpPr>
        <p:spPr>
          <a:xfrm>
            <a:off x="2701255" y="8459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Creating Simple Executable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8F582-14FF-43E4-A8B1-8761E8A55CBF}"/>
              </a:ext>
            </a:extLst>
          </p:cNvPr>
          <p:cNvSpPr/>
          <p:nvPr/>
        </p:nvSpPr>
        <p:spPr>
          <a:xfrm>
            <a:off x="7709483" y="2038525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Version information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D1EC3-FB90-4E3E-97F7-3AE014F6209F}"/>
              </a:ext>
            </a:extLst>
          </p:cNvPr>
          <p:cNvSpPr/>
          <p:nvPr/>
        </p:nvSpPr>
        <p:spPr>
          <a:xfrm>
            <a:off x="7709483" y="3556017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41EEC-9D68-4B28-8B3F-17C214B2736D}"/>
              </a:ext>
            </a:extLst>
          </p:cNvPr>
          <p:cNvSpPr/>
          <p:nvPr/>
        </p:nvSpPr>
        <p:spPr>
          <a:xfrm>
            <a:off x="7709483" y="5193268"/>
            <a:ext cx="37582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Executable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E41281-5784-425B-9D6E-FA8193CD338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219662" y="4530055"/>
            <a:ext cx="3489821" cy="84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16471F-7EA9-4F31-B135-35C15C8F090D}"/>
              </a:ext>
            </a:extLst>
          </p:cNvPr>
          <p:cNvCxnSpPr>
            <a:stCxn id="6" idx="1"/>
          </p:cNvCxnSpPr>
          <p:nvPr/>
        </p:nvCxnSpPr>
        <p:spPr>
          <a:xfrm flipH="1">
            <a:off x="3447875" y="3740683"/>
            <a:ext cx="4261608" cy="9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15E6D3-CA1E-4F81-BBCD-8CB15442E6EC}"/>
              </a:ext>
            </a:extLst>
          </p:cNvPr>
          <p:cNvCxnSpPr>
            <a:stCxn id="4" idx="1"/>
          </p:cNvCxnSpPr>
          <p:nvPr/>
        </p:nvCxnSpPr>
        <p:spPr>
          <a:xfrm flipH="1">
            <a:off x="5008228" y="2223191"/>
            <a:ext cx="2701255" cy="84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9F4E8-A8B0-4F4C-9B57-D1E15CA364F4}"/>
              </a:ext>
            </a:extLst>
          </p:cNvPr>
          <p:cNvSpPr txBox="1"/>
          <p:nvPr/>
        </p:nvSpPr>
        <p:spPr>
          <a:xfrm>
            <a:off x="2810310" y="658643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Specifying Include directories of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16CC3-0873-4F71-A11F-665D84A13F8B}"/>
              </a:ext>
            </a:extLst>
          </p:cNvPr>
          <p:cNvSpPr/>
          <p:nvPr/>
        </p:nvSpPr>
        <p:spPr>
          <a:xfrm>
            <a:off x="187354" y="2075294"/>
            <a:ext cx="11053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${CMAKE_SOURCE_DIR}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5A12D-DC1B-45FC-B160-3A28635EAD06}"/>
              </a:ext>
            </a:extLst>
          </p:cNvPr>
          <p:cNvSpPr/>
          <p:nvPr/>
        </p:nvSpPr>
        <p:spPr>
          <a:xfrm>
            <a:off x="187354" y="3244334"/>
            <a:ext cx="797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(${LIBCONFIG++_INCLUDE_DIRS})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84899-AF7F-41E9-B19E-C2E93FFFA82D}"/>
              </a:ext>
            </a:extLst>
          </p:cNvPr>
          <p:cNvSpPr/>
          <p:nvPr/>
        </p:nvSpPr>
        <p:spPr>
          <a:xfrm>
            <a:off x="187354" y="5116456"/>
            <a:ext cx="8805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"Include </a:t>
            </a:r>
            <a:r>
              <a:rPr lang="en-IN" dirty="0" err="1">
                <a:solidFill>
                  <a:srgbClr val="A31515"/>
                </a:solidFill>
                <a:latin typeface="Consolas" panose="020B0609020204030204" pitchFamily="49" charset="0"/>
              </a:rPr>
              <a:t>dirs</a:t>
            </a:r>
            <a:r>
              <a:rPr lang="en-IN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${INCLUDE_DIRECTORIES}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F7C876-7C11-498C-832F-D5F11ED724B8}"/>
              </a:ext>
            </a:extLst>
          </p:cNvPr>
          <p:cNvSpPr/>
          <p:nvPr/>
        </p:nvSpPr>
        <p:spPr>
          <a:xfrm>
            <a:off x="6096000" y="2013358"/>
            <a:ext cx="5631809" cy="64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Specify include directories for the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EF9FC4-D9B7-4408-9CD8-FE2F206EAA94}"/>
              </a:ext>
            </a:extLst>
          </p:cNvPr>
          <p:cNvSpPr/>
          <p:nvPr/>
        </p:nvSpPr>
        <p:spPr>
          <a:xfrm>
            <a:off x="7063529" y="3244334"/>
            <a:ext cx="4613945" cy="7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Include directories from third party library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C7F058-FEA4-4672-9550-118634FBE027}"/>
              </a:ext>
            </a:extLst>
          </p:cNvPr>
          <p:cNvSpPr/>
          <p:nvPr/>
        </p:nvSpPr>
        <p:spPr>
          <a:xfrm>
            <a:off x="7113864" y="5021729"/>
            <a:ext cx="4613945" cy="55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include directories of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CD71F-F42C-4B79-8FA9-2F5D639A1960}"/>
              </a:ext>
            </a:extLst>
          </p:cNvPr>
          <p:cNvSpPr/>
          <p:nvPr/>
        </p:nvSpPr>
        <p:spPr>
          <a:xfrm>
            <a:off x="187354" y="3777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(CUDA 10.1 REQUIRED)</a:t>
            </a:r>
          </a:p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include_directories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${CUDA_INCLUDE_DIRS}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71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08408-77FE-494F-95F0-FC35A3FBAE0D}"/>
              </a:ext>
            </a:extLst>
          </p:cNvPr>
          <p:cNvSpPr/>
          <p:nvPr/>
        </p:nvSpPr>
        <p:spPr>
          <a:xfrm>
            <a:off x="240487" y="212360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GCal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REQUIRED)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5262C-4061-401B-BD03-0963471C94C5}"/>
              </a:ext>
            </a:extLst>
          </p:cNvPr>
          <p:cNvSpPr/>
          <p:nvPr/>
        </p:nvSpPr>
        <p:spPr>
          <a:xfrm>
            <a:off x="240487" y="27349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Qt5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Core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Widgets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2E8B2-8D01-45B7-A2B1-B7D8AB41BA22}"/>
              </a:ext>
            </a:extLst>
          </p:cNvPr>
          <p:cNvSpPr/>
          <p:nvPr/>
        </p:nvSpPr>
        <p:spPr>
          <a:xfrm>
            <a:off x="240487" y="47662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/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VTK 8.2 COMPONENTS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vtkFiltersModeling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vtkGUISupportQt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REQUIRED</a:t>
            </a:r>
          </a:p>
          <a:p>
            <a:r>
              <a:rPr lang="en-IN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8BB16-3CD1-4AB1-B5BD-8A958DDC83CA}"/>
              </a:ext>
            </a:extLst>
          </p:cNvPr>
          <p:cNvSpPr/>
          <p:nvPr/>
        </p:nvSpPr>
        <p:spPr>
          <a:xfrm>
            <a:off x="5732475" y="178114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Finds and loads settings from an external project. &lt;</a:t>
            </a:r>
            <a:r>
              <a:rPr lang="en-IN" dirty="0" err="1"/>
              <a:t>PackageName</a:t>
            </a:r>
            <a:r>
              <a:rPr lang="en-IN" dirty="0"/>
              <a:t>&gt;_FOUND will be set to indicate whether the package was found. When the package is found package-specific information is provided through variables and Imported Targets documented by the package itself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49369-8464-4CE9-A4B3-A89B49D9B0EC}"/>
              </a:ext>
            </a:extLst>
          </p:cNvPr>
          <p:cNvSpPr txBox="1"/>
          <p:nvPr/>
        </p:nvSpPr>
        <p:spPr>
          <a:xfrm>
            <a:off x="3649211" y="788565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Find_package</a:t>
            </a:r>
            <a:r>
              <a:rPr lang="en-IN" sz="2400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8E79F-0108-4B98-BC94-48446FCBCF69}"/>
              </a:ext>
            </a:extLst>
          </p:cNvPr>
          <p:cNvSpPr/>
          <p:nvPr/>
        </p:nvSpPr>
        <p:spPr>
          <a:xfrm>
            <a:off x="240487" y="6370926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find_package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nlohmann_json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3.2.0 REQUIRED)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5C6816-268B-493F-B424-AA5AFCFEE137}"/>
              </a:ext>
            </a:extLst>
          </p:cNvPr>
          <p:cNvSpPr/>
          <p:nvPr/>
        </p:nvSpPr>
        <p:spPr>
          <a:xfrm>
            <a:off x="5732475" y="3842158"/>
            <a:ext cx="6414779" cy="2898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find_package</a:t>
            </a:r>
            <a:r>
              <a:rPr lang="en-IN" dirty="0"/>
              <a:t> (Python COMPONENTS Development)</a:t>
            </a:r>
          </a:p>
          <a:p>
            <a:r>
              <a:rPr lang="en-IN" dirty="0"/>
              <a:t>if (</a:t>
            </a:r>
            <a:r>
              <a:rPr lang="en-IN" dirty="0" err="1"/>
              <a:t>Python_FOUND</a:t>
            </a:r>
            <a:r>
              <a:rPr lang="en-IN" dirty="0"/>
              <a:t>)</a:t>
            </a:r>
          </a:p>
          <a:p>
            <a:r>
              <a:rPr lang="en-IN" dirty="0"/>
              <a:t> message ("Found PYTHON  !")</a:t>
            </a:r>
          </a:p>
          <a:p>
            <a:endParaRPr lang="en-IN" dirty="0"/>
          </a:p>
          <a:p>
            <a:r>
              <a:rPr lang="en-IN" dirty="0"/>
              <a:t> #</a:t>
            </a:r>
            <a:r>
              <a:rPr lang="en-IN" dirty="0" err="1"/>
              <a:t>add_definitions</a:t>
            </a:r>
            <a:r>
              <a:rPr lang="en-IN" dirty="0"/>
              <a:t> (-DBUILD_WITH_PYTHON)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message ("Python NOT found :(")</a:t>
            </a:r>
          </a:p>
          <a:p>
            <a:r>
              <a:rPr lang="en-IN" dirty="0"/>
              <a:t>endif ()</a:t>
            </a:r>
          </a:p>
        </p:txBody>
      </p:sp>
    </p:spTree>
    <p:extLst>
      <p:ext uri="{BB962C8B-B14F-4D97-AF65-F5344CB8AC3E}">
        <p14:creationId xmlns:p14="http://schemas.microsoft.com/office/powerpoint/2010/main" val="279588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A72526-9BF1-4F71-94AB-2FDB34554F6D}"/>
              </a:ext>
            </a:extLst>
          </p:cNvPr>
          <p:cNvSpPr/>
          <p:nvPr/>
        </p:nvSpPr>
        <p:spPr>
          <a:xfrm>
            <a:off x="329966" y="3650958"/>
            <a:ext cx="10181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# put the libs in the main bin directory for easy access from execs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(CMAKE_RUNTIME_OUTPUT_DIRECTORY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${CMAKE_BINARY_DIR}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45557-C09B-44B9-9683-705A84A08812}"/>
              </a:ext>
            </a:extLst>
          </p:cNvPr>
          <p:cNvSpPr/>
          <p:nvPr/>
        </p:nvSpPr>
        <p:spPr>
          <a:xfrm>
            <a:off x="606802" y="2006713"/>
            <a:ext cx="9652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Where to put all the RUNTIME targets when built.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Arial" panose="020B0604020202020204" pitchFamily="34" charset="0"/>
              </a:rPr>
              <a:t>This variable is used to initialize the RUNTIME_OUTPUT_DIRECTORY property on all the targets. See that target property for additional information.</a:t>
            </a:r>
            <a:endParaRPr lang="en-IN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EA149-8A6E-49AE-845E-EF0BC81CD1AB}"/>
              </a:ext>
            </a:extLst>
          </p:cNvPr>
          <p:cNvSpPr txBox="1"/>
          <p:nvPr/>
        </p:nvSpPr>
        <p:spPr>
          <a:xfrm>
            <a:off x="3187816" y="824133"/>
            <a:ext cx="656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CMAKE_RUNTIME_OUTPUT_DIRECTORY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B40C2-D818-4963-89A6-6330185AFB16}"/>
              </a:ext>
            </a:extLst>
          </p:cNvPr>
          <p:cNvSpPr/>
          <p:nvPr/>
        </p:nvSpPr>
        <p:spPr>
          <a:xfrm>
            <a:off x="464191" y="4741205"/>
            <a:ext cx="10047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set(CMAKE_ARCHIVE_OUTPUT_DIRECTORY ${CMAKE_BINARY_DIR}/lib)</a:t>
            </a:r>
          </a:p>
          <a:p>
            <a:r>
              <a:rPr lang="en-IN" dirty="0"/>
              <a:t>set(CMAKE_LIBRARY_OUTPUT_DIRECTORY ${CMAKE_BINARY_DIR}/lib)</a:t>
            </a:r>
          </a:p>
          <a:p>
            <a:r>
              <a:rPr lang="en-IN" dirty="0"/>
              <a:t>set(CMAKE_RUNTIME_OUTPUT_DIRECTORY ${CMAKE_BINARY_DIR}/bin)</a:t>
            </a:r>
          </a:p>
        </p:txBody>
      </p:sp>
    </p:spTree>
    <p:extLst>
      <p:ext uri="{BB962C8B-B14F-4D97-AF65-F5344CB8AC3E}">
        <p14:creationId xmlns:p14="http://schemas.microsoft.com/office/powerpoint/2010/main" val="10476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987034-E70F-456F-8863-2986AA909F66}"/>
              </a:ext>
            </a:extLst>
          </p:cNvPr>
          <p:cNvSpPr/>
          <p:nvPr/>
        </p:nvSpPr>
        <p:spPr>
          <a:xfrm>
            <a:off x="262856" y="2278790"/>
            <a:ext cx="11929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 get </a:t>
            </a:r>
            <a:r>
              <a:rPr lang="en-IN" dirty="0" err="1"/>
              <a:t>libconfig</a:t>
            </a:r>
            <a:endParaRPr lang="en-IN" dirty="0"/>
          </a:p>
          <a:p>
            <a:r>
              <a:rPr lang="en-IN" dirty="0"/>
              <a:t>if (WIN32)</a:t>
            </a:r>
          </a:p>
          <a:p>
            <a:r>
              <a:rPr lang="en-IN" dirty="0"/>
              <a:t>  set(LIBCONFIG++_INCLUDE_DIRS "C:/Program\ Files\ (x86)/</a:t>
            </a:r>
            <a:r>
              <a:rPr lang="en-IN" dirty="0" err="1"/>
              <a:t>libconfig</a:t>
            </a:r>
            <a:r>
              <a:rPr lang="en-IN" dirty="0"/>
              <a:t>/include/")</a:t>
            </a:r>
          </a:p>
          <a:p>
            <a:r>
              <a:rPr lang="en-IN" dirty="0"/>
              <a:t>  set(LIBCONFIG++_LIBRARIES "C:/Program\ Files\ (x86)/</a:t>
            </a:r>
            <a:r>
              <a:rPr lang="en-IN" dirty="0" err="1"/>
              <a:t>libconfig</a:t>
            </a:r>
            <a:r>
              <a:rPr lang="en-IN" dirty="0"/>
              <a:t>/lib/</a:t>
            </a:r>
            <a:r>
              <a:rPr lang="en-IN" dirty="0" err="1"/>
              <a:t>libconfig</a:t>
            </a:r>
            <a:r>
              <a:rPr lang="en-IN" dirty="0"/>
              <a:t>++.lib")</a:t>
            </a:r>
          </a:p>
          <a:p>
            <a:r>
              <a:rPr lang="en-IN" dirty="0"/>
              <a:t>else()</a:t>
            </a:r>
          </a:p>
          <a:p>
            <a:r>
              <a:rPr lang="en-IN" dirty="0"/>
              <a:t>  </a:t>
            </a:r>
            <a:r>
              <a:rPr lang="en-IN" dirty="0" err="1"/>
              <a:t>find_package</a:t>
            </a:r>
            <a:r>
              <a:rPr lang="en-IN" dirty="0"/>
              <a:t> (</a:t>
            </a:r>
            <a:r>
              <a:rPr lang="en-IN" dirty="0" err="1"/>
              <a:t>libconfig</a:t>
            </a:r>
            <a:r>
              <a:rPr lang="en-IN" dirty="0"/>
              <a:t>++ REQUIRED)</a:t>
            </a:r>
          </a:p>
          <a:p>
            <a:r>
              <a:rPr lang="en-IN" dirty="0"/>
              <a:t>endif()</a:t>
            </a:r>
          </a:p>
          <a:p>
            <a:endParaRPr lang="en-IN" dirty="0"/>
          </a:p>
          <a:p>
            <a:r>
              <a:rPr lang="en-IN" dirty="0" err="1"/>
              <a:t>include_directories</a:t>
            </a:r>
            <a:r>
              <a:rPr lang="en-IN" dirty="0"/>
              <a:t>(${LIBCONFIG++_INCLUDE_DIRS})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416D7-2B0F-4CCA-B5A7-F2F78648BBC3}"/>
              </a:ext>
            </a:extLst>
          </p:cNvPr>
          <p:cNvSpPr txBox="1"/>
          <p:nvPr/>
        </p:nvSpPr>
        <p:spPr>
          <a:xfrm>
            <a:off x="2785145" y="788565"/>
            <a:ext cx="80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Manually specifying Include directories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56526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069E9-523C-4B55-8574-C28540A8BB37}"/>
              </a:ext>
            </a:extLst>
          </p:cNvPr>
          <p:cNvSpPr/>
          <p:nvPr/>
        </p:nvSpPr>
        <p:spPr>
          <a:xfrm>
            <a:off x="285226" y="2035022"/>
            <a:ext cx="89510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if (WIN32)</a:t>
            </a:r>
          </a:p>
          <a:p>
            <a:endParaRPr lang="en-IN" dirty="0"/>
          </a:p>
          <a:p>
            <a:r>
              <a:rPr lang="en-IN" dirty="0"/>
              <a:t>  set(MYVAR value)</a:t>
            </a:r>
          </a:p>
          <a:p>
            <a:r>
              <a:rPr lang="en-IN" dirty="0"/>
              <a:t>  </a:t>
            </a:r>
            <a:r>
              <a:rPr lang="en-IN" dirty="0" err="1"/>
              <a:t>include_directories</a:t>
            </a:r>
            <a:r>
              <a:rPr lang="en-IN" dirty="0"/>
              <a:t>(${MYLIB_INCLUDES})</a:t>
            </a:r>
          </a:p>
          <a:p>
            <a:endParaRPr lang="en-IN" dirty="0"/>
          </a:p>
          <a:p>
            <a:r>
              <a:rPr lang="en-IN" dirty="0"/>
              <a:t>else()</a:t>
            </a:r>
          </a:p>
          <a:p>
            <a:endParaRPr lang="en-IN" dirty="0"/>
          </a:p>
          <a:p>
            <a:r>
              <a:rPr lang="en-IN" dirty="0"/>
              <a:t>  set(MYVAR value)</a:t>
            </a:r>
          </a:p>
          <a:p>
            <a:r>
              <a:rPr lang="en-IN" dirty="0"/>
              <a:t>  </a:t>
            </a:r>
            <a:r>
              <a:rPr lang="en-IN" dirty="0" err="1"/>
              <a:t>include_directories</a:t>
            </a:r>
            <a:r>
              <a:rPr lang="en-IN" dirty="0"/>
              <a:t>(${MYLIB_INCLUDES})</a:t>
            </a:r>
          </a:p>
          <a:p>
            <a:endParaRPr lang="en-IN" dirty="0"/>
          </a:p>
          <a:p>
            <a:r>
              <a:rPr lang="en-IN" dirty="0"/>
              <a:t>endif()</a:t>
            </a:r>
          </a:p>
          <a:p>
            <a:endParaRPr lang="en-IN" dirty="0"/>
          </a:p>
          <a:p>
            <a:r>
              <a:rPr lang="en-IN" dirty="0"/>
              <a:t>if(UNIX)</a:t>
            </a:r>
          </a:p>
          <a:p>
            <a:r>
              <a:rPr lang="en-IN" dirty="0"/>
              <a:t>  set(CMAKE_CXX_FLAGS "${CMAKE_CXX_FLAGS} -g -</a:t>
            </a:r>
            <a:r>
              <a:rPr lang="en-IN" dirty="0" err="1"/>
              <a:t>Og</a:t>
            </a:r>
            <a:r>
              <a:rPr lang="en-IN" dirty="0"/>
              <a:t> -std=</a:t>
            </a:r>
            <a:r>
              <a:rPr lang="en-IN" dirty="0" err="1"/>
              <a:t>c++</a:t>
            </a:r>
            <a:r>
              <a:rPr lang="en-IN" dirty="0"/>
              <a:t>11")</a:t>
            </a:r>
          </a:p>
          <a:p>
            <a:r>
              <a:rPr lang="en-IN" dirty="0"/>
              <a:t>endif()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58B11-461B-45A5-A559-429DACA7E097}"/>
              </a:ext>
            </a:extLst>
          </p:cNvPr>
          <p:cNvSpPr/>
          <p:nvPr/>
        </p:nvSpPr>
        <p:spPr>
          <a:xfrm>
            <a:off x="2821497" y="756917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Conditionally setting variables and commands </a:t>
            </a:r>
          </a:p>
        </p:txBody>
      </p:sp>
    </p:spTree>
    <p:extLst>
      <p:ext uri="{BB962C8B-B14F-4D97-AF65-F5344CB8AC3E}">
        <p14:creationId xmlns:p14="http://schemas.microsoft.com/office/powerpoint/2010/main" val="93807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C5DE6-C5A4-4AD7-AD06-1F054DCA10EA}"/>
              </a:ext>
            </a:extLst>
          </p:cNvPr>
          <p:cNvSpPr/>
          <p:nvPr/>
        </p:nvSpPr>
        <p:spPr>
          <a:xfrm>
            <a:off x="167780" y="1812308"/>
            <a:ext cx="116103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idea is that you build modules in </a:t>
            </a:r>
            <a:r>
              <a:rPr lang="en-IN" dirty="0" err="1"/>
              <a:t>CMake</a:t>
            </a:r>
            <a:r>
              <a:rPr lang="en-IN" dirty="0"/>
              <a:t>, and link them together. Let's ignore header files for now, as they can be all included in your source files.</a:t>
            </a:r>
          </a:p>
          <a:p>
            <a:endParaRPr lang="en-IN" dirty="0"/>
          </a:p>
          <a:p>
            <a:r>
              <a:rPr lang="en-IN" dirty="0"/>
              <a:t>Say you have file1.cpp, file2.cpp, main.cpp. You add them to your project with:</a:t>
            </a:r>
          </a:p>
          <a:p>
            <a:endParaRPr lang="en-IN" dirty="0"/>
          </a:p>
          <a:p>
            <a:r>
              <a:rPr lang="en-IN" dirty="0"/>
              <a:t>ADD_LIBRARY(</a:t>
            </a:r>
            <a:r>
              <a:rPr lang="en-IN" dirty="0" err="1"/>
              <a:t>LibsModule</a:t>
            </a:r>
            <a:r>
              <a:rPr lang="en-IN" dirty="0"/>
              <a:t> </a:t>
            </a:r>
          </a:p>
          <a:p>
            <a:r>
              <a:rPr lang="en-IN" dirty="0"/>
              <a:t>    file1.cpp</a:t>
            </a:r>
          </a:p>
          <a:p>
            <a:r>
              <a:rPr lang="en-IN" dirty="0"/>
              <a:t>    file2.cpp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Now you added them to a module called </a:t>
            </a:r>
            <a:r>
              <a:rPr lang="en-IN" dirty="0" err="1"/>
              <a:t>LibsModule</a:t>
            </a:r>
            <a:r>
              <a:rPr lang="en-IN" dirty="0"/>
              <a:t>. Keep that in mind. Say you want to link to </a:t>
            </a:r>
            <a:r>
              <a:rPr lang="en-IN" dirty="0" err="1"/>
              <a:t>pthread</a:t>
            </a:r>
            <a:r>
              <a:rPr lang="en-IN" dirty="0"/>
              <a:t> for example that's already in the system. You can combine it with </a:t>
            </a:r>
            <a:r>
              <a:rPr lang="en-IN" dirty="0" err="1"/>
              <a:t>LibsModule</a:t>
            </a:r>
            <a:r>
              <a:rPr lang="en-IN" dirty="0"/>
              <a:t> using the command:</a:t>
            </a:r>
          </a:p>
          <a:p>
            <a:r>
              <a:rPr lang="en-IN" dirty="0" err="1"/>
              <a:t>target_link_libraries</a:t>
            </a:r>
            <a:r>
              <a:rPr lang="en-IN" dirty="0"/>
              <a:t>(</a:t>
            </a:r>
            <a:r>
              <a:rPr lang="en-IN" dirty="0" err="1"/>
              <a:t>LibsModule</a:t>
            </a:r>
            <a:r>
              <a:rPr lang="en-IN" dirty="0"/>
              <a:t> -</a:t>
            </a:r>
            <a:r>
              <a:rPr lang="en-IN" dirty="0" err="1"/>
              <a:t>lpthread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And if you want to link a static library to that too, you do this:</a:t>
            </a:r>
          </a:p>
          <a:p>
            <a:r>
              <a:rPr lang="en-IN" dirty="0" err="1"/>
              <a:t>target_link_libraries</a:t>
            </a:r>
            <a:r>
              <a:rPr lang="en-IN" dirty="0"/>
              <a:t>(</a:t>
            </a:r>
            <a:r>
              <a:rPr lang="en-IN" dirty="0" err="1"/>
              <a:t>LibsModule</a:t>
            </a:r>
            <a:r>
              <a:rPr lang="en-IN" dirty="0"/>
              <a:t> </a:t>
            </a:r>
            <a:r>
              <a:rPr lang="en-IN" dirty="0" err="1"/>
              <a:t>liblapack.a</a:t>
            </a:r>
            <a:r>
              <a:rPr lang="en-IN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F64A88-CE58-4409-9201-CDF52F5A8C27}"/>
              </a:ext>
            </a:extLst>
          </p:cNvPr>
          <p:cNvSpPr/>
          <p:nvPr/>
        </p:nvSpPr>
        <p:spPr>
          <a:xfrm>
            <a:off x="3366781" y="631082"/>
            <a:ext cx="841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module (library)</a:t>
            </a:r>
          </a:p>
        </p:txBody>
      </p:sp>
    </p:spTree>
    <p:extLst>
      <p:ext uri="{BB962C8B-B14F-4D97-AF65-F5344CB8AC3E}">
        <p14:creationId xmlns:p14="http://schemas.microsoft.com/office/powerpoint/2010/main" val="35982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9BF38-E029-4060-9B99-1DD4AD705C1E}"/>
              </a:ext>
            </a:extLst>
          </p:cNvPr>
          <p:cNvSpPr/>
          <p:nvPr/>
        </p:nvSpPr>
        <p:spPr>
          <a:xfrm>
            <a:off x="411061" y="2690336"/>
            <a:ext cx="4723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(LOGGER_LIB_FILES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util/logger/LoggerStdOut.cpp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util/logger/LoggerToFile.cpp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E5301-EE42-440C-911B-6FD8AB676A5E}"/>
              </a:ext>
            </a:extLst>
          </p:cNvPr>
          <p:cNvSpPr/>
          <p:nvPr/>
        </p:nvSpPr>
        <p:spPr>
          <a:xfrm>
            <a:off x="411060" y="4787746"/>
            <a:ext cx="8800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add_library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(logger SHARED </a:t>
            </a:r>
            <a:r>
              <a:rPr lang="en-IN" b="1" dirty="0">
                <a:solidFill>
                  <a:srgbClr val="008800"/>
                </a:solidFill>
                <a:latin typeface="Consolas" panose="020B0609020204030204" pitchFamily="49" charset="0"/>
              </a:rPr>
              <a:t>${LOGGER_LIB_FILES}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target_compile_definitions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(logger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LOGGER_LIB_EXPORT=1)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D86BC-8C1A-45F2-AF1A-74EA4AB6E41A}"/>
              </a:ext>
            </a:extLst>
          </p:cNvPr>
          <p:cNvSpPr/>
          <p:nvPr/>
        </p:nvSpPr>
        <p:spPr>
          <a:xfrm>
            <a:off x="411060" y="5730993"/>
            <a:ext cx="1012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target_link_libraries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mytarget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${MYLIB_LIBRARIES} logger)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654AE-FD10-469D-BEFE-0DEE128E022A}"/>
              </a:ext>
            </a:extLst>
          </p:cNvPr>
          <p:cNvSpPr/>
          <p:nvPr/>
        </p:nvSpPr>
        <p:spPr>
          <a:xfrm>
            <a:off x="2821497" y="756917"/>
            <a:ext cx="8411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Creating shared library(</a:t>
            </a:r>
            <a:r>
              <a:rPr lang="en-IN" sz="2400" dirty="0" err="1"/>
              <a:t>dll</a:t>
            </a:r>
            <a:r>
              <a:rPr lang="en-IN" sz="2400" dirty="0"/>
              <a:t>) from given source files.</a:t>
            </a:r>
          </a:p>
          <a:p>
            <a:r>
              <a:rPr lang="en-IN" sz="2400" dirty="0"/>
              <a:t>Using this shared library in another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A9AC9-50B0-44D4-810A-CF6801A03DED}"/>
              </a:ext>
            </a:extLst>
          </p:cNvPr>
          <p:cNvSpPr/>
          <p:nvPr/>
        </p:nvSpPr>
        <p:spPr>
          <a:xfrm>
            <a:off x="5964572" y="2281806"/>
            <a:ext cx="5816367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Specifies compile definitions to use when compiling a given &lt;target&gt;. The named &lt;target&gt; must have been created by a command such as </a:t>
            </a:r>
            <a:r>
              <a:rPr lang="en-IN" dirty="0" err="1"/>
              <a:t>add_executable</a:t>
            </a:r>
            <a:r>
              <a:rPr lang="en-IN" dirty="0"/>
              <a:t>() or </a:t>
            </a:r>
            <a:r>
              <a:rPr lang="en-IN" dirty="0" err="1"/>
              <a:t>add_library</a:t>
            </a:r>
            <a:r>
              <a:rPr lang="en-IN" dirty="0"/>
              <a:t>()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944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1191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Elephant</vt:lpstr>
      <vt:lpstr>BrushVTI</vt:lpstr>
      <vt:lpstr>CMake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61</cp:revision>
  <dcterms:created xsi:type="dcterms:W3CDTF">2020-04-27T06:53:24Z</dcterms:created>
  <dcterms:modified xsi:type="dcterms:W3CDTF">2020-04-29T09:21:22Z</dcterms:modified>
</cp:coreProperties>
</file>