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76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6" r:id="rId11"/>
    <p:sldId id="267" r:id="rId12"/>
    <p:sldId id="269" r:id="rId13"/>
    <p:sldId id="270" r:id="rId14"/>
    <p:sldId id="271" r:id="rId15"/>
    <p:sldId id="274" r:id="rId16"/>
    <p:sldId id="273" r:id="rId17"/>
    <p:sldId id="275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6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9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9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8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1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8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8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1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1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4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9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4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FDED7-D340-455F-817E-2D4901453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en-IN" dirty="0" err="1"/>
              <a:t>CMake</a:t>
            </a:r>
            <a:r>
              <a:rPr lang="en-IN" dirty="0"/>
              <a:t> Learnings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A6947-3E80-4393-BC78-8AB19EBE0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18"/>
            <a:ext cx="9144000" cy="646785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By Girish Lande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3B85D596-1446-4D95-B612-D8B6223F4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87" b="1655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94669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D9BF38-E029-4060-9B99-1DD4AD705C1E}"/>
              </a:ext>
            </a:extLst>
          </p:cNvPr>
          <p:cNvSpPr/>
          <p:nvPr/>
        </p:nvSpPr>
        <p:spPr>
          <a:xfrm>
            <a:off x="411061" y="2690336"/>
            <a:ext cx="47230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(LOGGER_LIB_FILES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util/logger/Logger.cpp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util/logger/LoggerStdOut.cpp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util/logger/LoggerToFile.cpp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)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5E5301-EE42-440C-911B-6FD8AB676A5E}"/>
              </a:ext>
            </a:extLst>
          </p:cNvPr>
          <p:cNvSpPr/>
          <p:nvPr/>
        </p:nvSpPr>
        <p:spPr>
          <a:xfrm>
            <a:off x="411060" y="4787746"/>
            <a:ext cx="8800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add_library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(logger SHARED </a:t>
            </a:r>
            <a:r>
              <a:rPr lang="en-IN" b="1" dirty="0">
                <a:solidFill>
                  <a:srgbClr val="008800"/>
                </a:solidFill>
                <a:latin typeface="Consolas" panose="020B0609020204030204" pitchFamily="49" charset="0"/>
              </a:rPr>
              <a:t>${LOGGER_LIB_FILES}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target_compile_definitions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(logger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LOGGER_LIB_EXPORT=1)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2D86BC-8C1A-45F2-AF1A-74EA4AB6E41A}"/>
              </a:ext>
            </a:extLst>
          </p:cNvPr>
          <p:cNvSpPr/>
          <p:nvPr/>
        </p:nvSpPr>
        <p:spPr>
          <a:xfrm>
            <a:off x="411060" y="5730993"/>
            <a:ext cx="10125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target_link_libraries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mytarget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${MYLIB_LIBRARIES} logger)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D654AE-FD10-469D-BEFE-0DEE128E022A}"/>
              </a:ext>
            </a:extLst>
          </p:cNvPr>
          <p:cNvSpPr/>
          <p:nvPr/>
        </p:nvSpPr>
        <p:spPr>
          <a:xfrm>
            <a:off x="2821497" y="756917"/>
            <a:ext cx="8411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Creating shared library(</a:t>
            </a:r>
            <a:r>
              <a:rPr lang="en-IN" sz="2400" dirty="0" err="1"/>
              <a:t>dll</a:t>
            </a:r>
            <a:r>
              <a:rPr lang="en-IN" sz="2400" dirty="0"/>
              <a:t>) from given source files.</a:t>
            </a:r>
          </a:p>
          <a:p>
            <a:r>
              <a:rPr lang="en-IN" sz="2400" dirty="0"/>
              <a:t>Using this shared library in another project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8A9AC9-50B0-44D4-810A-CF6801A03DED}"/>
              </a:ext>
            </a:extLst>
          </p:cNvPr>
          <p:cNvSpPr/>
          <p:nvPr/>
        </p:nvSpPr>
        <p:spPr>
          <a:xfrm>
            <a:off x="5964572" y="2281806"/>
            <a:ext cx="5816367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Specifies compile definitions to use when compiling a given &lt;target&gt;. The named &lt;target&gt; must have been created by a command such as </a:t>
            </a:r>
            <a:r>
              <a:rPr lang="en-IN" dirty="0" err="1"/>
              <a:t>add_executable</a:t>
            </a:r>
            <a:r>
              <a:rPr lang="en-IN" dirty="0"/>
              <a:t>() or </a:t>
            </a:r>
            <a:r>
              <a:rPr lang="en-IN" dirty="0" err="1"/>
              <a:t>add_library</a:t>
            </a:r>
            <a:r>
              <a:rPr lang="en-IN" dirty="0"/>
              <a:t>() 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094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FE7F63-442F-4B52-93BC-83062AD81B94}"/>
              </a:ext>
            </a:extLst>
          </p:cNvPr>
          <p:cNvSpPr/>
          <p:nvPr/>
        </p:nvSpPr>
        <p:spPr>
          <a:xfrm>
            <a:off x="285225" y="2605635"/>
            <a:ext cx="112076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add_library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mylib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SHARED </a:t>
            </a:r>
            <a:r>
              <a:rPr lang="en-IN" b="1" dirty="0">
                <a:solidFill>
                  <a:srgbClr val="008800"/>
                </a:solidFill>
                <a:latin typeface="Consolas" panose="020B0609020204030204" pitchFamily="49" charset="0"/>
              </a:rPr>
              <a:t>${MYLIB_FILES}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target_compile_definitions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mylib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MYLIB_EXPORT=1)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target_link_libraries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mylib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qt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vtk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tp1 </a:t>
            </a:r>
            <a:r>
              <a:rPr lang="en-IN" b="1" dirty="0">
                <a:solidFill>
                  <a:srgbClr val="008800"/>
                </a:solidFill>
                <a:latin typeface="Consolas" panose="020B0609020204030204" pitchFamily="49" charset="0"/>
              </a:rPr>
              <a:t>${LOGGER_LIBRARY}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target_include_directories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mylib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qt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vtk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503AC1-C0B9-4938-9A54-7938B1AC4F76}"/>
              </a:ext>
            </a:extLst>
          </p:cNvPr>
          <p:cNvSpPr/>
          <p:nvPr/>
        </p:nvSpPr>
        <p:spPr>
          <a:xfrm>
            <a:off x="2670495" y="714972"/>
            <a:ext cx="8411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Creating shared library(</a:t>
            </a:r>
            <a:r>
              <a:rPr lang="en-IN" sz="2400" dirty="0" err="1"/>
              <a:t>dll</a:t>
            </a:r>
            <a:r>
              <a:rPr lang="en-IN" sz="2400" dirty="0"/>
              <a:t>) from source code and third party libraries </a:t>
            </a:r>
          </a:p>
        </p:txBody>
      </p:sp>
    </p:spTree>
    <p:extLst>
      <p:ext uri="{BB962C8B-B14F-4D97-AF65-F5344CB8AC3E}">
        <p14:creationId xmlns:p14="http://schemas.microsoft.com/office/powerpoint/2010/main" val="2039121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52816F-B162-4BB5-B132-31431B23C72F}"/>
              </a:ext>
            </a:extLst>
          </p:cNvPr>
          <p:cNvSpPr/>
          <p:nvPr/>
        </p:nvSpPr>
        <p:spPr>
          <a:xfrm>
            <a:off x="662730" y="3197302"/>
            <a:ext cx="83302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set(CMAKE_CXX_STANDARD 11)</a:t>
            </a:r>
          </a:p>
          <a:p>
            <a:r>
              <a:rPr lang="en-IN" dirty="0"/>
              <a:t>set(CMAKE_CXX_STANDARD_REQUIRED ON)</a:t>
            </a:r>
          </a:p>
          <a:p>
            <a:endParaRPr lang="en-IN" dirty="0"/>
          </a:p>
          <a:p>
            <a:r>
              <a:rPr lang="en-IN" dirty="0"/>
              <a:t>set (CMAKE_CXX_FLAGS_RELEASE "-DQT_NO_DEBUG")</a:t>
            </a:r>
          </a:p>
          <a:p>
            <a:endParaRPr lang="en-IN" dirty="0"/>
          </a:p>
          <a:p>
            <a:r>
              <a:rPr lang="en-IN" dirty="0"/>
              <a:t>if (NOT CMAKE_SIZEOF_VOID_P EQUAL 8)</a:t>
            </a:r>
          </a:p>
          <a:p>
            <a:r>
              <a:rPr lang="en-IN" dirty="0"/>
              <a:t>  MESSAGE(</a:t>
            </a:r>
          </a:p>
          <a:p>
            <a:r>
              <a:rPr lang="en-IN" dirty="0"/>
              <a:t>    FATAL_ERROR</a:t>
            </a:r>
          </a:p>
          <a:p>
            <a:r>
              <a:rPr lang="en-IN" dirty="0"/>
              <a:t>    "A non-64-bit compiler was detected.\n</a:t>
            </a:r>
          </a:p>
          <a:p>
            <a:r>
              <a:rPr lang="en-IN" dirty="0"/>
              <a:t>     projects should target a 64-bit architecture.")</a:t>
            </a:r>
          </a:p>
          <a:p>
            <a:r>
              <a:rPr lang="en-IN" dirty="0"/>
              <a:t>endif 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5FE0BE-8D84-431C-96AE-B7322F127C73}"/>
              </a:ext>
            </a:extLst>
          </p:cNvPr>
          <p:cNvSpPr/>
          <p:nvPr/>
        </p:nvSpPr>
        <p:spPr>
          <a:xfrm>
            <a:off x="2670495" y="714972"/>
            <a:ext cx="8411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Use of set() for defining variables and Conditions</a:t>
            </a:r>
          </a:p>
        </p:txBody>
      </p:sp>
    </p:spTree>
    <p:extLst>
      <p:ext uri="{BB962C8B-B14F-4D97-AF65-F5344CB8AC3E}">
        <p14:creationId xmlns:p14="http://schemas.microsoft.com/office/powerpoint/2010/main" val="3447351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36A2CF-E6E4-468F-90D4-57532D6D5BFE}"/>
              </a:ext>
            </a:extLst>
          </p:cNvPr>
          <p:cNvSpPr/>
          <p:nvPr/>
        </p:nvSpPr>
        <p:spPr>
          <a:xfrm>
            <a:off x="427838" y="1938992"/>
            <a:ext cx="105449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444444"/>
                </a:solidFill>
                <a:latin typeface="Arial" panose="020B0604020202020204" pitchFamily="34" charset="0"/>
              </a:rPr>
              <a:t>Path used for searching by FIND_XXX(), with appropriate suffixes added.</a:t>
            </a:r>
          </a:p>
          <a:p>
            <a:pPr algn="just"/>
            <a:r>
              <a:rPr lang="en-IN" dirty="0">
                <a:solidFill>
                  <a:srgbClr val="444444"/>
                </a:solidFill>
                <a:latin typeface="Arial" panose="020B0604020202020204" pitchFamily="34" charset="0"/>
              </a:rPr>
              <a:t>Specifies a path which will be used by the FIND_XXX() commands. It contains the “base” directories, the FIND_XXX() commands append appropriate subdirectories to the base directories</a:t>
            </a:r>
            <a:endParaRPr lang="en-IN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BFF8BE-DA80-4120-BF7F-7A98A37C5CD3}"/>
              </a:ext>
            </a:extLst>
          </p:cNvPr>
          <p:cNvSpPr/>
          <p:nvPr/>
        </p:nvSpPr>
        <p:spPr>
          <a:xfrm>
            <a:off x="2251046" y="1226701"/>
            <a:ext cx="8411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CMAKE_PREFIX_PATH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C83208-5D85-4905-AEDE-85478D07DD32}"/>
              </a:ext>
            </a:extLst>
          </p:cNvPr>
          <p:cNvSpPr/>
          <p:nvPr/>
        </p:nvSpPr>
        <p:spPr>
          <a:xfrm>
            <a:off x="427838" y="3190173"/>
            <a:ext cx="76367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# help my project find required local packages</a:t>
            </a:r>
          </a:p>
          <a:p>
            <a:r>
              <a:rPr lang="en-IN" dirty="0"/>
              <a:t>if (WIN32)</a:t>
            </a:r>
          </a:p>
          <a:p>
            <a:r>
              <a:rPr lang="en-IN" dirty="0"/>
              <a:t>  set (CMAKE_PREFIX_PATH "${CMAKE_PREFIX_PATH}"</a:t>
            </a:r>
          </a:p>
          <a:p>
            <a:r>
              <a:rPr lang="en-IN" dirty="0"/>
              <a:t>       "C:/girish-dev/cmake/")</a:t>
            </a:r>
          </a:p>
          <a:p>
            <a:r>
              <a:rPr lang="en-IN" dirty="0"/>
              <a:t>else ()</a:t>
            </a:r>
          </a:p>
          <a:p>
            <a:r>
              <a:rPr lang="en-IN" dirty="0"/>
              <a:t>  set (CMAKE_PREFIX_PATH "${CMAKE_PREFIX_PATH}"</a:t>
            </a:r>
          </a:p>
          <a:p>
            <a:r>
              <a:rPr lang="en-IN" dirty="0"/>
              <a:t>       "/</a:t>
            </a:r>
            <a:r>
              <a:rPr lang="en-IN" dirty="0" err="1"/>
              <a:t>usr</a:t>
            </a:r>
            <a:r>
              <a:rPr lang="en-IN" dirty="0"/>
              <a:t>/local/lib/</a:t>
            </a:r>
            <a:r>
              <a:rPr lang="en-IN" dirty="0" err="1"/>
              <a:t>cmake</a:t>
            </a:r>
            <a:r>
              <a:rPr lang="en-IN" dirty="0"/>
              <a:t>"</a:t>
            </a:r>
          </a:p>
          <a:p>
            <a:r>
              <a:rPr lang="en-IN" dirty="0"/>
              <a:t>       "/</a:t>
            </a:r>
            <a:r>
              <a:rPr lang="en-IN" dirty="0" err="1"/>
              <a:t>usr</a:t>
            </a:r>
            <a:r>
              <a:rPr lang="en-IN" dirty="0"/>
              <a:t>/local/lib/</a:t>
            </a:r>
            <a:r>
              <a:rPr lang="en-IN" dirty="0" err="1"/>
              <a:t>cmake</a:t>
            </a:r>
            <a:r>
              <a:rPr lang="en-IN" dirty="0"/>
              <a:t>/</a:t>
            </a:r>
            <a:r>
              <a:rPr lang="en-IN" dirty="0" err="1"/>
              <a:t>girishlib</a:t>
            </a:r>
            <a:r>
              <a:rPr lang="en-IN" dirty="0"/>
              <a:t>"</a:t>
            </a:r>
          </a:p>
          <a:p>
            <a:r>
              <a:rPr lang="en-IN" dirty="0"/>
              <a:t>       "/</a:t>
            </a:r>
            <a:r>
              <a:rPr lang="en-IN" dirty="0" err="1"/>
              <a:t>usr</a:t>
            </a:r>
            <a:r>
              <a:rPr lang="en-IN" dirty="0"/>
              <a:t>/local/lib/</a:t>
            </a:r>
            <a:r>
              <a:rPr lang="en-IN" dirty="0" err="1"/>
              <a:t>cmake</a:t>
            </a:r>
            <a:r>
              <a:rPr lang="en-IN" dirty="0"/>
              <a:t>/</a:t>
            </a:r>
            <a:r>
              <a:rPr lang="en-IN" dirty="0" err="1"/>
              <a:t>ajitlib</a:t>
            </a:r>
            <a:r>
              <a:rPr lang="en-IN" dirty="0"/>
              <a:t>"</a:t>
            </a:r>
          </a:p>
          <a:p>
            <a:r>
              <a:rPr lang="en-IN" dirty="0"/>
              <a:t>       "/</a:t>
            </a:r>
            <a:r>
              <a:rPr lang="en-IN" dirty="0" err="1"/>
              <a:t>usr</a:t>
            </a:r>
            <a:r>
              <a:rPr lang="en-IN" dirty="0"/>
              <a:t>/local/lib/</a:t>
            </a:r>
            <a:r>
              <a:rPr lang="en-IN" dirty="0" err="1"/>
              <a:t>cmake</a:t>
            </a:r>
            <a:r>
              <a:rPr lang="en-IN" dirty="0"/>
              <a:t>/</a:t>
            </a:r>
            <a:r>
              <a:rPr lang="en-IN" dirty="0" err="1"/>
              <a:t>landelib</a:t>
            </a:r>
            <a:r>
              <a:rPr lang="en-IN" dirty="0"/>
              <a:t>")</a:t>
            </a:r>
          </a:p>
          <a:p>
            <a:r>
              <a:rPr lang="en-IN" dirty="0"/>
              <a:t>endif 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594707-CBAA-4BF4-9F7B-730092C7F528}"/>
              </a:ext>
            </a:extLst>
          </p:cNvPr>
          <p:cNvSpPr/>
          <p:nvPr/>
        </p:nvSpPr>
        <p:spPr>
          <a:xfrm>
            <a:off x="5640199" y="555532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# packages</a:t>
            </a:r>
          </a:p>
          <a:p>
            <a:r>
              <a:rPr lang="en-IN" dirty="0" err="1"/>
              <a:t>find_package</a:t>
            </a:r>
            <a:r>
              <a:rPr lang="en-IN" dirty="0"/>
              <a:t> (</a:t>
            </a:r>
            <a:r>
              <a:rPr lang="en-IN" dirty="0" err="1"/>
              <a:t>girishlib</a:t>
            </a:r>
            <a:r>
              <a:rPr lang="en-IN" dirty="0"/>
              <a:t> CONFIG REQUIRED)</a:t>
            </a:r>
          </a:p>
          <a:p>
            <a:r>
              <a:rPr lang="en-IN" dirty="0" err="1"/>
              <a:t>find_package</a:t>
            </a:r>
            <a:r>
              <a:rPr lang="en-IN" dirty="0"/>
              <a:t> (</a:t>
            </a:r>
            <a:r>
              <a:rPr lang="en-IN" dirty="0" err="1"/>
              <a:t>ajitlib</a:t>
            </a:r>
            <a:r>
              <a:rPr lang="en-IN" dirty="0"/>
              <a:t> CONFIG REQUIRED)</a:t>
            </a:r>
          </a:p>
          <a:p>
            <a:r>
              <a:rPr lang="en-IN" dirty="0" err="1"/>
              <a:t>find_package</a:t>
            </a:r>
            <a:r>
              <a:rPr lang="en-IN" dirty="0"/>
              <a:t> (</a:t>
            </a:r>
            <a:r>
              <a:rPr lang="en-IN" dirty="0" err="1"/>
              <a:t>landelib</a:t>
            </a:r>
            <a:r>
              <a:rPr lang="en-IN" dirty="0"/>
              <a:t> CONFIG REQUIRED)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72D8BD-3AD6-4857-BCC3-0638A08050C4}"/>
              </a:ext>
            </a:extLst>
          </p:cNvPr>
          <p:cNvSpPr/>
          <p:nvPr/>
        </p:nvSpPr>
        <p:spPr>
          <a:xfrm>
            <a:off x="6711193" y="3288484"/>
            <a:ext cx="4395831" cy="595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Specify Path where to find packages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CD833B-D526-4CF7-BC3F-41DCEC027E4B}"/>
              </a:ext>
            </a:extLst>
          </p:cNvPr>
          <p:cNvSpPr/>
          <p:nvPr/>
        </p:nvSpPr>
        <p:spPr>
          <a:xfrm>
            <a:off x="8373612" y="4690581"/>
            <a:ext cx="3053592" cy="536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Find Packages 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2653020-3E70-44EF-A5AD-DE0C8E278ED4}"/>
              </a:ext>
            </a:extLst>
          </p:cNvPr>
          <p:cNvSpPr/>
          <p:nvPr/>
        </p:nvSpPr>
        <p:spPr>
          <a:xfrm>
            <a:off x="6216242" y="3190173"/>
            <a:ext cx="360727" cy="12643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ECE2380-37E6-4587-B838-0D44602795B5}"/>
              </a:ext>
            </a:extLst>
          </p:cNvPr>
          <p:cNvSpPr/>
          <p:nvPr/>
        </p:nvSpPr>
        <p:spPr>
          <a:xfrm rot="16200000">
            <a:off x="8990751" y="5085543"/>
            <a:ext cx="528506" cy="9395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311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3B59AF-2AF6-4519-A4E5-70C6D5E8730A}"/>
              </a:ext>
            </a:extLst>
          </p:cNvPr>
          <p:cNvSpPr/>
          <p:nvPr/>
        </p:nvSpPr>
        <p:spPr>
          <a:xfrm>
            <a:off x="455802" y="302605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# provide the version file</a:t>
            </a:r>
          </a:p>
          <a:p>
            <a:r>
              <a:rPr lang="en-IN" dirty="0" err="1"/>
              <a:t>configure_file</a:t>
            </a:r>
            <a:r>
              <a:rPr lang="en-IN" dirty="0"/>
              <a:t> ("</a:t>
            </a:r>
            <a:r>
              <a:rPr lang="en-IN" dirty="0" err="1"/>
              <a:t>inc</a:t>
            </a:r>
            <a:r>
              <a:rPr lang="en-IN" dirty="0"/>
              <a:t>/version.h.in" "</a:t>
            </a:r>
            <a:r>
              <a:rPr lang="en-IN" dirty="0" err="1"/>
              <a:t>version.h</a:t>
            </a:r>
            <a:r>
              <a:rPr lang="en-IN" dirty="0"/>
              <a:t>")</a:t>
            </a:r>
          </a:p>
          <a:p>
            <a:r>
              <a:rPr lang="en-IN" dirty="0" err="1"/>
              <a:t>include_directories</a:t>
            </a:r>
            <a:r>
              <a:rPr lang="en-IN" dirty="0"/>
              <a:t>(${PROJECT_BINARY_DIR})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A500DE-D57C-4A51-A466-EF10D27CEA56}"/>
              </a:ext>
            </a:extLst>
          </p:cNvPr>
          <p:cNvSpPr/>
          <p:nvPr/>
        </p:nvSpPr>
        <p:spPr>
          <a:xfrm>
            <a:off x="2251046" y="1226701"/>
            <a:ext cx="8411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Using configuration file</a:t>
            </a:r>
          </a:p>
        </p:txBody>
      </p:sp>
    </p:spTree>
    <p:extLst>
      <p:ext uri="{BB962C8B-B14F-4D97-AF65-F5344CB8AC3E}">
        <p14:creationId xmlns:p14="http://schemas.microsoft.com/office/powerpoint/2010/main" val="1705608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4AC895-546F-41D2-A61F-5D484D31C6C5}"/>
              </a:ext>
            </a:extLst>
          </p:cNvPr>
          <p:cNvSpPr/>
          <p:nvPr/>
        </p:nvSpPr>
        <p:spPr>
          <a:xfrm>
            <a:off x="95076" y="2056686"/>
            <a:ext cx="1209692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cmake_minimum_required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3.0)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project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facttest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# configure the flags and paths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(FACTLIB_DEV_ROOT 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"C:/Ajit-dev/"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(CMAKE_PREFIX_PATH 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b="1" dirty="0">
                <a:solidFill>
                  <a:srgbClr val="008800"/>
                </a:solidFill>
                <a:latin typeface="Consolas" panose="020B0609020204030204" pitchFamily="49" charset="0"/>
              </a:rPr>
              <a:t>${CMAKE_PREFIX_PATH}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"C:/Ajit-dev/cmake/"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find_package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factlib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CONFIG REQUIRED)</a:t>
            </a:r>
          </a:p>
          <a:p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factlib_FOUND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message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"Found </a:t>
            </a:r>
            <a:r>
              <a:rPr lang="en-IN" dirty="0" err="1">
                <a:solidFill>
                  <a:srgbClr val="A31515"/>
                </a:solidFill>
                <a:latin typeface="Consolas" panose="020B0609020204030204" pitchFamily="49" charset="0"/>
              </a:rPr>
              <a:t>Factlib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  !"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else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 message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31515"/>
                </a:solidFill>
                <a:latin typeface="Consolas" panose="020B0609020204030204" pitchFamily="49" charset="0"/>
              </a:rPr>
              <a:t>Factlib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 NOT found :("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endif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()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add_executable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(main main.cpp)</a:t>
            </a:r>
          </a:p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target_link_libraries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(main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factlib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F1D478-20BC-4B17-9A37-449980B13951}"/>
              </a:ext>
            </a:extLst>
          </p:cNvPr>
          <p:cNvSpPr/>
          <p:nvPr/>
        </p:nvSpPr>
        <p:spPr>
          <a:xfrm>
            <a:off x="3333226" y="664638"/>
            <a:ext cx="8411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Using shared library at custom location  </a:t>
            </a:r>
          </a:p>
        </p:txBody>
      </p:sp>
    </p:spTree>
    <p:extLst>
      <p:ext uri="{BB962C8B-B14F-4D97-AF65-F5344CB8AC3E}">
        <p14:creationId xmlns:p14="http://schemas.microsoft.com/office/powerpoint/2010/main" val="1919429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739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950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75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B981D8-4283-44C2-A773-2768AFB58070}"/>
              </a:ext>
            </a:extLst>
          </p:cNvPr>
          <p:cNvSpPr txBox="1"/>
          <p:nvPr/>
        </p:nvSpPr>
        <p:spPr>
          <a:xfrm>
            <a:off x="2701255" y="84595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Typical Folder structure of Project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EA0FB1-A184-427A-A10B-6D2F0E795F67}"/>
              </a:ext>
            </a:extLst>
          </p:cNvPr>
          <p:cNvSpPr/>
          <p:nvPr/>
        </p:nvSpPr>
        <p:spPr>
          <a:xfrm>
            <a:off x="713064" y="2139193"/>
            <a:ext cx="2516697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Project Folder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81F067-43FD-45C3-9B61-F6827B4B4175}"/>
              </a:ext>
            </a:extLst>
          </p:cNvPr>
          <p:cNvSpPr/>
          <p:nvPr/>
        </p:nvSpPr>
        <p:spPr>
          <a:xfrm>
            <a:off x="2701253" y="3198167"/>
            <a:ext cx="2516697" cy="4616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Source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1DCC18-9F7E-42CC-88C2-B1D07DB73980}"/>
              </a:ext>
            </a:extLst>
          </p:cNvPr>
          <p:cNvSpPr/>
          <p:nvPr/>
        </p:nvSpPr>
        <p:spPr>
          <a:xfrm>
            <a:off x="2701252" y="5550377"/>
            <a:ext cx="2516697" cy="46166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Build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B272F71-8577-49C2-BD01-69218E072F0C}"/>
              </a:ext>
            </a:extLst>
          </p:cNvPr>
          <p:cNvSpPr/>
          <p:nvPr/>
        </p:nvSpPr>
        <p:spPr>
          <a:xfrm>
            <a:off x="6974052" y="3198167"/>
            <a:ext cx="2516697" cy="4616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inc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8CE6E3-2729-4051-939A-984595B95AD6}"/>
              </a:ext>
            </a:extLst>
          </p:cNvPr>
          <p:cNvSpPr/>
          <p:nvPr/>
        </p:nvSpPr>
        <p:spPr>
          <a:xfrm>
            <a:off x="7002015" y="3908008"/>
            <a:ext cx="2516697" cy="4616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src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37D206-FEB1-4191-AD0A-FC1147F895AA}"/>
              </a:ext>
            </a:extLst>
          </p:cNvPr>
          <p:cNvSpPr/>
          <p:nvPr/>
        </p:nvSpPr>
        <p:spPr>
          <a:xfrm>
            <a:off x="7002015" y="4723002"/>
            <a:ext cx="2516697" cy="461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CMakeLists.txt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230394-5B84-4F68-8F2E-91FF474AFAB3}"/>
              </a:ext>
            </a:extLst>
          </p:cNvPr>
          <p:cNvCxnSpPr>
            <a:stCxn id="6" idx="2"/>
          </p:cNvCxnSpPr>
          <p:nvPr/>
        </p:nvCxnSpPr>
        <p:spPr>
          <a:xfrm flipH="1">
            <a:off x="1971412" y="2600858"/>
            <a:ext cx="1" cy="3330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D9413F-087D-40C2-BB31-B54EB0C2FC34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1971412" y="3428999"/>
            <a:ext cx="72984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5AED74-50A7-4644-A5A3-0F3DBC578A6A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1971412" y="5781209"/>
            <a:ext cx="7298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07B2B1-BAAA-4077-BEED-4992BE2883CA}"/>
              </a:ext>
            </a:extLst>
          </p:cNvPr>
          <p:cNvCxnSpPr>
            <a:stCxn id="9" idx="1"/>
            <a:endCxn id="7" idx="3"/>
          </p:cNvCxnSpPr>
          <p:nvPr/>
        </p:nvCxnSpPr>
        <p:spPr>
          <a:xfrm flipH="1">
            <a:off x="5217950" y="3429000"/>
            <a:ext cx="1756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3623B5-739C-4CE8-9072-CB21057D7599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6392411" y="4138840"/>
            <a:ext cx="6096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523404-1828-4755-A512-E5A9E982A84E}"/>
              </a:ext>
            </a:extLst>
          </p:cNvPr>
          <p:cNvCxnSpPr/>
          <p:nvPr/>
        </p:nvCxnSpPr>
        <p:spPr>
          <a:xfrm flipH="1" flipV="1">
            <a:off x="6392411" y="4953834"/>
            <a:ext cx="6096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7786F1F-E51B-4431-AEE4-3022C7DEB13C}"/>
              </a:ext>
            </a:extLst>
          </p:cNvPr>
          <p:cNvCxnSpPr/>
          <p:nvPr/>
        </p:nvCxnSpPr>
        <p:spPr>
          <a:xfrm flipV="1">
            <a:off x="6392411" y="3428999"/>
            <a:ext cx="0" cy="1524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21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7D8FFF-964D-4482-8C27-397206430A79}"/>
              </a:ext>
            </a:extLst>
          </p:cNvPr>
          <p:cNvSpPr/>
          <p:nvPr/>
        </p:nvSpPr>
        <p:spPr>
          <a:xfrm>
            <a:off x="1345035" y="307195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/>
              <a:t>cmake_minimum_required</a:t>
            </a:r>
            <a:r>
              <a:rPr lang="en-IN" dirty="0"/>
              <a:t>(VERSION 3.10)</a:t>
            </a:r>
          </a:p>
          <a:p>
            <a:endParaRPr lang="en-IN" dirty="0"/>
          </a:p>
          <a:p>
            <a:r>
              <a:rPr lang="en-IN" dirty="0"/>
              <a:t>project(examples)</a:t>
            </a:r>
          </a:p>
          <a:p>
            <a:endParaRPr lang="en-IN" dirty="0"/>
          </a:p>
          <a:p>
            <a:r>
              <a:rPr lang="en-IN" dirty="0" err="1"/>
              <a:t>add_executable</a:t>
            </a:r>
            <a:r>
              <a:rPr lang="en-IN" dirty="0"/>
              <a:t>(factorial factorial.cpp)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DCABF-13C3-48B9-A73C-D46D00783E0A}"/>
              </a:ext>
            </a:extLst>
          </p:cNvPr>
          <p:cNvSpPr txBox="1"/>
          <p:nvPr/>
        </p:nvSpPr>
        <p:spPr>
          <a:xfrm>
            <a:off x="2701255" y="84595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Creating Simple Executable project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F8F582-14FF-43E4-A8B1-8761E8A55CBF}"/>
              </a:ext>
            </a:extLst>
          </p:cNvPr>
          <p:cNvSpPr/>
          <p:nvPr/>
        </p:nvSpPr>
        <p:spPr>
          <a:xfrm>
            <a:off x="7709483" y="2038525"/>
            <a:ext cx="375826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Version information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2D1EC3-FB90-4E3E-97F7-3AE014F6209F}"/>
              </a:ext>
            </a:extLst>
          </p:cNvPr>
          <p:cNvSpPr/>
          <p:nvPr/>
        </p:nvSpPr>
        <p:spPr>
          <a:xfrm>
            <a:off x="7709483" y="3556017"/>
            <a:ext cx="375826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Project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241EEC-9D68-4B28-8B3F-17C214B2736D}"/>
              </a:ext>
            </a:extLst>
          </p:cNvPr>
          <p:cNvSpPr/>
          <p:nvPr/>
        </p:nvSpPr>
        <p:spPr>
          <a:xfrm>
            <a:off x="7709483" y="5193268"/>
            <a:ext cx="375826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Executable Name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E41281-5784-425B-9D6E-FA8193CD3380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4219662" y="4530055"/>
            <a:ext cx="3489821" cy="84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16471F-7EA9-4F31-B135-35C15C8F090D}"/>
              </a:ext>
            </a:extLst>
          </p:cNvPr>
          <p:cNvCxnSpPr>
            <a:stCxn id="6" idx="1"/>
          </p:cNvCxnSpPr>
          <p:nvPr/>
        </p:nvCxnSpPr>
        <p:spPr>
          <a:xfrm flipH="1">
            <a:off x="3447875" y="3740683"/>
            <a:ext cx="4261608" cy="9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15E6D3-CA1E-4F81-BBCD-8CB15442E6EC}"/>
              </a:ext>
            </a:extLst>
          </p:cNvPr>
          <p:cNvCxnSpPr>
            <a:stCxn id="4" idx="1"/>
          </p:cNvCxnSpPr>
          <p:nvPr/>
        </p:nvCxnSpPr>
        <p:spPr>
          <a:xfrm flipH="1">
            <a:off x="5008228" y="2223191"/>
            <a:ext cx="2701255" cy="84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EA4B7B-7D8B-4035-9D22-7205C5973D47}"/>
              </a:ext>
            </a:extLst>
          </p:cNvPr>
          <p:cNvSpPr/>
          <p:nvPr/>
        </p:nvSpPr>
        <p:spPr>
          <a:xfrm>
            <a:off x="724250" y="2407857"/>
            <a:ext cx="2919368" cy="3693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CmakeLists.txt </a:t>
            </a:r>
          </a:p>
        </p:txBody>
      </p:sp>
    </p:spTree>
    <p:extLst>
      <p:ext uri="{BB962C8B-B14F-4D97-AF65-F5344CB8AC3E}">
        <p14:creationId xmlns:p14="http://schemas.microsoft.com/office/powerpoint/2010/main" val="207708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E9F4E8-A8B0-4F4C-9B57-D1E15CA364F4}"/>
              </a:ext>
            </a:extLst>
          </p:cNvPr>
          <p:cNvSpPr txBox="1"/>
          <p:nvPr/>
        </p:nvSpPr>
        <p:spPr>
          <a:xfrm>
            <a:off x="2810310" y="658643"/>
            <a:ext cx="6560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Specifying Include directories of project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416CC3-0873-4F71-A11F-665D84A13F8B}"/>
              </a:ext>
            </a:extLst>
          </p:cNvPr>
          <p:cNvSpPr/>
          <p:nvPr/>
        </p:nvSpPr>
        <p:spPr>
          <a:xfrm>
            <a:off x="187354" y="1495419"/>
            <a:ext cx="11053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include_directories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008800"/>
                </a:solidFill>
                <a:latin typeface="Consolas" panose="020B0609020204030204" pitchFamily="49" charset="0"/>
              </a:rPr>
              <a:t>${CMAKE_SOURCE_DIR}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inc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A5A12D-DC1B-45FC-B160-3A28635EAD06}"/>
              </a:ext>
            </a:extLst>
          </p:cNvPr>
          <p:cNvSpPr/>
          <p:nvPr/>
        </p:nvSpPr>
        <p:spPr>
          <a:xfrm>
            <a:off x="187354" y="2022440"/>
            <a:ext cx="7975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include_directories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(${LIBCONFIG++_INCLUDE_DIRS})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A84899-AF7F-41E9-B19E-C2E93FFFA82D}"/>
              </a:ext>
            </a:extLst>
          </p:cNvPr>
          <p:cNvSpPr/>
          <p:nvPr/>
        </p:nvSpPr>
        <p:spPr>
          <a:xfrm>
            <a:off x="187354" y="3385720"/>
            <a:ext cx="8805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"Include </a:t>
            </a:r>
            <a:r>
              <a:rPr lang="en-IN" dirty="0" err="1">
                <a:solidFill>
                  <a:srgbClr val="A31515"/>
                </a:solidFill>
                <a:latin typeface="Consolas" panose="020B0609020204030204" pitchFamily="49" charset="0"/>
              </a:rPr>
              <a:t>dirs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008800"/>
                </a:solidFill>
                <a:latin typeface="Consolas" panose="020B0609020204030204" pitchFamily="49" charset="0"/>
              </a:rPr>
              <a:t>${INCLUDE_DIRECTORIES}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F7C876-7C11-498C-832F-D5F11ED724B8}"/>
              </a:ext>
            </a:extLst>
          </p:cNvPr>
          <p:cNvSpPr/>
          <p:nvPr/>
        </p:nvSpPr>
        <p:spPr>
          <a:xfrm>
            <a:off x="6202261" y="1491571"/>
            <a:ext cx="558147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Specify include directories for the project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EF9FC4-D9B7-4408-9CD8-FE2F206EAA94}"/>
              </a:ext>
            </a:extLst>
          </p:cNvPr>
          <p:cNvSpPr/>
          <p:nvPr/>
        </p:nvSpPr>
        <p:spPr>
          <a:xfrm>
            <a:off x="6600735" y="2399107"/>
            <a:ext cx="5318621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Include directories from third party library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7C7F058-FEA4-4672-9550-118634FBE027}"/>
              </a:ext>
            </a:extLst>
          </p:cNvPr>
          <p:cNvSpPr/>
          <p:nvPr/>
        </p:nvSpPr>
        <p:spPr>
          <a:xfrm>
            <a:off x="6821646" y="3310492"/>
            <a:ext cx="509771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 include directories of project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FCD71F-F42C-4B79-8FA9-2F5D639A1960}"/>
              </a:ext>
            </a:extLst>
          </p:cNvPr>
          <p:cNvSpPr/>
          <p:nvPr/>
        </p:nvSpPr>
        <p:spPr>
          <a:xfrm>
            <a:off x="187354" y="24670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find_package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(CUDA 10.1 REQUIRED)</a:t>
            </a:r>
          </a:p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include_directories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b="1" dirty="0">
                <a:solidFill>
                  <a:srgbClr val="008800"/>
                </a:solidFill>
                <a:latin typeface="Consolas" panose="020B0609020204030204" pitchFamily="49" charset="0"/>
              </a:rPr>
              <a:t>${CUDA_INCLUDE_DIRS}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68178D-DC95-4232-9E51-1B9F5F3455CF}"/>
              </a:ext>
            </a:extLst>
          </p:cNvPr>
          <p:cNvSpPr/>
          <p:nvPr/>
        </p:nvSpPr>
        <p:spPr>
          <a:xfrm>
            <a:off x="187354" y="3853778"/>
            <a:ext cx="9854268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(DCMTK_INCLUDE_DIR "${DCMTK_BINARY_DIR}/config/include")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inc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${DCMTK_MODULES})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(APPEND DCMTK_INCLUDE_DIR "${DCMTK_SOURCE_DIR}/${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inc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}/include")</a:t>
            </a:r>
          </a:p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endforeach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include_directories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(${DCMTK_INCLUDE_DIR})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E3668B-441C-4B69-84F7-3B5B8E84EF83}"/>
              </a:ext>
            </a:extLst>
          </p:cNvPr>
          <p:cNvSpPr/>
          <p:nvPr/>
        </p:nvSpPr>
        <p:spPr>
          <a:xfrm>
            <a:off x="6821646" y="5023754"/>
            <a:ext cx="509771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Include directories from sub-modules</a:t>
            </a:r>
          </a:p>
        </p:txBody>
      </p:sp>
    </p:spTree>
    <p:extLst>
      <p:ext uri="{BB962C8B-B14F-4D97-AF65-F5344CB8AC3E}">
        <p14:creationId xmlns:p14="http://schemas.microsoft.com/office/powerpoint/2010/main" val="327071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E08408-77FE-494F-95F0-FC35A3FBAE0D}"/>
              </a:ext>
            </a:extLst>
          </p:cNvPr>
          <p:cNvSpPr/>
          <p:nvPr/>
        </p:nvSpPr>
        <p:spPr>
          <a:xfrm>
            <a:off x="240487" y="2123607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find_package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GCal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REQUIRED)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5262C-4061-401B-BD03-0963471C94C5}"/>
              </a:ext>
            </a:extLst>
          </p:cNvPr>
          <p:cNvSpPr/>
          <p:nvPr/>
        </p:nvSpPr>
        <p:spPr>
          <a:xfrm>
            <a:off x="240487" y="273492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find_package</a:t>
            </a:r>
            <a:r>
              <a:rPr lang="en-IN" dirty="0"/>
              <a:t>(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Qt5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COMPONENTS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Core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Gui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Widgets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REQUIRED</a:t>
            </a:r>
          </a:p>
          <a:p>
            <a:r>
              <a:rPr lang="en-IN" dirty="0"/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12E8B2-8D01-45B7-A2B1-B7D8AB41BA22}"/>
              </a:ext>
            </a:extLst>
          </p:cNvPr>
          <p:cNvSpPr/>
          <p:nvPr/>
        </p:nvSpPr>
        <p:spPr>
          <a:xfrm>
            <a:off x="240487" y="476625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find_package</a:t>
            </a:r>
            <a:r>
              <a:rPr lang="en-IN" dirty="0"/>
              <a:t>(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VTK 8.2 COMPONENTS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vtkFiltersModeling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vtkGUISupportQt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REQUIRED</a:t>
            </a:r>
          </a:p>
          <a:p>
            <a:r>
              <a:rPr lang="en-IN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28BB16-3CD1-4AB1-B5BD-8A958DDC83CA}"/>
              </a:ext>
            </a:extLst>
          </p:cNvPr>
          <p:cNvSpPr/>
          <p:nvPr/>
        </p:nvSpPr>
        <p:spPr>
          <a:xfrm>
            <a:off x="5732475" y="178114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Finds and loads settings from an external project. &lt;</a:t>
            </a:r>
            <a:r>
              <a:rPr lang="en-IN" dirty="0" err="1"/>
              <a:t>PackageName</a:t>
            </a:r>
            <a:r>
              <a:rPr lang="en-IN" dirty="0"/>
              <a:t>&gt;_FOUND will be set to indicate whether the package was found. When the package is found package-specific information is provided through variables and Imported Targets documented by the package itself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749369-8464-4CE9-A4B3-A89B49D9B0EC}"/>
              </a:ext>
            </a:extLst>
          </p:cNvPr>
          <p:cNvSpPr txBox="1"/>
          <p:nvPr/>
        </p:nvSpPr>
        <p:spPr>
          <a:xfrm>
            <a:off x="3649211" y="788565"/>
            <a:ext cx="6560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/>
              <a:t>Find_package</a:t>
            </a:r>
            <a:r>
              <a:rPr lang="en-IN" sz="2400" dirty="0"/>
              <a:t>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38E79F-0108-4B98-BC94-48446FCBCF69}"/>
              </a:ext>
            </a:extLst>
          </p:cNvPr>
          <p:cNvSpPr/>
          <p:nvPr/>
        </p:nvSpPr>
        <p:spPr>
          <a:xfrm>
            <a:off x="240487" y="6370926"/>
            <a:ext cx="563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find_package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nlohmann_json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3.2.0 REQUIRED)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55C6816-268B-493F-B424-AA5AFCFEE137}"/>
              </a:ext>
            </a:extLst>
          </p:cNvPr>
          <p:cNvSpPr/>
          <p:nvPr/>
        </p:nvSpPr>
        <p:spPr>
          <a:xfrm>
            <a:off x="5732475" y="3842158"/>
            <a:ext cx="6414779" cy="2898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find_package</a:t>
            </a:r>
            <a:r>
              <a:rPr lang="en-IN" dirty="0"/>
              <a:t> (Python COMPONENTS Development)</a:t>
            </a:r>
          </a:p>
          <a:p>
            <a:r>
              <a:rPr lang="en-IN" dirty="0"/>
              <a:t>if (</a:t>
            </a:r>
            <a:r>
              <a:rPr lang="en-IN" dirty="0" err="1"/>
              <a:t>Python_FOUND</a:t>
            </a:r>
            <a:r>
              <a:rPr lang="en-IN" dirty="0"/>
              <a:t>)</a:t>
            </a:r>
          </a:p>
          <a:p>
            <a:r>
              <a:rPr lang="en-IN" dirty="0"/>
              <a:t> message ("Found PYTHON  !")</a:t>
            </a:r>
          </a:p>
          <a:p>
            <a:endParaRPr lang="en-IN" dirty="0"/>
          </a:p>
          <a:p>
            <a:r>
              <a:rPr lang="en-IN" dirty="0"/>
              <a:t> #</a:t>
            </a:r>
            <a:r>
              <a:rPr lang="en-IN" dirty="0" err="1"/>
              <a:t>add_definitions</a:t>
            </a:r>
            <a:r>
              <a:rPr lang="en-IN" dirty="0"/>
              <a:t> (-DBUILD_WITH_PYTHON)</a:t>
            </a:r>
          </a:p>
          <a:p>
            <a:r>
              <a:rPr lang="en-IN" dirty="0"/>
              <a:t>else()</a:t>
            </a:r>
          </a:p>
          <a:p>
            <a:r>
              <a:rPr lang="en-IN" dirty="0"/>
              <a:t>  message ("Python NOT found :(")</a:t>
            </a:r>
          </a:p>
          <a:p>
            <a:r>
              <a:rPr lang="en-IN" dirty="0"/>
              <a:t>endif ()</a:t>
            </a:r>
          </a:p>
        </p:txBody>
      </p:sp>
    </p:spTree>
    <p:extLst>
      <p:ext uri="{BB962C8B-B14F-4D97-AF65-F5344CB8AC3E}">
        <p14:creationId xmlns:p14="http://schemas.microsoft.com/office/powerpoint/2010/main" val="279588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A72526-9BF1-4F71-94AB-2FDB34554F6D}"/>
              </a:ext>
            </a:extLst>
          </p:cNvPr>
          <p:cNvSpPr/>
          <p:nvPr/>
        </p:nvSpPr>
        <p:spPr>
          <a:xfrm>
            <a:off x="329966" y="3650958"/>
            <a:ext cx="101814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# put the libs in the main bin directory for easy access from execs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(CMAKE_RUNTIME_OUTPUT_DIRECTORY </a:t>
            </a:r>
            <a:r>
              <a:rPr lang="en-IN" b="1" dirty="0">
                <a:solidFill>
                  <a:srgbClr val="008800"/>
                </a:solidFill>
                <a:latin typeface="Consolas" panose="020B0609020204030204" pitchFamily="49" charset="0"/>
              </a:rPr>
              <a:t>${CMAKE_BINARY_DIR}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B45557-C09B-44B9-9683-705A84A08812}"/>
              </a:ext>
            </a:extLst>
          </p:cNvPr>
          <p:cNvSpPr/>
          <p:nvPr/>
        </p:nvSpPr>
        <p:spPr>
          <a:xfrm>
            <a:off x="606802" y="2006713"/>
            <a:ext cx="9652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444444"/>
                </a:solidFill>
                <a:latin typeface="Arial" panose="020B0604020202020204" pitchFamily="34" charset="0"/>
              </a:rPr>
              <a:t>Where to put all the RUNTIME targets when built.</a:t>
            </a:r>
          </a:p>
          <a:p>
            <a:pPr algn="just"/>
            <a:r>
              <a:rPr lang="en-IN" dirty="0">
                <a:solidFill>
                  <a:srgbClr val="444444"/>
                </a:solidFill>
                <a:latin typeface="Arial" panose="020B0604020202020204" pitchFamily="34" charset="0"/>
              </a:rPr>
              <a:t>This variable is used to initialize the RUNTIME_OUTPUT_DIRECTORY property on all the targets. See that target property for additional information.</a:t>
            </a:r>
            <a:endParaRPr lang="en-IN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EEA149-8A6E-49AE-845E-EF0BC81CD1AB}"/>
              </a:ext>
            </a:extLst>
          </p:cNvPr>
          <p:cNvSpPr txBox="1"/>
          <p:nvPr/>
        </p:nvSpPr>
        <p:spPr>
          <a:xfrm>
            <a:off x="3187816" y="824133"/>
            <a:ext cx="6560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CMAKE_RUNTIME_OUTPUT_DIRECTORY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5B40C2-D818-4963-89A6-6330185AFB16}"/>
              </a:ext>
            </a:extLst>
          </p:cNvPr>
          <p:cNvSpPr/>
          <p:nvPr/>
        </p:nvSpPr>
        <p:spPr>
          <a:xfrm>
            <a:off x="464191" y="4741205"/>
            <a:ext cx="100472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set(CMAKE_ARCHIVE_OUTPUT_DIRECTORY ${CMAKE_BINARY_DIR}/lib)</a:t>
            </a:r>
          </a:p>
          <a:p>
            <a:r>
              <a:rPr lang="en-IN" dirty="0"/>
              <a:t>set(CMAKE_LIBRARY_OUTPUT_DIRECTORY ${CMAKE_BINARY_DIR}/lib)</a:t>
            </a:r>
          </a:p>
          <a:p>
            <a:r>
              <a:rPr lang="en-IN" dirty="0"/>
              <a:t>set(CMAKE_RUNTIME_OUTPUT_DIRECTORY ${CMAKE_BINARY_DIR}/bin)</a:t>
            </a:r>
          </a:p>
        </p:txBody>
      </p:sp>
    </p:spTree>
    <p:extLst>
      <p:ext uri="{BB962C8B-B14F-4D97-AF65-F5344CB8AC3E}">
        <p14:creationId xmlns:p14="http://schemas.microsoft.com/office/powerpoint/2010/main" val="104768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987034-E70F-456F-8863-2986AA909F66}"/>
              </a:ext>
            </a:extLst>
          </p:cNvPr>
          <p:cNvSpPr/>
          <p:nvPr/>
        </p:nvSpPr>
        <p:spPr>
          <a:xfrm>
            <a:off x="262856" y="2278790"/>
            <a:ext cx="119291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# get </a:t>
            </a:r>
            <a:r>
              <a:rPr lang="en-IN" dirty="0" err="1"/>
              <a:t>libconfig</a:t>
            </a:r>
            <a:endParaRPr lang="en-IN" dirty="0"/>
          </a:p>
          <a:p>
            <a:r>
              <a:rPr lang="en-IN" dirty="0"/>
              <a:t>if (WIN32)</a:t>
            </a:r>
          </a:p>
          <a:p>
            <a:r>
              <a:rPr lang="en-IN" dirty="0"/>
              <a:t>  set(LIBCONFIG++_INCLUDE_DIRS "C:/Program\ Files\ (x86)/</a:t>
            </a:r>
            <a:r>
              <a:rPr lang="en-IN" dirty="0" err="1"/>
              <a:t>libconfig</a:t>
            </a:r>
            <a:r>
              <a:rPr lang="en-IN" dirty="0"/>
              <a:t>/include/")</a:t>
            </a:r>
          </a:p>
          <a:p>
            <a:r>
              <a:rPr lang="en-IN" dirty="0"/>
              <a:t>  set(LIBCONFIG++_LIBRARIES "C:/Program\ Files\ (x86)/</a:t>
            </a:r>
            <a:r>
              <a:rPr lang="en-IN" dirty="0" err="1"/>
              <a:t>libconfig</a:t>
            </a:r>
            <a:r>
              <a:rPr lang="en-IN" dirty="0"/>
              <a:t>/lib/</a:t>
            </a:r>
            <a:r>
              <a:rPr lang="en-IN" dirty="0" err="1"/>
              <a:t>libconfig</a:t>
            </a:r>
            <a:r>
              <a:rPr lang="en-IN" dirty="0"/>
              <a:t>++.lib")</a:t>
            </a:r>
          </a:p>
          <a:p>
            <a:r>
              <a:rPr lang="en-IN" dirty="0"/>
              <a:t>else()</a:t>
            </a:r>
          </a:p>
          <a:p>
            <a:r>
              <a:rPr lang="en-IN" dirty="0"/>
              <a:t>  </a:t>
            </a:r>
            <a:r>
              <a:rPr lang="en-IN" dirty="0" err="1"/>
              <a:t>find_package</a:t>
            </a:r>
            <a:r>
              <a:rPr lang="en-IN" dirty="0"/>
              <a:t> (</a:t>
            </a:r>
            <a:r>
              <a:rPr lang="en-IN" dirty="0" err="1"/>
              <a:t>libconfig</a:t>
            </a:r>
            <a:r>
              <a:rPr lang="en-IN" dirty="0"/>
              <a:t>++ REQUIRED)</a:t>
            </a:r>
          </a:p>
          <a:p>
            <a:r>
              <a:rPr lang="en-IN" dirty="0"/>
              <a:t>endif()</a:t>
            </a:r>
          </a:p>
          <a:p>
            <a:endParaRPr lang="en-IN" dirty="0"/>
          </a:p>
          <a:p>
            <a:r>
              <a:rPr lang="en-IN" dirty="0" err="1"/>
              <a:t>include_directories</a:t>
            </a:r>
            <a:r>
              <a:rPr lang="en-IN" dirty="0"/>
              <a:t>(${LIBCONFIG++_INCLUDE_DIRS})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416D7-2B0F-4CCA-B5A7-F2F78648BBC3}"/>
              </a:ext>
            </a:extLst>
          </p:cNvPr>
          <p:cNvSpPr txBox="1"/>
          <p:nvPr/>
        </p:nvSpPr>
        <p:spPr>
          <a:xfrm>
            <a:off x="2785145" y="788565"/>
            <a:ext cx="8078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Manually specifying Include directories and libraries</a:t>
            </a:r>
          </a:p>
        </p:txBody>
      </p:sp>
    </p:spTree>
    <p:extLst>
      <p:ext uri="{BB962C8B-B14F-4D97-AF65-F5344CB8AC3E}">
        <p14:creationId xmlns:p14="http://schemas.microsoft.com/office/powerpoint/2010/main" val="565261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1069E9-523C-4B55-8574-C28540A8BB37}"/>
              </a:ext>
            </a:extLst>
          </p:cNvPr>
          <p:cNvSpPr/>
          <p:nvPr/>
        </p:nvSpPr>
        <p:spPr>
          <a:xfrm>
            <a:off x="285226" y="2035022"/>
            <a:ext cx="895105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if (WIN32)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set(MYVAR value)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include_directories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(${MYLIB_INCLUDES})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else()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set(MYVAR value)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include_directories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(${MYLIB_INCLUDES})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endif()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if(UNIX)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set(CMAKE_CXX_FLAGS "${CMAKE_CXX_FLAGS} -g -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Og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-std=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11")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endif()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658B11-461B-45A5-A559-429DACA7E097}"/>
              </a:ext>
            </a:extLst>
          </p:cNvPr>
          <p:cNvSpPr/>
          <p:nvPr/>
        </p:nvSpPr>
        <p:spPr>
          <a:xfrm>
            <a:off x="2821497" y="756917"/>
            <a:ext cx="8411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Conditionally setting variables and commands </a:t>
            </a:r>
          </a:p>
        </p:txBody>
      </p:sp>
    </p:spTree>
    <p:extLst>
      <p:ext uri="{BB962C8B-B14F-4D97-AF65-F5344CB8AC3E}">
        <p14:creationId xmlns:p14="http://schemas.microsoft.com/office/powerpoint/2010/main" val="93807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8C5DE6-C5A4-4AD7-AD06-1F054DCA10EA}"/>
              </a:ext>
            </a:extLst>
          </p:cNvPr>
          <p:cNvSpPr/>
          <p:nvPr/>
        </p:nvSpPr>
        <p:spPr>
          <a:xfrm>
            <a:off x="167780" y="1812308"/>
            <a:ext cx="116103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idea is that you build modules in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CMake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and link them together. Let's ignore header files for now, as they can be all included in your source files.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Say you have file1.cpp, file2.cpp, main.cpp. You add them to your project with: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ADD_LIBRARY(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LibsModule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file1.cpp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file2.cpp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Now you added them to a module called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LibsModule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 Keep that in mind. Say you want to link to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pthread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for example that's already in the system. You can combine it with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LibsModule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using the command:</a:t>
            </a:r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target_link_libraries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LibsModule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lpthread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And if you want to link a static library to that too, you do this:</a:t>
            </a:r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target_link_libraries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LibsModule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liblapack.a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F64A88-CE58-4409-9201-CDF52F5A8C27}"/>
              </a:ext>
            </a:extLst>
          </p:cNvPr>
          <p:cNvSpPr/>
          <p:nvPr/>
        </p:nvSpPr>
        <p:spPr>
          <a:xfrm>
            <a:off x="3366781" y="631082"/>
            <a:ext cx="8411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Creating module (library)</a:t>
            </a:r>
          </a:p>
        </p:txBody>
      </p:sp>
    </p:spTree>
    <p:extLst>
      <p:ext uri="{BB962C8B-B14F-4D97-AF65-F5344CB8AC3E}">
        <p14:creationId xmlns:p14="http://schemas.microsoft.com/office/powerpoint/2010/main" val="359822854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263F24"/>
      </a:dk2>
      <a:lt2>
        <a:srgbClr val="EAE7E4"/>
      </a:lt2>
      <a:accent1>
        <a:srgbClr val="4D7DC3"/>
      </a:accent1>
      <a:accent2>
        <a:srgbClr val="3B9CB1"/>
      </a:accent2>
      <a:accent3>
        <a:srgbClr val="47B49A"/>
      </a:accent3>
      <a:accent4>
        <a:srgbClr val="3BB164"/>
      </a:accent4>
      <a:accent5>
        <a:srgbClr val="4FB648"/>
      </a:accent5>
      <a:accent6>
        <a:srgbClr val="75B13B"/>
      </a:accent6>
      <a:hlink>
        <a:srgbClr val="A87A38"/>
      </a:hlink>
      <a:folHlink>
        <a:srgbClr val="848484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1377</Words>
  <Application>Microsoft Office PowerPoint</Application>
  <PresentationFormat>Widescreen</PresentationFormat>
  <Paragraphs>181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Consolas</vt:lpstr>
      <vt:lpstr>Elephant</vt:lpstr>
      <vt:lpstr>BrushVTI</vt:lpstr>
      <vt:lpstr>CMake Learnings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 Lande</dc:creator>
  <cp:lastModifiedBy>Girish Lande</cp:lastModifiedBy>
  <cp:revision>76</cp:revision>
  <dcterms:created xsi:type="dcterms:W3CDTF">2020-04-27T06:53:24Z</dcterms:created>
  <dcterms:modified xsi:type="dcterms:W3CDTF">2020-05-04T05:42:06Z</dcterms:modified>
</cp:coreProperties>
</file>