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73" r:id="rId5"/>
    <p:sldId id="259" r:id="rId6"/>
    <p:sldId id="260" r:id="rId7"/>
    <p:sldId id="274" r:id="rId8"/>
    <p:sldId id="263" r:id="rId9"/>
    <p:sldId id="264" r:id="rId10"/>
    <p:sldId id="265" r:id="rId11"/>
    <p:sldId id="275" r:id="rId12"/>
    <p:sldId id="266" r:id="rId13"/>
    <p:sldId id="268" r:id="rId14"/>
    <p:sldId id="276" r:id="rId15"/>
    <p:sldId id="270" r:id="rId16"/>
    <p:sldId id="271"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1"/>
  </p:normalViewPr>
  <p:slideViewPr>
    <p:cSldViewPr snapToGrid="0" snapToObjects="1">
      <p:cViewPr varScale="1">
        <p:scale>
          <a:sx n="114" d="100"/>
          <a:sy n="114" d="100"/>
        </p:scale>
        <p:origin x="8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DC5000-1EE4-564B-AF91-8978E015409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F3768580-57B7-104A-81E4-16717D847E87}">
      <dgm:prSet phldrT="[Text]"/>
      <dgm:spPr/>
      <dgm:t>
        <a:bodyPr/>
        <a:lstStyle/>
        <a:p>
          <a:r>
            <a:rPr lang="en-GB" dirty="0"/>
            <a:t>Data Lake</a:t>
          </a:r>
        </a:p>
      </dgm:t>
    </dgm:pt>
    <dgm:pt modelId="{28B9607B-53B5-1B44-A901-521514908EB7}" type="parTrans" cxnId="{E0262A16-ACA3-A047-89B7-283A81D8AD3A}">
      <dgm:prSet/>
      <dgm:spPr/>
      <dgm:t>
        <a:bodyPr/>
        <a:lstStyle/>
        <a:p>
          <a:endParaRPr lang="en-GB"/>
        </a:p>
      </dgm:t>
    </dgm:pt>
    <dgm:pt modelId="{FF04FF41-DBB9-164D-8AA1-E23E633EC388}" type="sibTrans" cxnId="{E0262A16-ACA3-A047-89B7-283A81D8AD3A}">
      <dgm:prSet/>
      <dgm:spPr/>
      <dgm:t>
        <a:bodyPr/>
        <a:lstStyle/>
        <a:p>
          <a:endParaRPr lang="en-GB"/>
        </a:p>
      </dgm:t>
    </dgm:pt>
    <dgm:pt modelId="{A056730C-797B-8144-92E0-A3A4FB3C5099}">
      <dgm:prSet phldrT="[Text]"/>
      <dgm:spPr/>
      <dgm:t>
        <a:bodyPr/>
        <a:lstStyle/>
        <a:p>
          <a:r>
            <a:rPr lang="en-GB" dirty="0"/>
            <a:t>Input data can be structured/ unstructured/ semi-structured format </a:t>
          </a:r>
        </a:p>
      </dgm:t>
    </dgm:pt>
    <dgm:pt modelId="{9F848BDA-2821-FE44-8A82-DE0CFBADDB7B}" type="parTrans" cxnId="{DB2D96D3-7267-FE4D-A725-721BA4FEBF31}">
      <dgm:prSet/>
      <dgm:spPr/>
      <dgm:t>
        <a:bodyPr/>
        <a:lstStyle/>
        <a:p>
          <a:endParaRPr lang="en-GB"/>
        </a:p>
      </dgm:t>
    </dgm:pt>
    <dgm:pt modelId="{9854C115-8820-C34C-9486-4521C575A115}" type="sibTrans" cxnId="{DB2D96D3-7267-FE4D-A725-721BA4FEBF31}">
      <dgm:prSet/>
      <dgm:spPr/>
      <dgm:t>
        <a:bodyPr/>
        <a:lstStyle/>
        <a:p>
          <a:endParaRPr lang="en-GB"/>
        </a:p>
      </dgm:t>
    </dgm:pt>
    <dgm:pt modelId="{41ECF5A6-B636-FC49-B274-3EFB24E9486A}">
      <dgm:prSet phldrT="[Text]"/>
      <dgm:spPr/>
      <dgm:t>
        <a:bodyPr/>
        <a:lstStyle/>
        <a:p>
          <a:r>
            <a:rPr lang="en-GB" dirty="0"/>
            <a:t>Input data can come from databases/ files/ real-time data streams</a:t>
          </a:r>
        </a:p>
      </dgm:t>
    </dgm:pt>
    <dgm:pt modelId="{63FCB138-D30F-2C49-B85C-15E642B0520C}" type="parTrans" cxnId="{9441A604-B16C-DC44-9C6E-4B26EB91C781}">
      <dgm:prSet/>
      <dgm:spPr/>
      <dgm:t>
        <a:bodyPr/>
        <a:lstStyle/>
        <a:p>
          <a:endParaRPr lang="en-GB"/>
        </a:p>
      </dgm:t>
    </dgm:pt>
    <dgm:pt modelId="{57735097-E871-3B41-978B-1788EB8C202D}" type="sibTrans" cxnId="{9441A604-B16C-DC44-9C6E-4B26EB91C781}">
      <dgm:prSet/>
      <dgm:spPr/>
      <dgm:t>
        <a:bodyPr/>
        <a:lstStyle/>
        <a:p>
          <a:endParaRPr lang="en-GB"/>
        </a:p>
      </dgm:t>
    </dgm:pt>
    <dgm:pt modelId="{F21C78B6-821F-AD40-91D5-91DB53A0A0C6}">
      <dgm:prSet phldrT="[Text]"/>
      <dgm:spPr/>
      <dgm:t>
        <a:bodyPr/>
        <a:lstStyle/>
        <a:p>
          <a:r>
            <a:rPr lang="en-GB" dirty="0"/>
            <a:t>Data Warehouse</a:t>
          </a:r>
        </a:p>
      </dgm:t>
    </dgm:pt>
    <dgm:pt modelId="{FE49F012-526E-CE4D-B5C7-1C7FEA699259}" type="parTrans" cxnId="{8BACFE6E-E9B6-F74C-8944-521F4C7A73B7}">
      <dgm:prSet/>
      <dgm:spPr/>
      <dgm:t>
        <a:bodyPr/>
        <a:lstStyle/>
        <a:p>
          <a:endParaRPr lang="en-GB"/>
        </a:p>
      </dgm:t>
    </dgm:pt>
    <dgm:pt modelId="{D065DC8D-15B7-5447-BFA1-A70DADA77073}" type="sibTrans" cxnId="{8BACFE6E-E9B6-F74C-8944-521F4C7A73B7}">
      <dgm:prSet/>
      <dgm:spPr/>
      <dgm:t>
        <a:bodyPr/>
        <a:lstStyle/>
        <a:p>
          <a:endParaRPr lang="en-GB"/>
        </a:p>
      </dgm:t>
    </dgm:pt>
    <dgm:pt modelId="{D1581262-A853-E149-8E34-484299A7138D}">
      <dgm:prSet phldrT="[Text]"/>
      <dgm:spPr/>
      <dgm:t>
        <a:bodyPr/>
        <a:lstStyle/>
        <a:p>
          <a:r>
            <a:rPr lang="en-GB" dirty="0"/>
            <a:t>Target must have capability to analyse huge data</a:t>
          </a:r>
        </a:p>
      </dgm:t>
    </dgm:pt>
    <dgm:pt modelId="{71B4A99B-679D-8E4E-93A6-53676B22E355}" type="parTrans" cxnId="{C8122C0C-2CD2-1A4F-8B1B-9EE88818C8CA}">
      <dgm:prSet/>
      <dgm:spPr/>
      <dgm:t>
        <a:bodyPr/>
        <a:lstStyle/>
        <a:p>
          <a:endParaRPr lang="en-GB"/>
        </a:p>
      </dgm:t>
    </dgm:pt>
    <dgm:pt modelId="{26A25125-AAB5-0E4F-8DCF-018A34D2E0A9}" type="sibTrans" cxnId="{C8122C0C-2CD2-1A4F-8B1B-9EE88818C8CA}">
      <dgm:prSet/>
      <dgm:spPr/>
      <dgm:t>
        <a:bodyPr/>
        <a:lstStyle/>
        <a:p>
          <a:endParaRPr lang="en-GB"/>
        </a:p>
      </dgm:t>
    </dgm:pt>
    <dgm:pt modelId="{44C3E159-B0DF-2746-B681-0BC59365ADEA}">
      <dgm:prSet phldrT="[Text]"/>
      <dgm:spPr/>
      <dgm:t>
        <a:bodyPr/>
        <a:lstStyle/>
        <a:p>
          <a:r>
            <a:rPr lang="en-GB" dirty="0"/>
            <a:t>Data Lake House</a:t>
          </a:r>
        </a:p>
      </dgm:t>
    </dgm:pt>
    <dgm:pt modelId="{90B34F81-49C9-1342-AD0A-A9348D1AB749}" type="parTrans" cxnId="{3FA21DD1-D486-DD41-B1B0-24366101DDEF}">
      <dgm:prSet/>
      <dgm:spPr/>
      <dgm:t>
        <a:bodyPr/>
        <a:lstStyle/>
        <a:p>
          <a:endParaRPr lang="en-GB"/>
        </a:p>
      </dgm:t>
    </dgm:pt>
    <dgm:pt modelId="{420293D5-404B-634D-BFCB-1C6F9CC48700}" type="sibTrans" cxnId="{3FA21DD1-D486-DD41-B1B0-24366101DDEF}">
      <dgm:prSet/>
      <dgm:spPr/>
      <dgm:t>
        <a:bodyPr/>
        <a:lstStyle/>
        <a:p>
          <a:endParaRPr lang="en-GB"/>
        </a:p>
      </dgm:t>
    </dgm:pt>
    <dgm:pt modelId="{F9D1BC20-7D8D-7A4D-8D4A-DF6EE2FD65CF}">
      <dgm:prSet phldrT="[Text]"/>
      <dgm:spPr/>
      <dgm:t>
        <a:bodyPr/>
        <a:lstStyle/>
        <a:p>
          <a:r>
            <a:rPr lang="en-GB" dirty="0"/>
            <a:t>Considering the product requirements ,the input data and target….. Data Lake House type of data pipeline fits well to this use case.</a:t>
          </a:r>
        </a:p>
      </dgm:t>
    </dgm:pt>
    <dgm:pt modelId="{C4969A73-026C-574A-BDE1-B7F7F562C516}" type="parTrans" cxnId="{CC4B2448-8927-9646-A71A-A49E29C77761}">
      <dgm:prSet/>
      <dgm:spPr/>
      <dgm:t>
        <a:bodyPr/>
        <a:lstStyle/>
        <a:p>
          <a:endParaRPr lang="en-GB"/>
        </a:p>
      </dgm:t>
    </dgm:pt>
    <dgm:pt modelId="{7C51867B-ADB4-5C4C-9087-9EAC5983CF7E}" type="sibTrans" cxnId="{CC4B2448-8927-9646-A71A-A49E29C77761}">
      <dgm:prSet/>
      <dgm:spPr/>
      <dgm:t>
        <a:bodyPr/>
        <a:lstStyle/>
        <a:p>
          <a:endParaRPr lang="en-GB"/>
        </a:p>
      </dgm:t>
    </dgm:pt>
    <dgm:pt modelId="{C86AE4E4-CDF4-BC44-BC6A-521610F401DF}">
      <dgm:prSet phldrT="[Text]"/>
      <dgm:spPr/>
      <dgm:t>
        <a:bodyPr/>
        <a:lstStyle/>
        <a:p>
          <a:r>
            <a:rPr lang="en-GB" dirty="0"/>
            <a:t>Target must provide faster read access</a:t>
          </a:r>
        </a:p>
      </dgm:t>
    </dgm:pt>
    <dgm:pt modelId="{73C2B12B-F02F-6546-879B-429015326DEC}" type="parTrans" cxnId="{5960A7F2-BCFE-DD4A-B98F-A5C0DDFC1E90}">
      <dgm:prSet/>
      <dgm:spPr/>
      <dgm:t>
        <a:bodyPr/>
        <a:lstStyle/>
        <a:p>
          <a:endParaRPr lang="en-GB"/>
        </a:p>
      </dgm:t>
    </dgm:pt>
    <dgm:pt modelId="{70C7A28F-0277-FA4B-9DB4-10E886BC4BCB}" type="sibTrans" cxnId="{5960A7F2-BCFE-DD4A-B98F-A5C0DDFC1E90}">
      <dgm:prSet/>
      <dgm:spPr/>
      <dgm:t>
        <a:bodyPr/>
        <a:lstStyle/>
        <a:p>
          <a:endParaRPr lang="en-GB"/>
        </a:p>
      </dgm:t>
    </dgm:pt>
    <dgm:pt modelId="{EDC1AA44-5C29-C34C-9610-C2E2237267C1}">
      <dgm:prSet phldrT="[Text]"/>
      <dgm:spPr/>
      <dgm:t>
        <a:bodyPr/>
        <a:lstStyle/>
        <a:p>
          <a:r>
            <a:rPr lang="en-GB" dirty="0"/>
            <a:t>Target must be capable of organizing, storing huge historical data for the training of AI/ML models</a:t>
          </a:r>
        </a:p>
      </dgm:t>
    </dgm:pt>
    <dgm:pt modelId="{492D9137-6763-D342-841C-AD1E35726401}" type="parTrans" cxnId="{A8A76E0E-4548-0C4E-BD65-A75608CCCC92}">
      <dgm:prSet/>
      <dgm:spPr/>
      <dgm:t>
        <a:bodyPr/>
        <a:lstStyle/>
        <a:p>
          <a:endParaRPr lang="en-GB"/>
        </a:p>
      </dgm:t>
    </dgm:pt>
    <dgm:pt modelId="{4CA307E2-B0D4-3341-A720-B563AA7237E7}" type="sibTrans" cxnId="{A8A76E0E-4548-0C4E-BD65-A75608CCCC92}">
      <dgm:prSet/>
      <dgm:spPr/>
      <dgm:t>
        <a:bodyPr/>
        <a:lstStyle/>
        <a:p>
          <a:endParaRPr lang="en-GB"/>
        </a:p>
      </dgm:t>
    </dgm:pt>
    <dgm:pt modelId="{C5823E7D-A058-0A44-BC50-F0958D4E77BA}" type="pres">
      <dgm:prSet presAssocID="{B5DC5000-1EE4-564B-AF91-8978E0154092}" presName="linearFlow" presStyleCnt="0">
        <dgm:presLayoutVars>
          <dgm:dir/>
          <dgm:animLvl val="lvl"/>
          <dgm:resizeHandles val="exact"/>
        </dgm:presLayoutVars>
      </dgm:prSet>
      <dgm:spPr/>
    </dgm:pt>
    <dgm:pt modelId="{953489DA-99F9-CE4B-BB26-3B6D48894E20}" type="pres">
      <dgm:prSet presAssocID="{F3768580-57B7-104A-81E4-16717D847E87}" presName="composite" presStyleCnt="0"/>
      <dgm:spPr/>
    </dgm:pt>
    <dgm:pt modelId="{69B52094-1A8E-0A43-A7B9-781E7ABB8C7E}" type="pres">
      <dgm:prSet presAssocID="{F3768580-57B7-104A-81E4-16717D847E87}" presName="parentText" presStyleLbl="alignNode1" presStyleIdx="0" presStyleCnt="3">
        <dgm:presLayoutVars>
          <dgm:chMax val="1"/>
          <dgm:bulletEnabled val="1"/>
        </dgm:presLayoutVars>
      </dgm:prSet>
      <dgm:spPr/>
    </dgm:pt>
    <dgm:pt modelId="{C597D7AC-D880-C347-AAA6-4C52AA841CC5}" type="pres">
      <dgm:prSet presAssocID="{F3768580-57B7-104A-81E4-16717D847E87}" presName="descendantText" presStyleLbl="alignAcc1" presStyleIdx="0" presStyleCnt="3">
        <dgm:presLayoutVars>
          <dgm:bulletEnabled val="1"/>
        </dgm:presLayoutVars>
      </dgm:prSet>
      <dgm:spPr/>
    </dgm:pt>
    <dgm:pt modelId="{E2276F31-74B4-D24F-A858-9D785415F98B}" type="pres">
      <dgm:prSet presAssocID="{FF04FF41-DBB9-164D-8AA1-E23E633EC388}" presName="sp" presStyleCnt="0"/>
      <dgm:spPr/>
    </dgm:pt>
    <dgm:pt modelId="{D729407E-A539-F44E-90E0-6D4B9805208D}" type="pres">
      <dgm:prSet presAssocID="{F21C78B6-821F-AD40-91D5-91DB53A0A0C6}" presName="composite" presStyleCnt="0"/>
      <dgm:spPr/>
    </dgm:pt>
    <dgm:pt modelId="{54BE3C83-9735-974E-B784-8E0056BF000A}" type="pres">
      <dgm:prSet presAssocID="{F21C78B6-821F-AD40-91D5-91DB53A0A0C6}" presName="parentText" presStyleLbl="alignNode1" presStyleIdx="1" presStyleCnt="3">
        <dgm:presLayoutVars>
          <dgm:chMax val="1"/>
          <dgm:bulletEnabled val="1"/>
        </dgm:presLayoutVars>
      </dgm:prSet>
      <dgm:spPr/>
    </dgm:pt>
    <dgm:pt modelId="{1DCD9713-E93B-6349-9EE3-C593911FD08B}" type="pres">
      <dgm:prSet presAssocID="{F21C78B6-821F-AD40-91D5-91DB53A0A0C6}" presName="descendantText" presStyleLbl="alignAcc1" presStyleIdx="1" presStyleCnt="3">
        <dgm:presLayoutVars>
          <dgm:bulletEnabled val="1"/>
        </dgm:presLayoutVars>
      </dgm:prSet>
      <dgm:spPr/>
    </dgm:pt>
    <dgm:pt modelId="{EBE3534D-80C3-CF4E-803E-297C0AEED5F3}" type="pres">
      <dgm:prSet presAssocID="{D065DC8D-15B7-5447-BFA1-A70DADA77073}" presName="sp" presStyleCnt="0"/>
      <dgm:spPr/>
    </dgm:pt>
    <dgm:pt modelId="{2EB6EA0C-EFFC-D445-9EED-49E6CBC59D55}" type="pres">
      <dgm:prSet presAssocID="{44C3E159-B0DF-2746-B681-0BC59365ADEA}" presName="composite" presStyleCnt="0"/>
      <dgm:spPr/>
    </dgm:pt>
    <dgm:pt modelId="{39DEC660-0005-0745-8FBA-732675C8062B}" type="pres">
      <dgm:prSet presAssocID="{44C3E159-B0DF-2746-B681-0BC59365ADEA}" presName="parentText" presStyleLbl="alignNode1" presStyleIdx="2" presStyleCnt="3">
        <dgm:presLayoutVars>
          <dgm:chMax val="1"/>
          <dgm:bulletEnabled val="1"/>
        </dgm:presLayoutVars>
      </dgm:prSet>
      <dgm:spPr/>
    </dgm:pt>
    <dgm:pt modelId="{B400A58B-BF18-1A40-9964-0548665B3211}" type="pres">
      <dgm:prSet presAssocID="{44C3E159-B0DF-2746-B681-0BC59365ADEA}" presName="descendantText" presStyleLbl="alignAcc1" presStyleIdx="2" presStyleCnt="3">
        <dgm:presLayoutVars>
          <dgm:bulletEnabled val="1"/>
        </dgm:presLayoutVars>
      </dgm:prSet>
      <dgm:spPr/>
    </dgm:pt>
  </dgm:ptLst>
  <dgm:cxnLst>
    <dgm:cxn modelId="{9441A604-B16C-DC44-9C6E-4B26EB91C781}" srcId="{F3768580-57B7-104A-81E4-16717D847E87}" destId="{41ECF5A6-B636-FC49-B274-3EFB24E9486A}" srcOrd="1" destOrd="0" parTransId="{63FCB138-D30F-2C49-B85C-15E642B0520C}" sibTransId="{57735097-E871-3B41-978B-1788EB8C202D}"/>
    <dgm:cxn modelId="{C8122C0C-2CD2-1A4F-8B1B-9EE88818C8CA}" srcId="{F21C78B6-821F-AD40-91D5-91DB53A0A0C6}" destId="{D1581262-A853-E149-8E34-484299A7138D}" srcOrd="0" destOrd="0" parTransId="{71B4A99B-679D-8E4E-93A6-53676B22E355}" sibTransId="{26A25125-AAB5-0E4F-8DCF-018A34D2E0A9}"/>
    <dgm:cxn modelId="{A8A76E0E-4548-0C4E-BD65-A75608CCCC92}" srcId="{F21C78B6-821F-AD40-91D5-91DB53A0A0C6}" destId="{EDC1AA44-5C29-C34C-9610-C2E2237267C1}" srcOrd="2" destOrd="0" parTransId="{492D9137-6763-D342-841C-AD1E35726401}" sibTransId="{4CA307E2-B0D4-3341-A720-B563AA7237E7}"/>
    <dgm:cxn modelId="{E0262A16-ACA3-A047-89B7-283A81D8AD3A}" srcId="{B5DC5000-1EE4-564B-AF91-8978E0154092}" destId="{F3768580-57B7-104A-81E4-16717D847E87}" srcOrd="0" destOrd="0" parTransId="{28B9607B-53B5-1B44-A901-521514908EB7}" sibTransId="{FF04FF41-DBB9-164D-8AA1-E23E633EC388}"/>
    <dgm:cxn modelId="{F3EE9B30-B36B-744F-A46B-032B87027165}" type="presOf" srcId="{EDC1AA44-5C29-C34C-9610-C2E2237267C1}" destId="{1DCD9713-E93B-6349-9EE3-C593911FD08B}" srcOrd="0" destOrd="2" presId="urn:microsoft.com/office/officeart/2005/8/layout/chevron2"/>
    <dgm:cxn modelId="{CC4B2448-8927-9646-A71A-A49E29C77761}" srcId="{44C3E159-B0DF-2746-B681-0BC59365ADEA}" destId="{F9D1BC20-7D8D-7A4D-8D4A-DF6EE2FD65CF}" srcOrd="0" destOrd="0" parTransId="{C4969A73-026C-574A-BDE1-B7F7F562C516}" sibTransId="{7C51867B-ADB4-5C4C-9087-9EAC5983CF7E}"/>
    <dgm:cxn modelId="{8BACFE6E-E9B6-F74C-8944-521F4C7A73B7}" srcId="{B5DC5000-1EE4-564B-AF91-8978E0154092}" destId="{F21C78B6-821F-AD40-91D5-91DB53A0A0C6}" srcOrd="1" destOrd="0" parTransId="{FE49F012-526E-CE4D-B5C7-1C7FEA699259}" sibTransId="{D065DC8D-15B7-5447-BFA1-A70DADA77073}"/>
    <dgm:cxn modelId="{954F3088-E587-0044-82B2-04E6EFD9B8D0}" type="presOf" srcId="{D1581262-A853-E149-8E34-484299A7138D}" destId="{1DCD9713-E93B-6349-9EE3-C593911FD08B}" srcOrd="0" destOrd="0" presId="urn:microsoft.com/office/officeart/2005/8/layout/chevron2"/>
    <dgm:cxn modelId="{4FF24990-920A-9D49-87D2-37C56AFDB817}" type="presOf" srcId="{F21C78B6-821F-AD40-91D5-91DB53A0A0C6}" destId="{54BE3C83-9735-974E-B784-8E0056BF000A}" srcOrd="0" destOrd="0" presId="urn:microsoft.com/office/officeart/2005/8/layout/chevron2"/>
    <dgm:cxn modelId="{6FBBBC92-C4AE-3442-B5FB-4D78296E6AED}" type="presOf" srcId="{44C3E159-B0DF-2746-B681-0BC59365ADEA}" destId="{39DEC660-0005-0745-8FBA-732675C8062B}" srcOrd="0" destOrd="0" presId="urn:microsoft.com/office/officeart/2005/8/layout/chevron2"/>
    <dgm:cxn modelId="{027EE6AD-F06B-8E4B-8A08-3996059F0060}" type="presOf" srcId="{F3768580-57B7-104A-81E4-16717D847E87}" destId="{69B52094-1A8E-0A43-A7B9-781E7ABB8C7E}" srcOrd="0" destOrd="0" presId="urn:microsoft.com/office/officeart/2005/8/layout/chevron2"/>
    <dgm:cxn modelId="{96865FB8-2A5F-654F-A7CC-772EB45B105B}" type="presOf" srcId="{A056730C-797B-8144-92E0-A3A4FB3C5099}" destId="{C597D7AC-D880-C347-AAA6-4C52AA841CC5}" srcOrd="0" destOrd="0" presId="urn:microsoft.com/office/officeart/2005/8/layout/chevron2"/>
    <dgm:cxn modelId="{5E9BF4C5-7BD3-A84B-90FC-FB4DB012D881}" type="presOf" srcId="{B5DC5000-1EE4-564B-AF91-8978E0154092}" destId="{C5823E7D-A058-0A44-BC50-F0958D4E77BA}" srcOrd="0" destOrd="0" presId="urn:microsoft.com/office/officeart/2005/8/layout/chevron2"/>
    <dgm:cxn modelId="{F4CA5ECE-AEB9-B24A-9317-1AD3594F76CD}" type="presOf" srcId="{F9D1BC20-7D8D-7A4D-8D4A-DF6EE2FD65CF}" destId="{B400A58B-BF18-1A40-9964-0548665B3211}" srcOrd="0" destOrd="0" presId="urn:microsoft.com/office/officeart/2005/8/layout/chevron2"/>
    <dgm:cxn modelId="{3FA21DD1-D486-DD41-B1B0-24366101DDEF}" srcId="{B5DC5000-1EE4-564B-AF91-8978E0154092}" destId="{44C3E159-B0DF-2746-B681-0BC59365ADEA}" srcOrd="2" destOrd="0" parTransId="{90B34F81-49C9-1342-AD0A-A9348D1AB749}" sibTransId="{420293D5-404B-634D-BFCB-1C6F9CC48700}"/>
    <dgm:cxn modelId="{DB2D96D3-7267-FE4D-A725-721BA4FEBF31}" srcId="{F3768580-57B7-104A-81E4-16717D847E87}" destId="{A056730C-797B-8144-92E0-A3A4FB3C5099}" srcOrd="0" destOrd="0" parTransId="{9F848BDA-2821-FE44-8A82-DE0CFBADDB7B}" sibTransId="{9854C115-8820-C34C-9486-4521C575A115}"/>
    <dgm:cxn modelId="{004938E0-71E2-F04C-9F05-7E07CF0E3289}" type="presOf" srcId="{41ECF5A6-B636-FC49-B274-3EFB24E9486A}" destId="{C597D7AC-D880-C347-AAA6-4C52AA841CC5}" srcOrd="0" destOrd="1" presId="urn:microsoft.com/office/officeart/2005/8/layout/chevron2"/>
    <dgm:cxn modelId="{5960A7F2-BCFE-DD4A-B98F-A5C0DDFC1E90}" srcId="{F21C78B6-821F-AD40-91D5-91DB53A0A0C6}" destId="{C86AE4E4-CDF4-BC44-BC6A-521610F401DF}" srcOrd="1" destOrd="0" parTransId="{73C2B12B-F02F-6546-879B-429015326DEC}" sibTransId="{70C7A28F-0277-FA4B-9DB4-10E886BC4BCB}"/>
    <dgm:cxn modelId="{10E9D2FF-7571-894F-8205-0BC789EE8A52}" type="presOf" srcId="{C86AE4E4-CDF4-BC44-BC6A-521610F401DF}" destId="{1DCD9713-E93B-6349-9EE3-C593911FD08B}" srcOrd="0" destOrd="1" presId="urn:microsoft.com/office/officeart/2005/8/layout/chevron2"/>
    <dgm:cxn modelId="{FD605494-3969-154B-ADF5-B3D316329158}" type="presParOf" srcId="{C5823E7D-A058-0A44-BC50-F0958D4E77BA}" destId="{953489DA-99F9-CE4B-BB26-3B6D48894E20}" srcOrd="0" destOrd="0" presId="urn:microsoft.com/office/officeart/2005/8/layout/chevron2"/>
    <dgm:cxn modelId="{6B402549-2999-5846-9D37-9054849DC564}" type="presParOf" srcId="{953489DA-99F9-CE4B-BB26-3B6D48894E20}" destId="{69B52094-1A8E-0A43-A7B9-781E7ABB8C7E}" srcOrd="0" destOrd="0" presId="urn:microsoft.com/office/officeart/2005/8/layout/chevron2"/>
    <dgm:cxn modelId="{59074DD0-73F4-794D-AA8A-B5925914D09F}" type="presParOf" srcId="{953489DA-99F9-CE4B-BB26-3B6D48894E20}" destId="{C597D7AC-D880-C347-AAA6-4C52AA841CC5}" srcOrd="1" destOrd="0" presId="urn:microsoft.com/office/officeart/2005/8/layout/chevron2"/>
    <dgm:cxn modelId="{3D33CC68-B007-8E44-878A-BBFD4407662D}" type="presParOf" srcId="{C5823E7D-A058-0A44-BC50-F0958D4E77BA}" destId="{E2276F31-74B4-D24F-A858-9D785415F98B}" srcOrd="1" destOrd="0" presId="urn:microsoft.com/office/officeart/2005/8/layout/chevron2"/>
    <dgm:cxn modelId="{5FA539C9-28BF-6E4A-ABC5-F65EFAE1F4B3}" type="presParOf" srcId="{C5823E7D-A058-0A44-BC50-F0958D4E77BA}" destId="{D729407E-A539-F44E-90E0-6D4B9805208D}" srcOrd="2" destOrd="0" presId="urn:microsoft.com/office/officeart/2005/8/layout/chevron2"/>
    <dgm:cxn modelId="{F0DA8BE2-7887-114E-AA77-EC88B2010E8F}" type="presParOf" srcId="{D729407E-A539-F44E-90E0-6D4B9805208D}" destId="{54BE3C83-9735-974E-B784-8E0056BF000A}" srcOrd="0" destOrd="0" presId="urn:microsoft.com/office/officeart/2005/8/layout/chevron2"/>
    <dgm:cxn modelId="{AFBD71D4-4077-9141-864D-B6F77CC21043}" type="presParOf" srcId="{D729407E-A539-F44E-90E0-6D4B9805208D}" destId="{1DCD9713-E93B-6349-9EE3-C593911FD08B}" srcOrd="1" destOrd="0" presId="urn:microsoft.com/office/officeart/2005/8/layout/chevron2"/>
    <dgm:cxn modelId="{40CA71FE-3604-0645-8BA1-9D7D565BA43A}" type="presParOf" srcId="{C5823E7D-A058-0A44-BC50-F0958D4E77BA}" destId="{EBE3534D-80C3-CF4E-803E-297C0AEED5F3}" srcOrd="3" destOrd="0" presId="urn:microsoft.com/office/officeart/2005/8/layout/chevron2"/>
    <dgm:cxn modelId="{C7190506-8C92-6041-AB23-DF9260F5F5CC}" type="presParOf" srcId="{C5823E7D-A058-0A44-BC50-F0958D4E77BA}" destId="{2EB6EA0C-EFFC-D445-9EED-49E6CBC59D55}" srcOrd="4" destOrd="0" presId="urn:microsoft.com/office/officeart/2005/8/layout/chevron2"/>
    <dgm:cxn modelId="{B8ADFB7C-4F86-6B4E-9A63-E1C32B342B59}" type="presParOf" srcId="{2EB6EA0C-EFFC-D445-9EED-49E6CBC59D55}" destId="{39DEC660-0005-0745-8FBA-732675C8062B}" srcOrd="0" destOrd="0" presId="urn:microsoft.com/office/officeart/2005/8/layout/chevron2"/>
    <dgm:cxn modelId="{41A75B7E-C33A-744D-B629-A06ECC5A329E}" type="presParOf" srcId="{2EB6EA0C-EFFC-D445-9EED-49E6CBC59D55}" destId="{B400A58B-BF18-1A40-9964-0548665B321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ED46EB-43CE-3A48-B3DE-5E1BE468519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C401F957-E668-B140-8965-E7A1B067754E}">
      <dgm:prSet phldrT="[Text]"/>
      <dgm:spPr/>
      <dgm:t>
        <a:bodyPr/>
        <a:lstStyle/>
        <a:p>
          <a:r>
            <a:rPr lang="en-GB" dirty="0"/>
            <a:t>Dataflow</a:t>
          </a:r>
        </a:p>
      </dgm:t>
    </dgm:pt>
    <dgm:pt modelId="{CB85E8AD-7CEB-F64A-8099-EBA1123476ED}" type="parTrans" cxnId="{BB191290-E6F6-C74B-8CDF-08CB773311F0}">
      <dgm:prSet/>
      <dgm:spPr/>
      <dgm:t>
        <a:bodyPr/>
        <a:lstStyle/>
        <a:p>
          <a:endParaRPr lang="en-GB"/>
        </a:p>
      </dgm:t>
    </dgm:pt>
    <dgm:pt modelId="{EC30931E-BC17-384E-84A3-FB5FDEFD83AA}" type="sibTrans" cxnId="{BB191290-E6F6-C74B-8CDF-08CB773311F0}">
      <dgm:prSet/>
      <dgm:spPr/>
      <dgm:t>
        <a:bodyPr/>
        <a:lstStyle/>
        <a:p>
          <a:endParaRPr lang="en-GB"/>
        </a:p>
      </dgm:t>
    </dgm:pt>
    <dgm:pt modelId="{2E8C339F-0784-C749-A27A-C1FC792A88DC}">
      <dgm:prSet phldrT="[Text]"/>
      <dgm:spPr/>
      <dgm:t>
        <a:bodyPr/>
        <a:lstStyle/>
        <a:p>
          <a:r>
            <a:rPr lang="en-GB" dirty="0"/>
            <a:t>Helps in Extracting, transforming, loading huge data for both batch and real-time data</a:t>
          </a:r>
        </a:p>
      </dgm:t>
    </dgm:pt>
    <dgm:pt modelId="{D7E8BC32-B9B4-5347-84DE-B99FBB0490E5}" type="parTrans" cxnId="{DE645096-B4F8-5F49-88C1-6EF7730C1A66}">
      <dgm:prSet/>
      <dgm:spPr/>
      <dgm:t>
        <a:bodyPr/>
        <a:lstStyle/>
        <a:p>
          <a:endParaRPr lang="en-GB"/>
        </a:p>
      </dgm:t>
    </dgm:pt>
    <dgm:pt modelId="{6352D5DA-C517-184A-9E26-4EB6F3E737F3}" type="sibTrans" cxnId="{DE645096-B4F8-5F49-88C1-6EF7730C1A66}">
      <dgm:prSet/>
      <dgm:spPr/>
      <dgm:t>
        <a:bodyPr/>
        <a:lstStyle/>
        <a:p>
          <a:endParaRPr lang="en-GB"/>
        </a:p>
      </dgm:t>
    </dgm:pt>
    <dgm:pt modelId="{B3B3B21F-8264-9241-9A82-FAA4DE827D2E}">
      <dgm:prSet phldrT="[Text]"/>
      <dgm:spPr/>
      <dgm:t>
        <a:bodyPr/>
        <a:lstStyle/>
        <a:p>
          <a:r>
            <a:rPr lang="en-GB" dirty="0"/>
            <a:t>serverless architecture, </a:t>
          </a:r>
          <a:r>
            <a:rPr lang="en-IN" b="0" i="0" dirty="0"/>
            <a:t>fast and cost-effective service</a:t>
          </a:r>
          <a:r>
            <a:rPr lang="en-IN" b="1" i="0" dirty="0"/>
            <a:t>, </a:t>
          </a:r>
          <a:r>
            <a:rPr lang="en-GB" dirty="0"/>
            <a:t>easy pipeline building templates, etc. </a:t>
          </a:r>
        </a:p>
      </dgm:t>
    </dgm:pt>
    <dgm:pt modelId="{077C9FE1-DC3D-4F43-9919-F0CA241DFAFF}" type="parTrans" cxnId="{B8F239E8-FC4C-FA49-A791-E21E5B46FF7F}">
      <dgm:prSet/>
      <dgm:spPr/>
      <dgm:t>
        <a:bodyPr/>
        <a:lstStyle/>
        <a:p>
          <a:endParaRPr lang="en-GB"/>
        </a:p>
      </dgm:t>
    </dgm:pt>
    <dgm:pt modelId="{58FEE798-7DB2-9349-A93B-6619FF7C84E5}" type="sibTrans" cxnId="{B8F239E8-FC4C-FA49-A791-E21E5B46FF7F}">
      <dgm:prSet/>
      <dgm:spPr/>
      <dgm:t>
        <a:bodyPr/>
        <a:lstStyle/>
        <a:p>
          <a:endParaRPr lang="en-GB"/>
        </a:p>
      </dgm:t>
    </dgm:pt>
    <dgm:pt modelId="{9E39186A-87FC-2F48-8345-56EE7E7A3DE4}">
      <dgm:prSet phldrT="[Text]"/>
      <dgm:spPr/>
      <dgm:t>
        <a:bodyPr/>
        <a:lstStyle/>
        <a:p>
          <a:r>
            <a:rPr lang="en-GB" dirty="0"/>
            <a:t>Google Cloud Storage</a:t>
          </a:r>
        </a:p>
      </dgm:t>
    </dgm:pt>
    <dgm:pt modelId="{89D650BB-BB7D-2E40-AD43-DF85429241D4}" type="parTrans" cxnId="{E48A110C-7DB6-2747-AE8E-10E53D393F05}">
      <dgm:prSet/>
      <dgm:spPr/>
      <dgm:t>
        <a:bodyPr/>
        <a:lstStyle/>
        <a:p>
          <a:endParaRPr lang="en-GB"/>
        </a:p>
      </dgm:t>
    </dgm:pt>
    <dgm:pt modelId="{63B04094-471C-4A4A-AF63-89728ED987C7}" type="sibTrans" cxnId="{E48A110C-7DB6-2747-AE8E-10E53D393F05}">
      <dgm:prSet/>
      <dgm:spPr/>
      <dgm:t>
        <a:bodyPr/>
        <a:lstStyle/>
        <a:p>
          <a:endParaRPr lang="en-GB"/>
        </a:p>
      </dgm:t>
    </dgm:pt>
    <dgm:pt modelId="{85AC972C-7B7C-AB49-8D88-4BA66AC78811}">
      <dgm:prSet phldrT="[Text]"/>
      <dgm:spPr/>
      <dgm:t>
        <a:bodyPr/>
        <a:lstStyle/>
        <a:p>
          <a:r>
            <a:rPr lang="en-GB" dirty="0"/>
            <a:t>Acts as a data lake and gives the flexibility to store structured, unstructured, semi-structured data.</a:t>
          </a:r>
        </a:p>
      </dgm:t>
    </dgm:pt>
    <dgm:pt modelId="{250CA97C-769F-D14F-9761-B88C52366FF3}" type="parTrans" cxnId="{3DD2ECD3-55A6-5344-8744-1CEB829EAB6C}">
      <dgm:prSet/>
      <dgm:spPr/>
      <dgm:t>
        <a:bodyPr/>
        <a:lstStyle/>
        <a:p>
          <a:endParaRPr lang="en-GB"/>
        </a:p>
      </dgm:t>
    </dgm:pt>
    <dgm:pt modelId="{B6469473-F879-D047-94B9-CA393E61AF4F}" type="sibTrans" cxnId="{3DD2ECD3-55A6-5344-8744-1CEB829EAB6C}">
      <dgm:prSet/>
      <dgm:spPr/>
      <dgm:t>
        <a:bodyPr/>
        <a:lstStyle/>
        <a:p>
          <a:endParaRPr lang="en-GB"/>
        </a:p>
      </dgm:t>
    </dgm:pt>
    <dgm:pt modelId="{8D966485-55C9-EC49-8E15-64714834709D}">
      <dgm:prSet phldrT="[Text]"/>
      <dgm:spPr/>
      <dgm:t>
        <a:bodyPr/>
        <a:lstStyle/>
        <a:p>
          <a:r>
            <a:rPr lang="en-GB" dirty="0"/>
            <a:t>Also helps in auto archiving, compressing, cleaning of historical, less often used data.</a:t>
          </a:r>
        </a:p>
      </dgm:t>
    </dgm:pt>
    <dgm:pt modelId="{28BB995E-F725-784F-B66C-5203F3C4BA70}" type="parTrans" cxnId="{62B8548D-E2A9-A241-AD72-47731A651323}">
      <dgm:prSet/>
      <dgm:spPr/>
      <dgm:t>
        <a:bodyPr/>
        <a:lstStyle/>
        <a:p>
          <a:endParaRPr lang="en-GB"/>
        </a:p>
      </dgm:t>
    </dgm:pt>
    <dgm:pt modelId="{2C38680A-4EF8-6749-ABCD-2455AD1C167B}" type="sibTrans" cxnId="{62B8548D-E2A9-A241-AD72-47731A651323}">
      <dgm:prSet/>
      <dgm:spPr/>
      <dgm:t>
        <a:bodyPr/>
        <a:lstStyle/>
        <a:p>
          <a:endParaRPr lang="en-GB"/>
        </a:p>
      </dgm:t>
    </dgm:pt>
    <dgm:pt modelId="{4D506147-A0E8-F04D-8F82-32FAD031B4DE}">
      <dgm:prSet phldrT="[Text]"/>
      <dgm:spPr/>
      <dgm:t>
        <a:bodyPr/>
        <a:lstStyle/>
        <a:p>
          <a:r>
            <a:rPr lang="en-GB" dirty="0"/>
            <a:t>Google </a:t>
          </a:r>
          <a:r>
            <a:rPr lang="en-GB" dirty="0" err="1"/>
            <a:t>BigQuery</a:t>
          </a:r>
          <a:endParaRPr lang="en-GB" dirty="0"/>
        </a:p>
      </dgm:t>
    </dgm:pt>
    <dgm:pt modelId="{451BBFC0-D13B-D245-B7F1-52EA60A72522}" type="parTrans" cxnId="{07B70627-AF69-3644-9C06-617B7A570AB2}">
      <dgm:prSet/>
      <dgm:spPr/>
      <dgm:t>
        <a:bodyPr/>
        <a:lstStyle/>
        <a:p>
          <a:endParaRPr lang="en-GB"/>
        </a:p>
      </dgm:t>
    </dgm:pt>
    <dgm:pt modelId="{1B879E3F-8650-974C-B581-41A4C7F771F4}" type="sibTrans" cxnId="{07B70627-AF69-3644-9C06-617B7A570AB2}">
      <dgm:prSet/>
      <dgm:spPr/>
      <dgm:t>
        <a:bodyPr/>
        <a:lstStyle/>
        <a:p>
          <a:endParaRPr lang="en-GB"/>
        </a:p>
      </dgm:t>
    </dgm:pt>
    <dgm:pt modelId="{09D659E0-9388-984D-8336-E1DFDFA13ED8}">
      <dgm:prSet phldrT="[Text]"/>
      <dgm:spPr/>
      <dgm:t>
        <a:bodyPr/>
        <a:lstStyle/>
        <a:p>
          <a:r>
            <a:rPr lang="en-GB" dirty="0"/>
            <a:t>Helps to run analytics, train models on Huge data and provide faster insights</a:t>
          </a:r>
        </a:p>
      </dgm:t>
    </dgm:pt>
    <dgm:pt modelId="{4B66D6E7-8AE6-BF4C-AD41-30AC2BB6256D}" type="parTrans" cxnId="{A56A384A-1C55-1042-9DF9-E7899044FA2D}">
      <dgm:prSet/>
      <dgm:spPr/>
      <dgm:t>
        <a:bodyPr/>
        <a:lstStyle/>
        <a:p>
          <a:endParaRPr lang="en-GB"/>
        </a:p>
      </dgm:t>
    </dgm:pt>
    <dgm:pt modelId="{ADD7BE84-3B41-5940-A09E-68C75B47A69F}" type="sibTrans" cxnId="{A56A384A-1C55-1042-9DF9-E7899044FA2D}">
      <dgm:prSet/>
      <dgm:spPr/>
      <dgm:t>
        <a:bodyPr/>
        <a:lstStyle/>
        <a:p>
          <a:endParaRPr lang="en-GB"/>
        </a:p>
      </dgm:t>
    </dgm:pt>
    <dgm:pt modelId="{1AC54E79-7B15-A84E-8113-2B49CABB817B}">
      <dgm:prSet phldrT="[Text]"/>
      <dgm:spPr/>
      <dgm:t>
        <a:bodyPr/>
        <a:lstStyle/>
        <a:p>
          <a:r>
            <a:rPr lang="en-IN" b="0" i="0" dirty="0"/>
            <a:t>Serverless architecture, </a:t>
          </a:r>
          <a:r>
            <a:rPr lang="en-GB" dirty="0"/>
            <a:t>Acts as a Data warehouse and provides faster reads.  </a:t>
          </a:r>
        </a:p>
      </dgm:t>
    </dgm:pt>
    <dgm:pt modelId="{31E3F041-51FC-A247-9438-9ECF4A73CB25}" type="parTrans" cxnId="{112EAD1E-2E04-1F4E-A0E9-A4447389DA35}">
      <dgm:prSet/>
      <dgm:spPr/>
      <dgm:t>
        <a:bodyPr/>
        <a:lstStyle/>
        <a:p>
          <a:endParaRPr lang="en-GB"/>
        </a:p>
      </dgm:t>
    </dgm:pt>
    <dgm:pt modelId="{534A541C-DA68-2C42-BD62-D5A50F60D809}" type="sibTrans" cxnId="{112EAD1E-2E04-1F4E-A0E9-A4447389DA35}">
      <dgm:prSet/>
      <dgm:spPr/>
      <dgm:t>
        <a:bodyPr/>
        <a:lstStyle/>
        <a:p>
          <a:endParaRPr lang="en-GB"/>
        </a:p>
      </dgm:t>
    </dgm:pt>
    <dgm:pt modelId="{93940448-4459-7043-AD3C-EA8AD9B3068E}">
      <dgm:prSet/>
      <dgm:spPr/>
      <dgm:t>
        <a:bodyPr/>
        <a:lstStyle/>
        <a:p>
          <a:r>
            <a:rPr lang="en-GB" dirty="0"/>
            <a:t>Pub/sub</a:t>
          </a:r>
        </a:p>
      </dgm:t>
    </dgm:pt>
    <dgm:pt modelId="{D121F79C-055F-A042-888E-76DE9BB1D122}" type="parTrans" cxnId="{5281C084-68A5-C648-9A06-CA7FD5917CD3}">
      <dgm:prSet/>
      <dgm:spPr/>
      <dgm:t>
        <a:bodyPr/>
        <a:lstStyle/>
        <a:p>
          <a:endParaRPr lang="en-GB"/>
        </a:p>
      </dgm:t>
    </dgm:pt>
    <dgm:pt modelId="{4EA4C048-65C4-4046-AA5C-2A72B1C301AA}" type="sibTrans" cxnId="{5281C084-68A5-C648-9A06-CA7FD5917CD3}">
      <dgm:prSet/>
      <dgm:spPr/>
      <dgm:t>
        <a:bodyPr/>
        <a:lstStyle/>
        <a:p>
          <a:endParaRPr lang="en-GB"/>
        </a:p>
      </dgm:t>
    </dgm:pt>
    <dgm:pt modelId="{5C76D859-5479-1240-9AF8-90E4C87C67C6}">
      <dgm:prSet/>
      <dgm:spPr/>
      <dgm:t>
        <a:bodyPr/>
        <a:lstStyle/>
        <a:p>
          <a:r>
            <a:rPr lang="en-IN" b="0" i="0" dirty="0"/>
            <a:t>Serverless architecture, </a:t>
          </a:r>
          <a:r>
            <a:rPr lang="en-GB" dirty="0"/>
            <a:t>decouples the producer and consumer by giving buffering/ queuing capability </a:t>
          </a:r>
        </a:p>
      </dgm:t>
    </dgm:pt>
    <dgm:pt modelId="{37F44D7E-7533-1A4A-9602-1E17E8EE60B3}" type="parTrans" cxnId="{23878EA8-73B5-4E4A-9467-1615D48CC6D0}">
      <dgm:prSet/>
      <dgm:spPr/>
      <dgm:t>
        <a:bodyPr/>
        <a:lstStyle/>
        <a:p>
          <a:endParaRPr lang="en-GB"/>
        </a:p>
      </dgm:t>
    </dgm:pt>
    <dgm:pt modelId="{40A9322C-AAAD-8F42-AF2F-89AD8F2F6ACB}" type="sibTrans" cxnId="{23878EA8-73B5-4E4A-9467-1615D48CC6D0}">
      <dgm:prSet/>
      <dgm:spPr/>
      <dgm:t>
        <a:bodyPr/>
        <a:lstStyle/>
        <a:p>
          <a:endParaRPr lang="en-GB"/>
        </a:p>
      </dgm:t>
    </dgm:pt>
    <dgm:pt modelId="{D32B9330-3B2D-4E49-8A22-434E28E5A736}">
      <dgm:prSet/>
      <dgm:spPr/>
      <dgm:t>
        <a:bodyPr/>
        <a:lstStyle/>
        <a:p>
          <a:r>
            <a:rPr lang="en-GB" dirty="0"/>
            <a:t>Can help in retrieving data from multiple publishers on the topic of interest.</a:t>
          </a:r>
        </a:p>
      </dgm:t>
    </dgm:pt>
    <dgm:pt modelId="{3A6F3DEF-4EF2-9042-937D-665B95DE026C}" type="parTrans" cxnId="{4DACA565-7B77-9648-ADAD-9B531D4E6727}">
      <dgm:prSet/>
      <dgm:spPr/>
      <dgm:t>
        <a:bodyPr/>
        <a:lstStyle/>
        <a:p>
          <a:endParaRPr lang="en-GB"/>
        </a:p>
      </dgm:t>
    </dgm:pt>
    <dgm:pt modelId="{2809EDBF-7BD8-2543-9121-9D9C12C7ECEA}" type="sibTrans" cxnId="{4DACA565-7B77-9648-ADAD-9B531D4E6727}">
      <dgm:prSet/>
      <dgm:spPr/>
      <dgm:t>
        <a:bodyPr/>
        <a:lstStyle/>
        <a:p>
          <a:endParaRPr lang="en-GB"/>
        </a:p>
      </dgm:t>
    </dgm:pt>
    <dgm:pt modelId="{2AF13D5F-3900-C34A-BF82-92BCD3AE67C4}">
      <dgm:prSet phldrT="[Text]"/>
      <dgm:spPr/>
      <dgm:t>
        <a:bodyPr/>
        <a:lstStyle/>
        <a:p>
          <a:r>
            <a:rPr lang="en-GB" dirty="0"/>
            <a:t>Consider storing the data in compressed formats like orc, parquet to minimize cost and improve performance. </a:t>
          </a:r>
        </a:p>
      </dgm:t>
    </dgm:pt>
    <dgm:pt modelId="{A5190CD7-C0B0-E844-826E-9D8D59D50B47}" type="parTrans" cxnId="{3D058CED-EE8D-AB44-9778-A99A99162167}">
      <dgm:prSet/>
      <dgm:spPr/>
      <dgm:t>
        <a:bodyPr/>
        <a:lstStyle/>
        <a:p>
          <a:endParaRPr lang="en-GB"/>
        </a:p>
      </dgm:t>
    </dgm:pt>
    <dgm:pt modelId="{7FE777BD-ED81-9144-9105-4F1F0559E141}" type="sibTrans" cxnId="{3D058CED-EE8D-AB44-9778-A99A99162167}">
      <dgm:prSet/>
      <dgm:spPr/>
      <dgm:t>
        <a:bodyPr/>
        <a:lstStyle/>
        <a:p>
          <a:endParaRPr lang="en-GB"/>
        </a:p>
      </dgm:t>
    </dgm:pt>
    <dgm:pt modelId="{393173FC-8C30-7A43-9F9F-42487092D7AF}" type="pres">
      <dgm:prSet presAssocID="{6CED46EB-43CE-3A48-B3DE-5E1BE468519C}" presName="Name0" presStyleCnt="0">
        <dgm:presLayoutVars>
          <dgm:dir/>
          <dgm:animLvl val="lvl"/>
          <dgm:resizeHandles val="exact"/>
        </dgm:presLayoutVars>
      </dgm:prSet>
      <dgm:spPr/>
    </dgm:pt>
    <dgm:pt modelId="{C200F31A-9AE2-6C4D-A934-D4B03237AA80}" type="pres">
      <dgm:prSet presAssocID="{C401F957-E668-B140-8965-E7A1B067754E}" presName="linNode" presStyleCnt="0"/>
      <dgm:spPr/>
    </dgm:pt>
    <dgm:pt modelId="{2CAF11B4-E4D7-3D4C-B57A-F013645CA2C3}" type="pres">
      <dgm:prSet presAssocID="{C401F957-E668-B140-8965-E7A1B067754E}" presName="parentText" presStyleLbl="node1" presStyleIdx="0" presStyleCnt="4">
        <dgm:presLayoutVars>
          <dgm:chMax val="1"/>
          <dgm:bulletEnabled val="1"/>
        </dgm:presLayoutVars>
      </dgm:prSet>
      <dgm:spPr/>
    </dgm:pt>
    <dgm:pt modelId="{FCC45E49-5CE4-3543-8053-251D15F122DA}" type="pres">
      <dgm:prSet presAssocID="{C401F957-E668-B140-8965-E7A1B067754E}" presName="descendantText" presStyleLbl="alignAccFollowNode1" presStyleIdx="0" presStyleCnt="4">
        <dgm:presLayoutVars>
          <dgm:bulletEnabled val="1"/>
        </dgm:presLayoutVars>
      </dgm:prSet>
      <dgm:spPr/>
    </dgm:pt>
    <dgm:pt modelId="{E15C5ECE-D40D-D844-9967-07433B9F72BD}" type="pres">
      <dgm:prSet presAssocID="{EC30931E-BC17-384E-84A3-FB5FDEFD83AA}" presName="sp" presStyleCnt="0"/>
      <dgm:spPr/>
    </dgm:pt>
    <dgm:pt modelId="{82A89188-60D6-194B-980E-9E1BBADFFCCE}" type="pres">
      <dgm:prSet presAssocID="{93940448-4459-7043-AD3C-EA8AD9B3068E}" presName="linNode" presStyleCnt="0"/>
      <dgm:spPr/>
    </dgm:pt>
    <dgm:pt modelId="{53E74513-69A6-B14F-B601-CD1437E5E4D7}" type="pres">
      <dgm:prSet presAssocID="{93940448-4459-7043-AD3C-EA8AD9B3068E}" presName="parentText" presStyleLbl="node1" presStyleIdx="1" presStyleCnt="4">
        <dgm:presLayoutVars>
          <dgm:chMax val="1"/>
          <dgm:bulletEnabled val="1"/>
        </dgm:presLayoutVars>
      </dgm:prSet>
      <dgm:spPr/>
    </dgm:pt>
    <dgm:pt modelId="{A14AE224-BE0E-8647-929A-6CA5E03FE098}" type="pres">
      <dgm:prSet presAssocID="{93940448-4459-7043-AD3C-EA8AD9B3068E}" presName="descendantText" presStyleLbl="alignAccFollowNode1" presStyleIdx="1" presStyleCnt="4">
        <dgm:presLayoutVars>
          <dgm:bulletEnabled val="1"/>
        </dgm:presLayoutVars>
      </dgm:prSet>
      <dgm:spPr/>
    </dgm:pt>
    <dgm:pt modelId="{7FD7A3B7-E7EE-5C48-BD3A-DA0F70186FBA}" type="pres">
      <dgm:prSet presAssocID="{4EA4C048-65C4-4046-AA5C-2A72B1C301AA}" presName="sp" presStyleCnt="0"/>
      <dgm:spPr/>
    </dgm:pt>
    <dgm:pt modelId="{547D4517-DDE4-BE42-8BB7-F767E331A763}" type="pres">
      <dgm:prSet presAssocID="{9E39186A-87FC-2F48-8345-56EE7E7A3DE4}" presName="linNode" presStyleCnt="0"/>
      <dgm:spPr/>
    </dgm:pt>
    <dgm:pt modelId="{DA09992D-F4D0-8B47-8342-69C48E34624C}" type="pres">
      <dgm:prSet presAssocID="{9E39186A-87FC-2F48-8345-56EE7E7A3DE4}" presName="parentText" presStyleLbl="node1" presStyleIdx="2" presStyleCnt="4">
        <dgm:presLayoutVars>
          <dgm:chMax val="1"/>
          <dgm:bulletEnabled val="1"/>
        </dgm:presLayoutVars>
      </dgm:prSet>
      <dgm:spPr/>
    </dgm:pt>
    <dgm:pt modelId="{87D22FE9-E26B-5847-94A2-0D7A121267C5}" type="pres">
      <dgm:prSet presAssocID="{9E39186A-87FC-2F48-8345-56EE7E7A3DE4}" presName="descendantText" presStyleLbl="alignAccFollowNode1" presStyleIdx="2" presStyleCnt="4">
        <dgm:presLayoutVars>
          <dgm:bulletEnabled val="1"/>
        </dgm:presLayoutVars>
      </dgm:prSet>
      <dgm:spPr/>
    </dgm:pt>
    <dgm:pt modelId="{8697C9CF-3F03-FD47-995C-26BD28E457D1}" type="pres">
      <dgm:prSet presAssocID="{63B04094-471C-4A4A-AF63-89728ED987C7}" presName="sp" presStyleCnt="0"/>
      <dgm:spPr/>
    </dgm:pt>
    <dgm:pt modelId="{5A2F3899-6E7D-7C4D-84E0-17C1620697AE}" type="pres">
      <dgm:prSet presAssocID="{4D506147-A0E8-F04D-8F82-32FAD031B4DE}" presName="linNode" presStyleCnt="0"/>
      <dgm:spPr/>
    </dgm:pt>
    <dgm:pt modelId="{A1455E03-EAD7-154A-9B6C-6C95E1DC87F0}" type="pres">
      <dgm:prSet presAssocID="{4D506147-A0E8-F04D-8F82-32FAD031B4DE}" presName="parentText" presStyleLbl="node1" presStyleIdx="3" presStyleCnt="4">
        <dgm:presLayoutVars>
          <dgm:chMax val="1"/>
          <dgm:bulletEnabled val="1"/>
        </dgm:presLayoutVars>
      </dgm:prSet>
      <dgm:spPr/>
    </dgm:pt>
    <dgm:pt modelId="{5D538376-7798-424F-B70C-0B7EC318FCE2}" type="pres">
      <dgm:prSet presAssocID="{4D506147-A0E8-F04D-8F82-32FAD031B4DE}" presName="descendantText" presStyleLbl="alignAccFollowNode1" presStyleIdx="3" presStyleCnt="4">
        <dgm:presLayoutVars>
          <dgm:bulletEnabled val="1"/>
        </dgm:presLayoutVars>
      </dgm:prSet>
      <dgm:spPr/>
    </dgm:pt>
  </dgm:ptLst>
  <dgm:cxnLst>
    <dgm:cxn modelId="{E48A110C-7DB6-2747-AE8E-10E53D393F05}" srcId="{6CED46EB-43CE-3A48-B3DE-5E1BE468519C}" destId="{9E39186A-87FC-2F48-8345-56EE7E7A3DE4}" srcOrd="2" destOrd="0" parTransId="{89D650BB-BB7D-2E40-AD43-DF85429241D4}" sibTransId="{63B04094-471C-4A4A-AF63-89728ED987C7}"/>
    <dgm:cxn modelId="{8B84A71D-4294-D242-97B8-19758A4DBA63}" type="presOf" srcId="{D32B9330-3B2D-4E49-8A22-434E28E5A736}" destId="{A14AE224-BE0E-8647-929A-6CA5E03FE098}" srcOrd="0" destOrd="1" presId="urn:microsoft.com/office/officeart/2005/8/layout/vList5"/>
    <dgm:cxn modelId="{112EAD1E-2E04-1F4E-A0E9-A4447389DA35}" srcId="{4D506147-A0E8-F04D-8F82-32FAD031B4DE}" destId="{1AC54E79-7B15-A84E-8113-2B49CABB817B}" srcOrd="1" destOrd="0" parTransId="{31E3F041-51FC-A247-9438-9ECF4A73CB25}" sibTransId="{534A541C-DA68-2C42-BD62-D5A50F60D809}"/>
    <dgm:cxn modelId="{07B70627-AF69-3644-9C06-617B7A570AB2}" srcId="{6CED46EB-43CE-3A48-B3DE-5E1BE468519C}" destId="{4D506147-A0E8-F04D-8F82-32FAD031B4DE}" srcOrd="3" destOrd="0" parTransId="{451BBFC0-D13B-D245-B7F1-52EA60A72522}" sibTransId="{1B879E3F-8650-974C-B581-41A4C7F771F4}"/>
    <dgm:cxn modelId="{A56A384A-1C55-1042-9DF9-E7899044FA2D}" srcId="{4D506147-A0E8-F04D-8F82-32FAD031B4DE}" destId="{09D659E0-9388-984D-8336-E1DFDFA13ED8}" srcOrd="0" destOrd="0" parTransId="{4B66D6E7-8AE6-BF4C-AD41-30AC2BB6256D}" sibTransId="{ADD7BE84-3B41-5940-A09E-68C75B47A69F}"/>
    <dgm:cxn modelId="{8FA3D95D-0B16-E246-825B-764285511A08}" type="presOf" srcId="{1AC54E79-7B15-A84E-8113-2B49CABB817B}" destId="{5D538376-7798-424F-B70C-0B7EC318FCE2}" srcOrd="0" destOrd="1" presId="urn:microsoft.com/office/officeart/2005/8/layout/vList5"/>
    <dgm:cxn modelId="{4DACA565-7B77-9648-ADAD-9B531D4E6727}" srcId="{93940448-4459-7043-AD3C-EA8AD9B3068E}" destId="{D32B9330-3B2D-4E49-8A22-434E28E5A736}" srcOrd="1" destOrd="0" parTransId="{3A6F3DEF-4EF2-9042-937D-665B95DE026C}" sibTransId="{2809EDBF-7BD8-2543-9121-9D9C12C7ECEA}"/>
    <dgm:cxn modelId="{46A86766-6F16-4F43-A466-AAC026E98E5A}" type="presOf" srcId="{9E39186A-87FC-2F48-8345-56EE7E7A3DE4}" destId="{DA09992D-F4D0-8B47-8342-69C48E34624C}" srcOrd="0" destOrd="0" presId="urn:microsoft.com/office/officeart/2005/8/layout/vList5"/>
    <dgm:cxn modelId="{A6945E6F-91A3-E14F-AA58-73566798B6C5}" type="presOf" srcId="{2AF13D5F-3900-C34A-BF82-92BCD3AE67C4}" destId="{87D22FE9-E26B-5847-94A2-0D7A121267C5}" srcOrd="0" destOrd="2" presId="urn:microsoft.com/office/officeart/2005/8/layout/vList5"/>
    <dgm:cxn modelId="{48AEF57A-4D13-854A-82A1-90169654A451}" type="presOf" srcId="{93940448-4459-7043-AD3C-EA8AD9B3068E}" destId="{53E74513-69A6-B14F-B601-CD1437E5E4D7}" srcOrd="0" destOrd="0" presId="urn:microsoft.com/office/officeart/2005/8/layout/vList5"/>
    <dgm:cxn modelId="{5281C084-68A5-C648-9A06-CA7FD5917CD3}" srcId="{6CED46EB-43CE-3A48-B3DE-5E1BE468519C}" destId="{93940448-4459-7043-AD3C-EA8AD9B3068E}" srcOrd="1" destOrd="0" parTransId="{D121F79C-055F-A042-888E-76DE9BB1D122}" sibTransId="{4EA4C048-65C4-4046-AA5C-2A72B1C301AA}"/>
    <dgm:cxn modelId="{62B8548D-E2A9-A241-AD72-47731A651323}" srcId="{9E39186A-87FC-2F48-8345-56EE7E7A3DE4}" destId="{8D966485-55C9-EC49-8E15-64714834709D}" srcOrd="1" destOrd="0" parTransId="{28BB995E-F725-784F-B66C-5203F3C4BA70}" sibTransId="{2C38680A-4EF8-6749-ABCD-2455AD1C167B}"/>
    <dgm:cxn modelId="{BB191290-E6F6-C74B-8CDF-08CB773311F0}" srcId="{6CED46EB-43CE-3A48-B3DE-5E1BE468519C}" destId="{C401F957-E668-B140-8965-E7A1B067754E}" srcOrd="0" destOrd="0" parTransId="{CB85E8AD-7CEB-F64A-8099-EBA1123476ED}" sibTransId="{EC30931E-BC17-384E-84A3-FB5FDEFD83AA}"/>
    <dgm:cxn modelId="{3C13EE92-FE99-CB4B-9BDC-74539FCB6DC3}" type="presOf" srcId="{4D506147-A0E8-F04D-8F82-32FAD031B4DE}" destId="{A1455E03-EAD7-154A-9B6C-6C95E1DC87F0}" srcOrd="0" destOrd="0" presId="urn:microsoft.com/office/officeart/2005/8/layout/vList5"/>
    <dgm:cxn modelId="{DE645096-B4F8-5F49-88C1-6EF7730C1A66}" srcId="{C401F957-E668-B140-8965-E7A1B067754E}" destId="{2E8C339F-0784-C749-A27A-C1FC792A88DC}" srcOrd="0" destOrd="0" parTransId="{D7E8BC32-B9B4-5347-84DE-B99FBB0490E5}" sibTransId="{6352D5DA-C517-184A-9E26-4EB6F3E737F3}"/>
    <dgm:cxn modelId="{23878EA8-73B5-4E4A-9467-1615D48CC6D0}" srcId="{93940448-4459-7043-AD3C-EA8AD9B3068E}" destId="{5C76D859-5479-1240-9AF8-90E4C87C67C6}" srcOrd="0" destOrd="0" parTransId="{37F44D7E-7533-1A4A-9602-1E17E8EE60B3}" sibTransId="{40A9322C-AAAD-8F42-AF2F-89AD8F2F6ACB}"/>
    <dgm:cxn modelId="{481E8EAC-7524-1540-A011-C784A1AF99EE}" type="presOf" srcId="{09D659E0-9388-984D-8336-E1DFDFA13ED8}" destId="{5D538376-7798-424F-B70C-0B7EC318FCE2}" srcOrd="0" destOrd="0" presId="urn:microsoft.com/office/officeart/2005/8/layout/vList5"/>
    <dgm:cxn modelId="{50C700B0-6295-3846-9A11-EA5852C26EF5}" type="presOf" srcId="{85AC972C-7B7C-AB49-8D88-4BA66AC78811}" destId="{87D22FE9-E26B-5847-94A2-0D7A121267C5}" srcOrd="0" destOrd="0" presId="urn:microsoft.com/office/officeart/2005/8/layout/vList5"/>
    <dgm:cxn modelId="{470556B1-F681-A940-8FBB-291AD17B77E1}" type="presOf" srcId="{2E8C339F-0784-C749-A27A-C1FC792A88DC}" destId="{FCC45E49-5CE4-3543-8053-251D15F122DA}" srcOrd="0" destOrd="0" presId="urn:microsoft.com/office/officeart/2005/8/layout/vList5"/>
    <dgm:cxn modelId="{7A0559CE-A5F4-BC4A-9073-AFF639DB4104}" type="presOf" srcId="{8D966485-55C9-EC49-8E15-64714834709D}" destId="{87D22FE9-E26B-5847-94A2-0D7A121267C5}" srcOrd="0" destOrd="1" presId="urn:microsoft.com/office/officeart/2005/8/layout/vList5"/>
    <dgm:cxn modelId="{6751CFCE-734D-1848-94BE-1C722C4EE9F9}" type="presOf" srcId="{B3B3B21F-8264-9241-9A82-FAA4DE827D2E}" destId="{FCC45E49-5CE4-3543-8053-251D15F122DA}" srcOrd="0" destOrd="1" presId="urn:microsoft.com/office/officeart/2005/8/layout/vList5"/>
    <dgm:cxn modelId="{3DD2ECD3-55A6-5344-8744-1CEB829EAB6C}" srcId="{9E39186A-87FC-2F48-8345-56EE7E7A3DE4}" destId="{85AC972C-7B7C-AB49-8D88-4BA66AC78811}" srcOrd="0" destOrd="0" parTransId="{250CA97C-769F-D14F-9761-B88C52366FF3}" sibTransId="{B6469473-F879-D047-94B9-CA393E61AF4F}"/>
    <dgm:cxn modelId="{BA58D6D5-27C0-9042-A217-C8844DACFF86}" type="presOf" srcId="{6CED46EB-43CE-3A48-B3DE-5E1BE468519C}" destId="{393173FC-8C30-7A43-9F9F-42487092D7AF}" srcOrd="0" destOrd="0" presId="urn:microsoft.com/office/officeart/2005/8/layout/vList5"/>
    <dgm:cxn modelId="{B8F239E8-FC4C-FA49-A791-E21E5B46FF7F}" srcId="{C401F957-E668-B140-8965-E7A1B067754E}" destId="{B3B3B21F-8264-9241-9A82-FAA4DE827D2E}" srcOrd="1" destOrd="0" parTransId="{077C9FE1-DC3D-4F43-9919-F0CA241DFAFF}" sibTransId="{58FEE798-7DB2-9349-A93B-6619FF7C84E5}"/>
    <dgm:cxn modelId="{3D058CED-EE8D-AB44-9778-A99A99162167}" srcId="{9E39186A-87FC-2F48-8345-56EE7E7A3DE4}" destId="{2AF13D5F-3900-C34A-BF82-92BCD3AE67C4}" srcOrd="2" destOrd="0" parTransId="{A5190CD7-C0B0-E844-826E-9D8D59D50B47}" sibTransId="{7FE777BD-ED81-9144-9105-4F1F0559E141}"/>
    <dgm:cxn modelId="{ACEFB0FA-B517-9942-9AB0-A5AE4E057EA1}" type="presOf" srcId="{5C76D859-5479-1240-9AF8-90E4C87C67C6}" destId="{A14AE224-BE0E-8647-929A-6CA5E03FE098}" srcOrd="0" destOrd="0" presId="urn:microsoft.com/office/officeart/2005/8/layout/vList5"/>
    <dgm:cxn modelId="{995663FD-00F4-6142-BDE5-01BCE0904251}" type="presOf" srcId="{C401F957-E668-B140-8965-E7A1B067754E}" destId="{2CAF11B4-E4D7-3D4C-B57A-F013645CA2C3}" srcOrd="0" destOrd="0" presId="urn:microsoft.com/office/officeart/2005/8/layout/vList5"/>
    <dgm:cxn modelId="{D06B01D1-4948-844D-8A5D-817DC6F1B9A1}" type="presParOf" srcId="{393173FC-8C30-7A43-9F9F-42487092D7AF}" destId="{C200F31A-9AE2-6C4D-A934-D4B03237AA80}" srcOrd="0" destOrd="0" presId="urn:microsoft.com/office/officeart/2005/8/layout/vList5"/>
    <dgm:cxn modelId="{BBB00757-65E1-984A-AEC8-FFCA25E981D3}" type="presParOf" srcId="{C200F31A-9AE2-6C4D-A934-D4B03237AA80}" destId="{2CAF11B4-E4D7-3D4C-B57A-F013645CA2C3}" srcOrd="0" destOrd="0" presId="urn:microsoft.com/office/officeart/2005/8/layout/vList5"/>
    <dgm:cxn modelId="{2383B87B-E6F5-6C4C-801D-2E6BFE2BB2FD}" type="presParOf" srcId="{C200F31A-9AE2-6C4D-A934-D4B03237AA80}" destId="{FCC45E49-5CE4-3543-8053-251D15F122DA}" srcOrd="1" destOrd="0" presId="urn:microsoft.com/office/officeart/2005/8/layout/vList5"/>
    <dgm:cxn modelId="{B9253919-8F0B-DE41-916A-12B9101246F9}" type="presParOf" srcId="{393173FC-8C30-7A43-9F9F-42487092D7AF}" destId="{E15C5ECE-D40D-D844-9967-07433B9F72BD}" srcOrd="1" destOrd="0" presId="urn:microsoft.com/office/officeart/2005/8/layout/vList5"/>
    <dgm:cxn modelId="{087DA2A0-F539-EE49-ABA2-194BE007F629}" type="presParOf" srcId="{393173FC-8C30-7A43-9F9F-42487092D7AF}" destId="{82A89188-60D6-194B-980E-9E1BBADFFCCE}" srcOrd="2" destOrd="0" presId="urn:microsoft.com/office/officeart/2005/8/layout/vList5"/>
    <dgm:cxn modelId="{177B9683-78EC-5841-8456-049D38D14B36}" type="presParOf" srcId="{82A89188-60D6-194B-980E-9E1BBADFFCCE}" destId="{53E74513-69A6-B14F-B601-CD1437E5E4D7}" srcOrd="0" destOrd="0" presId="urn:microsoft.com/office/officeart/2005/8/layout/vList5"/>
    <dgm:cxn modelId="{767BBB8E-303E-CB41-8953-97A9DF00E43C}" type="presParOf" srcId="{82A89188-60D6-194B-980E-9E1BBADFFCCE}" destId="{A14AE224-BE0E-8647-929A-6CA5E03FE098}" srcOrd="1" destOrd="0" presId="urn:microsoft.com/office/officeart/2005/8/layout/vList5"/>
    <dgm:cxn modelId="{A099E411-375F-E04D-981E-13DC4B6A2C55}" type="presParOf" srcId="{393173FC-8C30-7A43-9F9F-42487092D7AF}" destId="{7FD7A3B7-E7EE-5C48-BD3A-DA0F70186FBA}" srcOrd="3" destOrd="0" presId="urn:microsoft.com/office/officeart/2005/8/layout/vList5"/>
    <dgm:cxn modelId="{72ECAA89-EF6B-A243-8F09-0CC2E02FCE15}" type="presParOf" srcId="{393173FC-8C30-7A43-9F9F-42487092D7AF}" destId="{547D4517-DDE4-BE42-8BB7-F767E331A763}" srcOrd="4" destOrd="0" presId="urn:microsoft.com/office/officeart/2005/8/layout/vList5"/>
    <dgm:cxn modelId="{04EEBE66-02C9-E34A-A36C-D44833B2C8BB}" type="presParOf" srcId="{547D4517-DDE4-BE42-8BB7-F767E331A763}" destId="{DA09992D-F4D0-8B47-8342-69C48E34624C}" srcOrd="0" destOrd="0" presId="urn:microsoft.com/office/officeart/2005/8/layout/vList5"/>
    <dgm:cxn modelId="{4033DCC6-AD9C-7746-8261-41450EBF8F5B}" type="presParOf" srcId="{547D4517-DDE4-BE42-8BB7-F767E331A763}" destId="{87D22FE9-E26B-5847-94A2-0D7A121267C5}" srcOrd="1" destOrd="0" presId="urn:microsoft.com/office/officeart/2005/8/layout/vList5"/>
    <dgm:cxn modelId="{27FE8FC2-3965-8841-ACE8-558429F4B74F}" type="presParOf" srcId="{393173FC-8C30-7A43-9F9F-42487092D7AF}" destId="{8697C9CF-3F03-FD47-995C-26BD28E457D1}" srcOrd="5" destOrd="0" presId="urn:microsoft.com/office/officeart/2005/8/layout/vList5"/>
    <dgm:cxn modelId="{209BCC93-B40A-434C-AC68-F6B02FBEC7A0}" type="presParOf" srcId="{393173FC-8C30-7A43-9F9F-42487092D7AF}" destId="{5A2F3899-6E7D-7C4D-84E0-17C1620697AE}" srcOrd="6" destOrd="0" presId="urn:microsoft.com/office/officeart/2005/8/layout/vList5"/>
    <dgm:cxn modelId="{57DEA7F5-ED0C-1C42-B7A1-6FEBD1F994A7}" type="presParOf" srcId="{5A2F3899-6E7D-7C4D-84E0-17C1620697AE}" destId="{A1455E03-EAD7-154A-9B6C-6C95E1DC87F0}" srcOrd="0" destOrd="0" presId="urn:microsoft.com/office/officeart/2005/8/layout/vList5"/>
    <dgm:cxn modelId="{6303113C-9194-E744-8DBA-60A0AC5435DE}" type="presParOf" srcId="{5A2F3899-6E7D-7C4D-84E0-17C1620697AE}" destId="{5D538376-7798-424F-B70C-0B7EC318FCE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E2C2D5-CC53-0242-9957-F3D10D5BB51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GB"/>
        </a:p>
      </dgm:t>
    </dgm:pt>
    <dgm:pt modelId="{8B38AC76-1F83-8C41-B5ED-0E23C3975F52}">
      <dgm:prSet phldrT="[Text]"/>
      <dgm:spPr/>
      <dgm:t>
        <a:bodyPr/>
        <a:lstStyle/>
        <a:p>
          <a:r>
            <a:rPr lang="en-GB" dirty="0"/>
            <a:t>Historical Data Load</a:t>
          </a:r>
        </a:p>
      </dgm:t>
    </dgm:pt>
    <dgm:pt modelId="{4D7C7B59-6784-5046-AB48-55AC69F688AF}" type="parTrans" cxnId="{3656C000-20D0-8843-858B-2B3CD6CCFF9A}">
      <dgm:prSet/>
      <dgm:spPr/>
      <dgm:t>
        <a:bodyPr/>
        <a:lstStyle/>
        <a:p>
          <a:endParaRPr lang="en-GB"/>
        </a:p>
      </dgm:t>
    </dgm:pt>
    <dgm:pt modelId="{3A484821-5447-A04F-A49E-6EC587AA5091}" type="sibTrans" cxnId="{3656C000-20D0-8843-858B-2B3CD6CCFF9A}">
      <dgm:prSet/>
      <dgm:spPr/>
      <dgm:t>
        <a:bodyPr/>
        <a:lstStyle/>
        <a:p>
          <a:endParaRPr lang="en-GB"/>
        </a:p>
      </dgm:t>
    </dgm:pt>
    <dgm:pt modelId="{DFA094BB-74AE-FA4C-BDCB-777524A11345}">
      <dgm:prSet phldrT="[Text]"/>
      <dgm:spPr/>
      <dgm:t>
        <a:bodyPr/>
        <a:lstStyle/>
        <a:p>
          <a:r>
            <a:rPr lang="en-US" dirty="0"/>
            <a:t>Historical load is done at the start of data pipeline building, this is one-time load of entire data present until that time.</a:t>
          </a:r>
          <a:endParaRPr lang="en-GB" dirty="0"/>
        </a:p>
      </dgm:t>
    </dgm:pt>
    <dgm:pt modelId="{D0514AB8-DF2C-D84F-8C01-E28980FCF69E}" type="parTrans" cxnId="{52D2BD39-A494-3C45-8CF5-FC0E484DD040}">
      <dgm:prSet/>
      <dgm:spPr/>
      <dgm:t>
        <a:bodyPr/>
        <a:lstStyle/>
        <a:p>
          <a:endParaRPr lang="en-GB"/>
        </a:p>
      </dgm:t>
    </dgm:pt>
    <dgm:pt modelId="{008ADFCF-E6BA-AA41-80FE-9C2D914039B6}" type="sibTrans" cxnId="{52D2BD39-A494-3C45-8CF5-FC0E484DD040}">
      <dgm:prSet/>
      <dgm:spPr/>
      <dgm:t>
        <a:bodyPr/>
        <a:lstStyle/>
        <a:p>
          <a:endParaRPr lang="en-GB"/>
        </a:p>
      </dgm:t>
    </dgm:pt>
    <dgm:pt modelId="{EEBD3E1A-85F0-7242-952A-CD64D7A55FCA}">
      <dgm:prSet phldrT="[Text]"/>
      <dgm:spPr/>
      <dgm:t>
        <a:bodyPr/>
        <a:lstStyle/>
        <a:p>
          <a:r>
            <a:rPr lang="en-GB" dirty="0"/>
            <a:t>Consider using the storage transfer services for this load. </a:t>
          </a:r>
        </a:p>
      </dgm:t>
    </dgm:pt>
    <dgm:pt modelId="{B0DE36AC-9817-8047-9307-9FCD56CE9A07}" type="parTrans" cxnId="{F0FAC733-11DB-914C-AA7D-B5481E4B3B5D}">
      <dgm:prSet/>
      <dgm:spPr/>
      <dgm:t>
        <a:bodyPr/>
        <a:lstStyle/>
        <a:p>
          <a:endParaRPr lang="en-GB"/>
        </a:p>
      </dgm:t>
    </dgm:pt>
    <dgm:pt modelId="{F890838A-2312-1442-8D0E-485E0FD28515}" type="sibTrans" cxnId="{F0FAC733-11DB-914C-AA7D-B5481E4B3B5D}">
      <dgm:prSet/>
      <dgm:spPr/>
      <dgm:t>
        <a:bodyPr/>
        <a:lstStyle/>
        <a:p>
          <a:endParaRPr lang="en-GB"/>
        </a:p>
      </dgm:t>
    </dgm:pt>
    <dgm:pt modelId="{7C62F4D5-5BDA-284A-82DD-616B008F33B6}">
      <dgm:prSet phldrT="[Text]"/>
      <dgm:spPr/>
      <dgm:t>
        <a:bodyPr/>
        <a:lstStyle/>
        <a:p>
          <a:r>
            <a:rPr lang="en-GB" dirty="0"/>
            <a:t>Incremental Data Load</a:t>
          </a:r>
        </a:p>
      </dgm:t>
    </dgm:pt>
    <dgm:pt modelId="{0578F0F9-2B3C-E649-9195-E68503425727}" type="parTrans" cxnId="{B19CB339-D4F8-DE47-99FF-BDDA02C071B6}">
      <dgm:prSet/>
      <dgm:spPr/>
      <dgm:t>
        <a:bodyPr/>
        <a:lstStyle/>
        <a:p>
          <a:endParaRPr lang="en-GB"/>
        </a:p>
      </dgm:t>
    </dgm:pt>
    <dgm:pt modelId="{AEB28854-ADF4-E949-B55E-E06A9FA353CA}" type="sibTrans" cxnId="{B19CB339-D4F8-DE47-99FF-BDDA02C071B6}">
      <dgm:prSet/>
      <dgm:spPr/>
      <dgm:t>
        <a:bodyPr/>
        <a:lstStyle/>
        <a:p>
          <a:endParaRPr lang="en-GB"/>
        </a:p>
      </dgm:t>
    </dgm:pt>
    <dgm:pt modelId="{361138C8-EF3D-B94E-9C25-064B69997599}">
      <dgm:prSet phldrT="[Text]"/>
      <dgm:spPr/>
      <dgm:t>
        <a:bodyPr/>
        <a:lstStyle/>
        <a:p>
          <a:r>
            <a:rPr lang="en-US" dirty="0"/>
            <a:t>Incremental load can be intraday, daily, weekly, monthly, etc.. depending upon the frequency of the source data. </a:t>
          </a:r>
          <a:endParaRPr lang="en-GB" dirty="0"/>
        </a:p>
      </dgm:t>
    </dgm:pt>
    <dgm:pt modelId="{E845E0C6-25BB-364A-A203-AB1BFE53B731}" type="parTrans" cxnId="{61EF7D20-5941-E54D-B878-FFEF8F94924F}">
      <dgm:prSet/>
      <dgm:spPr/>
      <dgm:t>
        <a:bodyPr/>
        <a:lstStyle/>
        <a:p>
          <a:endParaRPr lang="en-GB"/>
        </a:p>
      </dgm:t>
    </dgm:pt>
    <dgm:pt modelId="{B634585E-EB00-B34B-B29A-F2107ED5E7AD}" type="sibTrans" cxnId="{61EF7D20-5941-E54D-B878-FFEF8F94924F}">
      <dgm:prSet/>
      <dgm:spPr/>
      <dgm:t>
        <a:bodyPr/>
        <a:lstStyle/>
        <a:p>
          <a:endParaRPr lang="en-GB"/>
        </a:p>
      </dgm:t>
    </dgm:pt>
    <dgm:pt modelId="{20E6FB0D-E550-DC41-B2D5-B1E55E81A999}">
      <dgm:prSet phldrT="[Text]"/>
      <dgm:spPr/>
      <dgm:t>
        <a:bodyPr/>
        <a:lstStyle/>
        <a:p>
          <a:r>
            <a:rPr lang="en-US" dirty="0"/>
            <a:t>For loading Incremental data, state of data that is ingested has to be maintained after each run, else we might end loading entire data or duplicate data. In most cases state of data is stored in timestamp.</a:t>
          </a:r>
          <a:endParaRPr lang="en-GB" dirty="0"/>
        </a:p>
      </dgm:t>
    </dgm:pt>
    <dgm:pt modelId="{8DD14EAE-CCB1-444C-97FF-5DC59BD0D402}" type="parTrans" cxnId="{A7159F95-8DDD-FE47-A05C-00437DA8377D}">
      <dgm:prSet/>
      <dgm:spPr/>
      <dgm:t>
        <a:bodyPr/>
        <a:lstStyle/>
        <a:p>
          <a:endParaRPr lang="en-GB"/>
        </a:p>
      </dgm:t>
    </dgm:pt>
    <dgm:pt modelId="{8D4AE9B6-601D-0448-ACE3-DD6916A8C650}" type="sibTrans" cxnId="{A7159F95-8DDD-FE47-A05C-00437DA8377D}">
      <dgm:prSet/>
      <dgm:spPr/>
      <dgm:t>
        <a:bodyPr/>
        <a:lstStyle/>
        <a:p>
          <a:endParaRPr lang="en-GB"/>
        </a:p>
      </dgm:t>
    </dgm:pt>
    <dgm:pt modelId="{C0B440DA-37AC-514A-BABA-D996AD364AA2}">
      <dgm:prSet/>
      <dgm:spPr/>
      <dgm:t>
        <a:bodyPr/>
        <a:lstStyle/>
        <a:p>
          <a:r>
            <a:rPr lang="en-US"/>
            <a:t>Also, sometimes the data arrives at source for current timestamp after the current time is passed, in such cases…consider using an extraction window. </a:t>
          </a:r>
          <a:endParaRPr lang="en-GB" dirty="0"/>
        </a:p>
      </dgm:t>
    </dgm:pt>
    <dgm:pt modelId="{8778DBB6-1079-E347-81F7-F09FB80AE9CD}" type="parTrans" cxnId="{D776C58D-6360-BC44-AE8F-56B9986B229E}">
      <dgm:prSet/>
      <dgm:spPr/>
      <dgm:t>
        <a:bodyPr/>
        <a:lstStyle/>
        <a:p>
          <a:endParaRPr lang="en-GB"/>
        </a:p>
      </dgm:t>
    </dgm:pt>
    <dgm:pt modelId="{BC4AA4FC-62BE-0447-A0D8-BA9ED06CE7C8}" type="sibTrans" cxnId="{D776C58D-6360-BC44-AE8F-56B9986B229E}">
      <dgm:prSet/>
      <dgm:spPr/>
      <dgm:t>
        <a:bodyPr/>
        <a:lstStyle/>
        <a:p>
          <a:endParaRPr lang="en-GB"/>
        </a:p>
      </dgm:t>
    </dgm:pt>
    <dgm:pt modelId="{078CE3D3-7CFF-4845-84F4-420A5C672EEC}" type="pres">
      <dgm:prSet presAssocID="{7EE2C2D5-CC53-0242-9957-F3D10D5BB515}" presName="diagram" presStyleCnt="0">
        <dgm:presLayoutVars>
          <dgm:chPref val="1"/>
          <dgm:dir/>
          <dgm:animOne val="branch"/>
          <dgm:animLvl val="lvl"/>
          <dgm:resizeHandles/>
        </dgm:presLayoutVars>
      </dgm:prSet>
      <dgm:spPr/>
    </dgm:pt>
    <dgm:pt modelId="{D5848088-469C-F943-ADF0-AEDFF36CB453}" type="pres">
      <dgm:prSet presAssocID="{8B38AC76-1F83-8C41-B5ED-0E23C3975F52}" presName="root" presStyleCnt="0"/>
      <dgm:spPr/>
    </dgm:pt>
    <dgm:pt modelId="{083783B8-E07C-BC40-861E-9EB71A324455}" type="pres">
      <dgm:prSet presAssocID="{8B38AC76-1F83-8C41-B5ED-0E23C3975F52}" presName="rootComposite" presStyleCnt="0"/>
      <dgm:spPr/>
    </dgm:pt>
    <dgm:pt modelId="{2FA0F301-3111-BC47-A204-172E38E8840B}" type="pres">
      <dgm:prSet presAssocID="{8B38AC76-1F83-8C41-B5ED-0E23C3975F52}" presName="rootText" presStyleLbl="node1" presStyleIdx="0" presStyleCnt="2"/>
      <dgm:spPr/>
    </dgm:pt>
    <dgm:pt modelId="{CDF3D79B-094E-F145-9675-766516E6F926}" type="pres">
      <dgm:prSet presAssocID="{8B38AC76-1F83-8C41-B5ED-0E23C3975F52}" presName="rootConnector" presStyleLbl="node1" presStyleIdx="0" presStyleCnt="2"/>
      <dgm:spPr/>
    </dgm:pt>
    <dgm:pt modelId="{163B3785-CA4D-CD4A-A48E-118E7808E931}" type="pres">
      <dgm:prSet presAssocID="{8B38AC76-1F83-8C41-B5ED-0E23C3975F52}" presName="childShape" presStyleCnt="0"/>
      <dgm:spPr/>
    </dgm:pt>
    <dgm:pt modelId="{9A7F9677-1055-0A44-B744-68F24D4DD6A7}" type="pres">
      <dgm:prSet presAssocID="{D0514AB8-DF2C-D84F-8C01-E28980FCF69E}" presName="Name13" presStyleLbl="parChTrans1D2" presStyleIdx="0" presStyleCnt="5"/>
      <dgm:spPr/>
    </dgm:pt>
    <dgm:pt modelId="{2C4F4955-668C-9D45-97AC-2DEBADAA23C5}" type="pres">
      <dgm:prSet presAssocID="{DFA094BB-74AE-FA4C-BDCB-777524A11345}" presName="childText" presStyleLbl="bgAcc1" presStyleIdx="0" presStyleCnt="5">
        <dgm:presLayoutVars>
          <dgm:bulletEnabled val="1"/>
        </dgm:presLayoutVars>
      </dgm:prSet>
      <dgm:spPr/>
    </dgm:pt>
    <dgm:pt modelId="{56AB3C26-6C1A-E249-AF50-C881FEE68838}" type="pres">
      <dgm:prSet presAssocID="{B0DE36AC-9817-8047-9307-9FCD56CE9A07}" presName="Name13" presStyleLbl="parChTrans1D2" presStyleIdx="1" presStyleCnt="5"/>
      <dgm:spPr/>
    </dgm:pt>
    <dgm:pt modelId="{B61EFE86-2BC6-BA44-93C4-9BA7F9EC5FAA}" type="pres">
      <dgm:prSet presAssocID="{EEBD3E1A-85F0-7242-952A-CD64D7A55FCA}" presName="childText" presStyleLbl="bgAcc1" presStyleIdx="1" presStyleCnt="5">
        <dgm:presLayoutVars>
          <dgm:bulletEnabled val="1"/>
        </dgm:presLayoutVars>
      </dgm:prSet>
      <dgm:spPr/>
    </dgm:pt>
    <dgm:pt modelId="{1763963F-A987-EE45-B6FC-DC313FDB1EFC}" type="pres">
      <dgm:prSet presAssocID="{7C62F4D5-5BDA-284A-82DD-616B008F33B6}" presName="root" presStyleCnt="0"/>
      <dgm:spPr/>
    </dgm:pt>
    <dgm:pt modelId="{EEBEEADB-8829-3546-B8D5-3B7ADAB4E8E1}" type="pres">
      <dgm:prSet presAssocID="{7C62F4D5-5BDA-284A-82DD-616B008F33B6}" presName="rootComposite" presStyleCnt="0"/>
      <dgm:spPr/>
    </dgm:pt>
    <dgm:pt modelId="{51B288D7-060B-0746-BD1A-85C5CB1B1549}" type="pres">
      <dgm:prSet presAssocID="{7C62F4D5-5BDA-284A-82DD-616B008F33B6}" presName="rootText" presStyleLbl="node1" presStyleIdx="1" presStyleCnt="2"/>
      <dgm:spPr/>
    </dgm:pt>
    <dgm:pt modelId="{F497BBB1-11B7-8144-A1B9-DFCC0FE96B2A}" type="pres">
      <dgm:prSet presAssocID="{7C62F4D5-5BDA-284A-82DD-616B008F33B6}" presName="rootConnector" presStyleLbl="node1" presStyleIdx="1" presStyleCnt="2"/>
      <dgm:spPr/>
    </dgm:pt>
    <dgm:pt modelId="{ADFD4362-1B40-B648-990C-A604998B2D9F}" type="pres">
      <dgm:prSet presAssocID="{7C62F4D5-5BDA-284A-82DD-616B008F33B6}" presName="childShape" presStyleCnt="0"/>
      <dgm:spPr/>
    </dgm:pt>
    <dgm:pt modelId="{50F4ECAF-C362-B24D-B87D-BF2FA932E8C8}" type="pres">
      <dgm:prSet presAssocID="{E845E0C6-25BB-364A-A203-AB1BFE53B731}" presName="Name13" presStyleLbl="parChTrans1D2" presStyleIdx="2" presStyleCnt="5"/>
      <dgm:spPr/>
    </dgm:pt>
    <dgm:pt modelId="{A7E1BBFD-FC81-1045-941B-70D0B49B9C86}" type="pres">
      <dgm:prSet presAssocID="{361138C8-EF3D-B94E-9C25-064B69997599}" presName="childText" presStyleLbl="bgAcc1" presStyleIdx="2" presStyleCnt="5">
        <dgm:presLayoutVars>
          <dgm:bulletEnabled val="1"/>
        </dgm:presLayoutVars>
      </dgm:prSet>
      <dgm:spPr/>
    </dgm:pt>
    <dgm:pt modelId="{2F2543DB-531F-A742-ACF5-B7CEF12245F5}" type="pres">
      <dgm:prSet presAssocID="{8DD14EAE-CCB1-444C-97FF-5DC59BD0D402}" presName="Name13" presStyleLbl="parChTrans1D2" presStyleIdx="3" presStyleCnt="5"/>
      <dgm:spPr/>
    </dgm:pt>
    <dgm:pt modelId="{398A1901-6537-9447-8F51-EC8386E92BC5}" type="pres">
      <dgm:prSet presAssocID="{20E6FB0D-E550-DC41-B2D5-B1E55E81A999}" presName="childText" presStyleLbl="bgAcc1" presStyleIdx="3" presStyleCnt="5">
        <dgm:presLayoutVars>
          <dgm:bulletEnabled val="1"/>
        </dgm:presLayoutVars>
      </dgm:prSet>
      <dgm:spPr/>
    </dgm:pt>
    <dgm:pt modelId="{FCEFA90F-5E36-A04D-918F-D1757C2E6D5F}" type="pres">
      <dgm:prSet presAssocID="{8778DBB6-1079-E347-81F7-F09FB80AE9CD}" presName="Name13" presStyleLbl="parChTrans1D2" presStyleIdx="4" presStyleCnt="5"/>
      <dgm:spPr/>
    </dgm:pt>
    <dgm:pt modelId="{82C009DD-69BB-0140-99DE-AF4E33F641E4}" type="pres">
      <dgm:prSet presAssocID="{C0B440DA-37AC-514A-BABA-D996AD364AA2}" presName="childText" presStyleLbl="bgAcc1" presStyleIdx="4" presStyleCnt="5">
        <dgm:presLayoutVars>
          <dgm:bulletEnabled val="1"/>
        </dgm:presLayoutVars>
      </dgm:prSet>
      <dgm:spPr/>
    </dgm:pt>
  </dgm:ptLst>
  <dgm:cxnLst>
    <dgm:cxn modelId="{5ED52700-B1BA-EC40-8010-BFB3A7E20587}" type="presOf" srcId="{20E6FB0D-E550-DC41-B2D5-B1E55E81A999}" destId="{398A1901-6537-9447-8F51-EC8386E92BC5}" srcOrd="0" destOrd="0" presId="urn:microsoft.com/office/officeart/2005/8/layout/hierarchy3"/>
    <dgm:cxn modelId="{3656C000-20D0-8843-858B-2B3CD6CCFF9A}" srcId="{7EE2C2D5-CC53-0242-9957-F3D10D5BB515}" destId="{8B38AC76-1F83-8C41-B5ED-0E23C3975F52}" srcOrd="0" destOrd="0" parTransId="{4D7C7B59-6784-5046-AB48-55AC69F688AF}" sibTransId="{3A484821-5447-A04F-A49E-6EC587AA5091}"/>
    <dgm:cxn modelId="{5480B802-D692-884D-B8FE-6FF0445B2EC5}" type="presOf" srcId="{7C62F4D5-5BDA-284A-82DD-616B008F33B6}" destId="{F497BBB1-11B7-8144-A1B9-DFCC0FE96B2A}" srcOrd="1" destOrd="0" presId="urn:microsoft.com/office/officeart/2005/8/layout/hierarchy3"/>
    <dgm:cxn modelId="{8CDE3117-8345-6E40-AC45-CF2D93B03BF5}" type="presOf" srcId="{7EE2C2D5-CC53-0242-9957-F3D10D5BB515}" destId="{078CE3D3-7CFF-4845-84F4-420A5C672EEC}" srcOrd="0" destOrd="0" presId="urn:microsoft.com/office/officeart/2005/8/layout/hierarchy3"/>
    <dgm:cxn modelId="{9171C61C-DB77-A944-A3FC-938146FC5D86}" type="presOf" srcId="{B0DE36AC-9817-8047-9307-9FCD56CE9A07}" destId="{56AB3C26-6C1A-E249-AF50-C881FEE68838}" srcOrd="0" destOrd="0" presId="urn:microsoft.com/office/officeart/2005/8/layout/hierarchy3"/>
    <dgm:cxn modelId="{61EF7D20-5941-E54D-B878-FFEF8F94924F}" srcId="{7C62F4D5-5BDA-284A-82DD-616B008F33B6}" destId="{361138C8-EF3D-B94E-9C25-064B69997599}" srcOrd="0" destOrd="0" parTransId="{E845E0C6-25BB-364A-A203-AB1BFE53B731}" sibTransId="{B634585E-EB00-B34B-B29A-F2107ED5E7AD}"/>
    <dgm:cxn modelId="{F0FAC733-11DB-914C-AA7D-B5481E4B3B5D}" srcId="{8B38AC76-1F83-8C41-B5ED-0E23C3975F52}" destId="{EEBD3E1A-85F0-7242-952A-CD64D7A55FCA}" srcOrd="1" destOrd="0" parTransId="{B0DE36AC-9817-8047-9307-9FCD56CE9A07}" sibTransId="{F890838A-2312-1442-8D0E-485E0FD28515}"/>
    <dgm:cxn modelId="{B19CB339-D4F8-DE47-99FF-BDDA02C071B6}" srcId="{7EE2C2D5-CC53-0242-9957-F3D10D5BB515}" destId="{7C62F4D5-5BDA-284A-82DD-616B008F33B6}" srcOrd="1" destOrd="0" parTransId="{0578F0F9-2B3C-E649-9195-E68503425727}" sibTransId="{AEB28854-ADF4-E949-B55E-E06A9FA353CA}"/>
    <dgm:cxn modelId="{52D2BD39-A494-3C45-8CF5-FC0E484DD040}" srcId="{8B38AC76-1F83-8C41-B5ED-0E23C3975F52}" destId="{DFA094BB-74AE-FA4C-BDCB-777524A11345}" srcOrd="0" destOrd="0" parTransId="{D0514AB8-DF2C-D84F-8C01-E28980FCF69E}" sibTransId="{008ADFCF-E6BA-AA41-80FE-9C2D914039B6}"/>
    <dgm:cxn modelId="{4140AE58-B4AE-834A-92C4-D7A7BB5E78D0}" type="presOf" srcId="{DFA094BB-74AE-FA4C-BDCB-777524A11345}" destId="{2C4F4955-668C-9D45-97AC-2DEBADAA23C5}" srcOrd="0" destOrd="0" presId="urn:microsoft.com/office/officeart/2005/8/layout/hierarchy3"/>
    <dgm:cxn modelId="{81241B67-DBC4-A947-A630-B158187C8A67}" type="presOf" srcId="{7C62F4D5-5BDA-284A-82DD-616B008F33B6}" destId="{51B288D7-060B-0746-BD1A-85C5CB1B1549}" srcOrd="0" destOrd="0" presId="urn:microsoft.com/office/officeart/2005/8/layout/hierarchy3"/>
    <dgm:cxn modelId="{C3A38E71-6DEE-4A44-AE9E-298517A036D7}" type="presOf" srcId="{8DD14EAE-CCB1-444C-97FF-5DC59BD0D402}" destId="{2F2543DB-531F-A742-ACF5-B7CEF12245F5}" srcOrd="0" destOrd="0" presId="urn:microsoft.com/office/officeart/2005/8/layout/hierarchy3"/>
    <dgm:cxn modelId="{D776C58D-6360-BC44-AE8F-56B9986B229E}" srcId="{7C62F4D5-5BDA-284A-82DD-616B008F33B6}" destId="{C0B440DA-37AC-514A-BABA-D996AD364AA2}" srcOrd="2" destOrd="0" parTransId="{8778DBB6-1079-E347-81F7-F09FB80AE9CD}" sibTransId="{BC4AA4FC-62BE-0447-A0D8-BA9ED06CE7C8}"/>
    <dgm:cxn modelId="{A7159F95-8DDD-FE47-A05C-00437DA8377D}" srcId="{7C62F4D5-5BDA-284A-82DD-616B008F33B6}" destId="{20E6FB0D-E550-DC41-B2D5-B1E55E81A999}" srcOrd="1" destOrd="0" parTransId="{8DD14EAE-CCB1-444C-97FF-5DC59BD0D402}" sibTransId="{8D4AE9B6-601D-0448-ACE3-DD6916A8C650}"/>
    <dgm:cxn modelId="{1604E595-BB15-2E42-A12B-CDBAF267BA8F}" type="presOf" srcId="{C0B440DA-37AC-514A-BABA-D996AD364AA2}" destId="{82C009DD-69BB-0140-99DE-AF4E33F641E4}" srcOrd="0" destOrd="0" presId="urn:microsoft.com/office/officeart/2005/8/layout/hierarchy3"/>
    <dgm:cxn modelId="{455A56A5-5272-CD40-857F-A2FD608CAD21}" type="presOf" srcId="{8B38AC76-1F83-8C41-B5ED-0E23C3975F52}" destId="{2FA0F301-3111-BC47-A204-172E38E8840B}" srcOrd="0" destOrd="0" presId="urn:microsoft.com/office/officeart/2005/8/layout/hierarchy3"/>
    <dgm:cxn modelId="{39F6BDB2-44F8-5140-BBE1-1EC20592FB9A}" type="presOf" srcId="{D0514AB8-DF2C-D84F-8C01-E28980FCF69E}" destId="{9A7F9677-1055-0A44-B744-68F24D4DD6A7}" srcOrd="0" destOrd="0" presId="urn:microsoft.com/office/officeart/2005/8/layout/hierarchy3"/>
    <dgm:cxn modelId="{C1E226BD-CB28-0846-A958-AF1EE2D343EF}" type="presOf" srcId="{8778DBB6-1079-E347-81F7-F09FB80AE9CD}" destId="{FCEFA90F-5E36-A04D-918F-D1757C2E6D5F}" srcOrd="0" destOrd="0" presId="urn:microsoft.com/office/officeart/2005/8/layout/hierarchy3"/>
    <dgm:cxn modelId="{2BAA8DC9-4990-A344-A418-2E9EF56FBF1E}" type="presOf" srcId="{8B38AC76-1F83-8C41-B5ED-0E23C3975F52}" destId="{CDF3D79B-094E-F145-9675-766516E6F926}" srcOrd="1" destOrd="0" presId="urn:microsoft.com/office/officeart/2005/8/layout/hierarchy3"/>
    <dgm:cxn modelId="{AEA70CDE-A561-D34A-8E90-E0BE29D6D317}" type="presOf" srcId="{EEBD3E1A-85F0-7242-952A-CD64D7A55FCA}" destId="{B61EFE86-2BC6-BA44-93C4-9BA7F9EC5FAA}" srcOrd="0" destOrd="0" presId="urn:microsoft.com/office/officeart/2005/8/layout/hierarchy3"/>
    <dgm:cxn modelId="{D8DDF2EA-4664-6D46-BEF4-4D78E20F942A}" type="presOf" srcId="{E845E0C6-25BB-364A-A203-AB1BFE53B731}" destId="{50F4ECAF-C362-B24D-B87D-BF2FA932E8C8}" srcOrd="0" destOrd="0" presId="urn:microsoft.com/office/officeart/2005/8/layout/hierarchy3"/>
    <dgm:cxn modelId="{322F8AFF-5280-F047-94EC-A20F03C49113}" type="presOf" srcId="{361138C8-EF3D-B94E-9C25-064B69997599}" destId="{A7E1BBFD-FC81-1045-941B-70D0B49B9C86}" srcOrd="0" destOrd="0" presId="urn:microsoft.com/office/officeart/2005/8/layout/hierarchy3"/>
    <dgm:cxn modelId="{99E8E31B-DE5F-E24C-A360-40C1BA0E95E9}" type="presParOf" srcId="{078CE3D3-7CFF-4845-84F4-420A5C672EEC}" destId="{D5848088-469C-F943-ADF0-AEDFF36CB453}" srcOrd="0" destOrd="0" presId="urn:microsoft.com/office/officeart/2005/8/layout/hierarchy3"/>
    <dgm:cxn modelId="{929A71F4-70E7-AE48-A95F-66B48AE288A7}" type="presParOf" srcId="{D5848088-469C-F943-ADF0-AEDFF36CB453}" destId="{083783B8-E07C-BC40-861E-9EB71A324455}" srcOrd="0" destOrd="0" presId="urn:microsoft.com/office/officeart/2005/8/layout/hierarchy3"/>
    <dgm:cxn modelId="{35435422-064D-B54C-924C-ED190538315F}" type="presParOf" srcId="{083783B8-E07C-BC40-861E-9EB71A324455}" destId="{2FA0F301-3111-BC47-A204-172E38E8840B}" srcOrd="0" destOrd="0" presId="urn:microsoft.com/office/officeart/2005/8/layout/hierarchy3"/>
    <dgm:cxn modelId="{F994A468-2CC9-CC47-ACCD-055CA58F4D30}" type="presParOf" srcId="{083783B8-E07C-BC40-861E-9EB71A324455}" destId="{CDF3D79B-094E-F145-9675-766516E6F926}" srcOrd="1" destOrd="0" presId="urn:microsoft.com/office/officeart/2005/8/layout/hierarchy3"/>
    <dgm:cxn modelId="{D907FE7F-90EC-9F45-A510-54119DE81CB0}" type="presParOf" srcId="{D5848088-469C-F943-ADF0-AEDFF36CB453}" destId="{163B3785-CA4D-CD4A-A48E-118E7808E931}" srcOrd="1" destOrd="0" presId="urn:microsoft.com/office/officeart/2005/8/layout/hierarchy3"/>
    <dgm:cxn modelId="{6C88CB44-170F-444A-92CE-976E3008A4D3}" type="presParOf" srcId="{163B3785-CA4D-CD4A-A48E-118E7808E931}" destId="{9A7F9677-1055-0A44-B744-68F24D4DD6A7}" srcOrd="0" destOrd="0" presId="urn:microsoft.com/office/officeart/2005/8/layout/hierarchy3"/>
    <dgm:cxn modelId="{864EA3DD-6705-1A40-8A2E-AB45B5E23D3C}" type="presParOf" srcId="{163B3785-CA4D-CD4A-A48E-118E7808E931}" destId="{2C4F4955-668C-9D45-97AC-2DEBADAA23C5}" srcOrd="1" destOrd="0" presId="urn:microsoft.com/office/officeart/2005/8/layout/hierarchy3"/>
    <dgm:cxn modelId="{BB53D6EC-EDF4-4A4E-BEE4-242F61669734}" type="presParOf" srcId="{163B3785-CA4D-CD4A-A48E-118E7808E931}" destId="{56AB3C26-6C1A-E249-AF50-C881FEE68838}" srcOrd="2" destOrd="0" presId="urn:microsoft.com/office/officeart/2005/8/layout/hierarchy3"/>
    <dgm:cxn modelId="{D65847F8-F759-0A49-8B3D-163929F08C20}" type="presParOf" srcId="{163B3785-CA4D-CD4A-A48E-118E7808E931}" destId="{B61EFE86-2BC6-BA44-93C4-9BA7F9EC5FAA}" srcOrd="3" destOrd="0" presId="urn:microsoft.com/office/officeart/2005/8/layout/hierarchy3"/>
    <dgm:cxn modelId="{755AF4E1-891F-2F4F-8750-18EE20BC4AC2}" type="presParOf" srcId="{078CE3D3-7CFF-4845-84F4-420A5C672EEC}" destId="{1763963F-A987-EE45-B6FC-DC313FDB1EFC}" srcOrd="1" destOrd="0" presId="urn:microsoft.com/office/officeart/2005/8/layout/hierarchy3"/>
    <dgm:cxn modelId="{4D695A97-5618-5149-8FC6-32CC3024E104}" type="presParOf" srcId="{1763963F-A987-EE45-B6FC-DC313FDB1EFC}" destId="{EEBEEADB-8829-3546-B8D5-3B7ADAB4E8E1}" srcOrd="0" destOrd="0" presId="urn:microsoft.com/office/officeart/2005/8/layout/hierarchy3"/>
    <dgm:cxn modelId="{936ED4F0-0639-2949-9FD2-BEE01BC01F46}" type="presParOf" srcId="{EEBEEADB-8829-3546-B8D5-3B7ADAB4E8E1}" destId="{51B288D7-060B-0746-BD1A-85C5CB1B1549}" srcOrd="0" destOrd="0" presId="urn:microsoft.com/office/officeart/2005/8/layout/hierarchy3"/>
    <dgm:cxn modelId="{11CD1CFA-F681-B648-8025-78BED62425E2}" type="presParOf" srcId="{EEBEEADB-8829-3546-B8D5-3B7ADAB4E8E1}" destId="{F497BBB1-11B7-8144-A1B9-DFCC0FE96B2A}" srcOrd="1" destOrd="0" presId="urn:microsoft.com/office/officeart/2005/8/layout/hierarchy3"/>
    <dgm:cxn modelId="{4F2CCCBB-267C-3847-BA3F-16AB54A7DF3E}" type="presParOf" srcId="{1763963F-A987-EE45-B6FC-DC313FDB1EFC}" destId="{ADFD4362-1B40-B648-990C-A604998B2D9F}" srcOrd="1" destOrd="0" presId="urn:microsoft.com/office/officeart/2005/8/layout/hierarchy3"/>
    <dgm:cxn modelId="{6594B76E-469A-B54B-88B9-8DE974841E38}" type="presParOf" srcId="{ADFD4362-1B40-B648-990C-A604998B2D9F}" destId="{50F4ECAF-C362-B24D-B87D-BF2FA932E8C8}" srcOrd="0" destOrd="0" presId="urn:microsoft.com/office/officeart/2005/8/layout/hierarchy3"/>
    <dgm:cxn modelId="{EB15AE43-84B2-864F-9EC2-88C80705D055}" type="presParOf" srcId="{ADFD4362-1B40-B648-990C-A604998B2D9F}" destId="{A7E1BBFD-FC81-1045-941B-70D0B49B9C86}" srcOrd="1" destOrd="0" presId="urn:microsoft.com/office/officeart/2005/8/layout/hierarchy3"/>
    <dgm:cxn modelId="{D5F342C9-88A8-5F40-BB53-5FB9B03A46CC}" type="presParOf" srcId="{ADFD4362-1B40-B648-990C-A604998B2D9F}" destId="{2F2543DB-531F-A742-ACF5-B7CEF12245F5}" srcOrd="2" destOrd="0" presId="urn:microsoft.com/office/officeart/2005/8/layout/hierarchy3"/>
    <dgm:cxn modelId="{542EBEEE-2742-3347-8FDD-6688FA0B7168}" type="presParOf" srcId="{ADFD4362-1B40-B648-990C-A604998B2D9F}" destId="{398A1901-6537-9447-8F51-EC8386E92BC5}" srcOrd="3" destOrd="0" presId="urn:microsoft.com/office/officeart/2005/8/layout/hierarchy3"/>
    <dgm:cxn modelId="{78D41C6B-D105-674D-9617-361D6E705E7B}" type="presParOf" srcId="{ADFD4362-1B40-B648-990C-A604998B2D9F}" destId="{FCEFA90F-5E36-A04D-918F-D1757C2E6D5F}" srcOrd="4" destOrd="0" presId="urn:microsoft.com/office/officeart/2005/8/layout/hierarchy3"/>
    <dgm:cxn modelId="{84F5447A-DD55-E141-8E26-E7621B604836}" type="presParOf" srcId="{ADFD4362-1B40-B648-990C-A604998B2D9F}" destId="{82C009DD-69BB-0140-99DE-AF4E33F641E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01551A-30D7-A749-B062-E9DD5CAC7BC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E0BDA402-C413-524D-886C-90DBC5FD07D2}">
      <dgm:prSet phldrT="[Text]"/>
      <dgm:spPr/>
      <dgm:t>
        <a:bodyPr/>
        <a:lstStyle/>
        <a:p>
          <a:r>
            <a:rPr lang="en-GB" dirty="0"/>
            <a:t>Pub/sub</a:t>
          </a:r>
        </a:p>
      </dgm:t>
    </dgm:pt>
    <dgm:pt modelId="{D6840910-409D-9940-84CC-8C0B5EE69F88}" type="parTrans" cxnId="{75134C7D-2762-0745-8BA3-525C976AFF8B}">
      <dgm:prSet/>
      <dgm:spPr/>
      <dgm:t>
        <a:bodyPr/>
        <a:lstStyle/>
        <a:p>
          <a:endParaRPr lang="en-GB"/>
        </a:p>
      </dgm:t>
    </dgm:pt>
    <dgm:pt modelId="{4FB0CAB9-9128-3E44-A6C8-116C4DC90205}" type="sibTrans" cxnId="{75134C7D-2762-0745-8BA3-525C976AFF8B}">
      <dgm:prSet/>
      <dgm:spPr/>
      <dgm:t>
        <a:bodyPr/>
        <a:lstStyle/>
        <a:p>
          <a:endParaRPr lang="en-GB"/>
        </a:p>
      </dgm:t>
    </dgm:pt>
    <dgm:pt modelId="{8933118E-9384-C84F-8F7E-9B444E6874AE}">
      <dgm:prSet phldrT="[Text]"/>
      <dgm:spPr/>
      <dgm:t>
        <a:bodyPr/>
        <a:lstStyle/>
        <a:p>
          <a:r>
            <a:rPr lang="en-US" dirty="0"/>
            <a:t>If the producer is producing data at faster pace compared to the consumer consuming pace, then there might be data loss. In such cases we need a system with buffering/queuing capability like pub/sub.</a:t>
          </a:r>
          <a:endParaRPr lang="en-GB" dirty="0"/>
        </a:p>
      </dgm:t>
    </dgm:pt>
    <dgm:pt modelId="{34DA0377-B1CA-7248-9FB4-18320B15FE09}" type="parTrans" cxnId="{1AD7AF88-32E1-BC4A-8EA0-4D9EB452FE99}">
      <dgm:prSet/>
      <dgm:spPr/>
      <dgm:t>
        <a:bodyPr/>
        <a:lstStyle/>
        <a:p>
          <a:endParaRPr lang="en-GB"/>
        </a:p>
      </dgm:t>
    </dgm:pt>
    <dgm:pt modelId="{6AE2B6E6-A7CE-954F-8F29-750F883BA717}" type="sibTrans" cxnId="{1AD7AF88-32E1-BC4A-8EA0-4D9EB452FE99}">
      <dgm:prSet/>
      <dgm:spPr/>
      <dgm:t>
        <a:bodyPr/>
        <a:lstStyle/>
        <a:p>
          <a:endParaRPr lang="en-GB"/>
        </a:p>
      </dgm:t>
    </dgm:pt>
    <dgm:pt modelId="{AC43D0F0-AAE7-374F-A71A-B8FC8DC9D017}">
      <dgm:prSet phldrT="[Text]"/>
      <dgm:spPr/>
      <dgm:t>
        <a:bodyPr/>
        <a:lstStyle/>
        <a:p>
          <a:r>
            <a:rPr lang="en-GB" dirty="0"/>
            <a:t>Also pub/sub helps in procuring data from multiple real-time sources on topics of our interest. Also it auto scales itself and it takes no much effort to setup due to it’s serverless architecture</a:t>
          </a:r>
        </a:p>
      </dgm:t>
    </dgm:pt>
    <dgm:pt modelId="{D4AE50F3-1DA6-2B4C-AD27-D838C359614A}" type="parTrans" cxnId="{8773617B-7E38-674F-8250-7BD2ECF3E958}">
      <dgm:prSet/>
      <dgm:spPr/>
      <dgm:t>
        <a:bodyPr/>
        <a:lstStyle/>
        <a:p>
          <a:endParaRPr lang="en-GB"/>
        </a:p>
      </dgm:t>
    </dgm:pt>
    <dgm:pt modelId="{77DB92BF-96C9-7744-8E85-E1C9F2C19C6D}" type="sibTrans" cxnId="{8773617B-7E38-674F-8250-7BD2ECF3E958}">
      <dgm:prSet/>
      <dgm:spPr/>
      <dgm:t>
        <a:bodyPr/>
        <a:lstStyle/>
        <a:p>
          <a:endParaRPr lang="en-GB"/>
        </a:p>
      </dgm:t>
    </dgm:pt>
    <dgm:pt modelId="{12A0B5E1-8B0B-D34B-9667-EAD5FFC9893D}">
      <dgm:prSet phldrT="[Text]"/>
      <dgm:spPr/>
      <dgm:t>
        <a:bodyPr/>
        <a:lstStyle/>
        <a:p>
          <a:r>
            <a:rPr lang="en-GB" dirty="0"/>
            <a:t>Fault tolerance</a:t>
          </a:r>
        </a:p>
      </dgm:t>
    </dgm:pt>
    <dgm:pt modelId="{729585AB-E999-3E46-A191-7F810E6B95C3}" type="parTrans" cxnId="{937642AF-E530-A449-885A-A6A065FC728C}">
      <dgm:prSet/>
      <dgm:spPr/>
      <dgm:t>
        <a:bodyPr/>
        <a:lstStyle/>
        <a:p>
          <a:endParaRPr lang="en-GB"/>
        </a:p>
      </dgm:t>
    </dgm:pt>
    <dgm:pt modelId="{150E4B48-47C4-E946-8730-FB8DD190EA11}" type="sibTrans" cxnId="{937642AF-E530-A449-885A-A6A065FC728C}">
      <dgm:prSet/>
      <dgm:spPr/>
      <dgm:t>
        <a:bodyPr/>
        <a:lstStyle/>
        <a:p>
          <a:endParaRPr lang="en-GB"/>
        </a:p>
      </dgm:t>
    </dgm:pt>
    <dgm:pt modelId="{6A9A5EC1-A625-6142-B297-CBE58655DCC5}">
      <dgm:prSet phldrT="[Text]"/>
      <dgm:spPr/>
      <dgm:t>
        <a:bodyPr/>
        <a:lstStyle/>
        <a:p>
          <a:r>
            <a:rPr lang="en-US" dirty="0"/>
            <a:t>If any of the micro-batch fails, then ingestion must start from the same place, there shouldn’t be any data loss or duplicates. So, ensure that checkpointing is properly done. </a:t>
          </a:r>
          <a:endParaRPr lang="en-GB" dirty="0"/>
        </a:p>
      </dgm:t>
    </dgm:pt>
    <dgm:pt modelId="{509B9B9A-18A9-C34C-A3EF-0658211D73B4}" type="parTrans" cxnId="{4B81298B-963D-6E41-BE12-AFEA1A9F5E17}">
      <dgm:prSet/>
      <dgm:spPr/>
      <dgm:t>
        <a:bodyPr/>
        <a:lstStyle/>
        <a:p>
          <a:endParaRPr lang="en-GB"/>
        </a:p>
      </dgm:t>
    </dgm:pt>
    <dgm:pt modelId="{E770E05F-B38B-9F4B-A2EC-5E2CE1706C34}" type="sibTrans" cxnId="{4B81298B-963D-6E41-BE12-AFEA1A9F5E17}">
      <dgm:prSet/>
      <dgm:spPr/>
      <dgm:t>
        <a:bodyPr/>
        <a:lstStyle/>
        <a:p>
          <a:endParaRPr lang="en-GB"/>
        </a:p>
      </dgm:t>
    </dgm:pt>
    <dgm:pt modelId="{E31C356D-4546-0248-823F-5FC06ACD1E88}">
      <dgm:prSet phldrT="[Text]"/>
      <dgm:spPr/>
      <dgm:t>
        <a:bodyPr/>
        <a:lstStyle/>
        <a:p>
          <a:r>
            <a:rPr lang="en-US" dirty="0"/>
            <a:t>Checkpointing helps our application to be fault tolerant.</a:t>
          </a:r>
          <a:endParaRPr lang="en-GB" dirty="0"/>
        </a:p>
      </dgm:t>
    </dgm:pt>
    <dgm:pt modelId="{B795D75D-2324-4F42-991B-F584737F695A}" type="parTrans" cxnId="{0DAD80D4-F7A3-9943-BC65-9CE5D7B883A5}">
      <dgm:prSet/>
      <dgm:spPr/>
      <dgm:t>
        <a:bodyPr/>
        <a:lstStyle/>
        <a:p>
          <a:endParaRPr lang="en-GB"/>
        </a:p>
      </dgm:t>
    </dgm:pt>
    <dgm:pt modelId="{0D87669E-6D9B-CF45-9B16-1A7D10CD8C7B}" type="sibTrans" cxnId="{0DAD80D4-F7A3-9943-BC65-9CE5D7B883A5}">
      <dgm:prSet/>
      <dgm:spPr/>
      <dgm:t>
        <a:bodyPr/>
        <a:lstStyle/>
        <a:p>
          <a:endParaRPr lang="en-GB"/>
        </a:p>
      </dgm:t>
    </dgm:pt>
    <dgm:pt modelId="{B3B66A9E-3F4B-C042-81C9-AEBE618713A6}" type="pres">
      <dgm:prSet presAssocID="{E801551A-30D7-A749-B062-E9DD5CAC7BCE}" presName="linearFlow" presStyleCnt="0">
        <dgm:presLayoutVars>
          <dgm:dir/>
          <dgm:animLvl val="lvl"/>
          <dgm:resizeHandles val="exact"/>
        </dgm:presLayoutVars>
      </dgm:prSet>
      <dgm:spPr/>
    </dgm:pt>
    <dgm:pt modelId="{95B70501-5EDA-0947-A462-73AACB34E75F}" type="pres">
      <dgm:prSet presAssocID="{E0BDA402-C413-524D-886C-90DBC5FD07D2}" presName="composite" presStyleCnt="0"/>
      <dgm:spPr/>
    </dgm:pt>
    <dgm:pt modelId="{07DBE7B9-606B-FF4F-8FE7-1697A8ED6FD9}" type="pres">
      <dgm:prSet presAssocID="{E0BDA402-C413-524D-886C-90DBC5FD07D2}" presName="parentText" presStyleLbl="alignNode1" presStyleIdx="0" presStyleCnt="2">
        <dgm:presLayoutVars>
          <dgm:chMax val="1"/>
          <dgm:bulletEnabled val="1"/>
        </dgm:presLayoutVars>
      </dgm:prSet>
      <dgm:spPr/>
    </dgm:pt>
    <dgm:pt modelId="{977EAA2C-84B9-3B4A-97DC-C264DEC7AD4C}" type="pres">
      <dgm:prSet presAssocID="{E0BDA402-C413-524D-886C-90DBC5FD07D2}" presName="descendantText" presStyleLbl="alignAcc1" presStyleIdx="0" presStyleCnt="2">
        <dgm:presLayoutVars>
          <dgm:bulletEnabled val="1"/>
        </dgm:presLayoutVars>
      </dgm:prSet>
      <dgm:spPr/>
    </dgm:pt>
    <dgm:pt modelId="{8737FAEA-3EED-884B-B82B-3D7DBD4DFF3E}" type="pres">
      <dgm:prSet presAssocID="{4FB0CAB9-9128-3E44-A6C8-116C4DC90205}" presName="sp" presStyleCnt="0"/>
      <dgm:spPr/>
    </dgm:pt>
    <dgm:pt modelId="{8AAEBB83-7031-9F43-AAC2-C96DAA5B4C87}" type="pres">
      <dgm:prSet presAssocID="{12A0B5E1-8B0B-D34B-9667-EAD5FFC9893D}" presName="composite" presStyleCnt="0"/>
      <dgm:spPr/>
    </dgm:pt>
    <dgm:pt modelId="{31F24DA4-8199-A043-8578-FB36ED05C4E2}" type="pres">
      <dgm:prSet presAssocID="{12A0B5E1-8B0B-D34B-9667-EAD5FFC9893D}" presName="parentText" presStyleLbl="alignNode1" presStyleIdx="1" presStyleCnt="2">
        <dgm:presLayoutVars>
          <dgm:chMax val="1"/>
          <dgm:bulletEnabled val="1"/>
        </dgm:presLayoutVars>
      </dgm:prSet>
      <dgm:spPr/>
    </dgm:pt>
    <dgm:pt modelId="{26A5F2A2-0CFF-F44C-9D29-3920C489ED5D}" type="pres">
      <dgm:prSet presAssocID="{12A0B5E1-8B0B-D34B-9667-EAD5FFC9893D}" presName="descendantText" presStyleLbl="alignAcc1" presStyleIdx="1" presStyleCnt="2">
        <dgm:presLayoutVars>
          <dgm:bulletEnabled val="1"/>
        </dgm:presLayoutVars>
      </dgm:prSet>
      <dgm:spPr/>
    </dgm:pt>
  </dgm:ptLst>
  <dgm:cxnLst>
    <dgm:cxn modelId="{3864C916-CC52-984F-978F-789C0F49AFE8}" type="presOf" srcId="{E31C356D-4546-0248-823F-5FC06ACD1E88}" destId="{26A5F2A2-0CFF-F44C-9D29-3920C489ED5D}" srcOrd="0" destOrd="1" presId="urn:microsoft.com/office/officeart/2005/8/layout/chevron2"/>
    <dgm:cxn modelId="{71C9FC2D-7D10-D24F-B03E-5558D12ECDAC}" type="presOf" srcId="{6A9A5EC1-A625-6142-B297-CBE58655DCC5}" destId="{26A5F2A2-0CFF-F44C-9D29-3920C489ED5D}" srcOrd="0" destOrd="0" presId="urn:microsoft.com/office/officeart/2005/8/layout/chevron2"/>
    <dgm:cxn modelId="{CDBB713C-D849-5744-88DE-3CD079A3C66B}" type="presOf" srcId="{E801551A-30D7-A749-B062-E9DD5CAC7BCE}" destId="{B3B66A9E-3F4B-C042-81C9-AEBE618713A6}" srcOrd="0" destOrd="0" presId="urn:microsoft.com/office/officeart/2005/8/layout/chevron2"/>
    <dgm:cxn modelId="{8773617B-7E38-674F-8250-7BD2ECF3E958}" srcId="{E0BDA402-C413-524D-886C-90DBC5FD07D2}" destId="{AC43D0F0-AAE7-374F-A71A-B8FC8DC9D017}" srcOrd="1" destOrd="0" parTransId="{D4AE50F3-1DA6-2B4C-AD27-D838C359614A}" sibTransId="{77DB92BF-96C9-7744-8E85-E1C9F2C19C6D}"/>
    <dgm:cxn modelId="{75134C7D-2762-0745-8BA3-525C976AFF8B}" srcId="{E801551A-30D7-A749-B062-E9DD5CAC7BCE}" destId="{E0BDA402-C413-524D-886C-90DBC5FD07D2}" srcOrd="0" destOrd="0" parTransId="{D6840910-409D-9940-84CC-8C0B5EE69F88}" sibTransId="{4FB0CAB9-9128-3E44-A6C8-116C4DC90205}"/>
    <dgm:cxn modelId="{1AD7AF88-32E1-BC4A-8EA0-4D9EB452FE99}" srcId="{E0BDA402-C413-524D-886C-90DBC5FD07D2}" destId="{8933118E-9384-C84F-8F7E-9B444E6874AE}" srcOrd="0" destOrd="0" parTransId="{34DA0377-B1CA-7248-9FB4-18320B15FE09}" sibTransId="{6AE2B6E6-A7CE-954F-8F29-750F883BA717}"/>
    <dgm:cxn modelId="{4B81298B-963D-6E41-BE12-AFEA1A9F5E17}" srcId="{12A0B5E1-8B0B-D34B-9667-EAD5FFC9893D}" destId="{6A9A5EC1-A625-6142-B297-CBE58655DCC5}" srcOrd="0" destOrd="0" parTransId="{509B9B9A-18A9-C34C-A3EF-0658211D73B4}" sibTransId="{E770E05F-B38B-9F4B-A2EC-5E2CE1706C34}"/>
    <dgm:cxn modelId="{59E3A88E-BD63-6545-A23E-4F0818FFE7E7}" type="presOf" srcId="{12A0B5E1-8B0B-D34B-9667-EAD5FFC9893D}" destId="{31F24DA4-8199-A043-8578-FB36ED05C4E2}" srcOrd="0" destOrd="0" presId="urn:microsoft.com/office/officeart/2005/8/layout/chevron2"/>
    <dgm:cxn modelId="{5580D18F-25A9-FF47-A857-286BF7F330AE}" type="presOf" srcId="{8933118E-9384-C84F-8F7E-9B444E6874AE}" destId="{977EAA2C-84B9-3B4A-97DC-C264DEC7AD4C}" srcOrd="0" destOrd="0" presId="urn:microsoft.com/office/officeart/2005/8/layout/chevron2"/>
    <dgm:cxn modelId="{9325E692-6255-3F40-9887-F83CFCEA18CB}" type="presOf" srcId="{AC43D0F0-AAE7-374F-A71A-B8FC8DC9D017}" destId="{977EAA2C-84B9-3B4A-97DC-C264DEC7AD4C}" srcOrd="0" destOrd="1" presId="urn:microsoft.com/office/officeart/2005/8/layout/chevron2"/>
    <dgm:cxn modelId="{937642AF-E530-A449-885A-A6A065FC728C}" srcId="{E801551A-30D7-A749-B062-E9DD5CAC7BCE}" destId="{12A0B5E1-8B0B-D34B-9667-EAD5FFC9893D}" srcOrd="1" destOrd="0" parTransId="{729585AB-E999-3E46-A191-7F810E6B95C3}" sibTransId="{150E4B48-47C4-E946-8730-FB8DD190EA11}"/>
    <dgm:cxn modelId="{0DAD80D4-F7A3-9943-BC65-9CE5D7B883A5}" srcId="{12A0B5E1-8B0B-D34B-9667-EAD5FFC9893D}" destId="{E31C356D-4546-0248-823F-5FC06ACD1E88}" srcOrd="1" destOrd="0" parTransId="{B795D75D-2324-4F42-991B-F584737F695A}" sibTransId="{0D87669E-6D9B-CF45-9B16-1A7D10CD8C7B}"/>
    <dgm:cxn modelId="{A42609FC-6150-C64B-989C-372800F6AE82}" type="presOf" srcId="{E0BDA402-C413-524D-886C-90DBC5FD07D2}" destId="{07DBE7B9-606B-FF4F-8FE7-1697A8ED6FD9}" srcOrd="0" destOrd="0" presId="urn:microsoft.com/office/officeart/2005/8/layout/chevron2"/>
    <dgm:cxn modelId="{2E47E9EC-54FC-D244-91AE-C4CCF995506B}" type="presParOf" srcId="{B3B66A9E-3F4B-C042-81C9-AEBE618713A6}" destId="{95B70501-5EDA-0947-A462-73AACB34E75F}" srcOrd="0" destOrd="0" presId="urn:microsoft.com/office/officeart/2005/8/layout/chevron2"/>
    <dgm:cxn modelId="{D89E0A19-948B-CE4E-A48F-502AB036DF8B}" type="presParOf" srcId="{95B70501-5EDA-0947-A462-73AACB34E75F}" destId="{07DBE7B9-606B-FF4F-8FE7-1697A8ED6FD9}" srcOrd="0" destOrd="0" presId="urn:microsoft.com/office/officeart/2005/8/layout/chevron2"/>
    <dgm:cxn modelId="{64052E7B-CB9A-E94E-8904-7FA94A75CDC9}" type="presParOf" srcId="{95B70501-5EDA-0947-A462-73AACB34E75F}" destId="{977EAA2C-84B9-3B4A-97DC-C264DEC7AD4C}" srcOrd="1" destOrd="0" presId="urn:microsoft.com/office/officeart/2005/8/layout/chevron2"/>
    <dgm:cxn modelId="{59EEF14D-49BA-CC4A-B353-135C5FD22252}" type="presParOf" srcId="{B3B66A9E-3F4B-C042-81C9-AEBE618713A6}" destId="{8737FAEA-3EED-884B-B82B-3D7DBD4DFF3E}" srcOrd="1" destOrd="0" presId="urn:microsoft.com/office/officeart/2005/8/layout/chevron2"/>
    <dgm:cxn modelId="{F6FAB38D-C7BD-9D45-8600-6FEE643B380A}" type="presParOf" srcId="{B3B66A9E-3F4B-C042-81C9-AEBE618713A6}" destId="{8AAEBB83-7031-9F43-AAC2-C96DAA5B4C87}" srcOrd="2" destOrd="0" presId="urn:microsoft.com/office/officeart/2005/8/layout/chevron2"/>
    <dgm:cxn modelId="{5765225A-177B-EC4A-AA1B-BCA80C24627A}" type="presParOf" srcId="{8AAEBB83-7031-9F43-AAC2-C96DAA5B4C87}" destId="{31F24DA4-8199-A043-8578-FB36ED05C4E2}" srcOrd="0" destOrd="0" presId="urn:microsoft.com/office/officeart/2005/8/layout/chevron2"/>
    <dgm:cxn modelId="{414410AC-4905-9649-9688-C11F72B8F22D}" type="presParOf" srcId="{8AAEBB83-7031-9F43-AAC2-C96DAA5B4C87}" destId="{26A5F2A2-0CFF-F44C-9D29-3920C489ED5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59902D-337A-A44E-92E9-B1E04F6B3F26}" type="doc">
      <dgm:prSet loTypeId="urn:microsoft.com/office/officeart/2005/8/layout/process1" loCatId="process" qsTypeId="urn:microsoft.com/office/officeart/2005/8/quickstyle/simple1" qsCatId="simple" csTypeId="urn:microsoft.com/office/officeart/2005/8/colors/accent1_2" csCatId="accent1" phldr="1"/>
      <dgm:spPr/>
    </dgm:pt>
    <dgm:pt modelId="{AA656F25-05A5-A741-91E3-575374967D00}">
      <dgm:prSet phldrT="[Text]"/>
      <dgm:spPr/>
      <dgm:t>
        <a:bodyPr/>
        <a:lstStyle/>
        <a:p>
          <a:r>
            <a:rPr lang="en-GB" dirty="0"/>
            <a:t>Landing zone</a:t>
          </a:r>
        </a:p>
      </dgm:t>
    </dgm:pt>
    <dgm:pt modelId="{08EFE899-EF23-E94A-B43E-5268CE4E7B8D}" type="parTrans" cxnId="{FB26D243-0D42-CF4D-85AA-59F6B34B512C}">
      <dgm:prSet/>
      <dgm:spPr/>
      <dgm:t>
        <a:bodyPr/>
        <a:lstStyle/>
        <a:p>
          <a:endParaRPr lang="en-GB"/>
        </a:p>
      </dgm:t>
    </dgm:pt>
    <dgm:pt modelId="{D7350E02-9AB1-084F-A498-83A608F08950}" type="sibTrans" cxnId="{FB26D243-0D42-CF4D-85AA-59F6B34B512C}">
      <dgm:prSet/>
      <dgm:spPr/>
      <dgm:t>
        <a:bodyPr/>
        <a:lstStyle/>
        <a:p>
          <a:endParaRPr lang="en-GB"/>
        </a:p>
      </dgm:t>
    </dgm:pt>
    <dgm:pt modelId="{A6FAE907-F1C9-E340-9136-819D58132405}">
      <dgm:prSet phldrT="[Text]"/>
      <dgm:spPr/>
      <dgm:t>
        <a:bodyPr/>
        <a:lstStyle/>
        <a:p>
          <a:r>
            <a:rPr lang="en-GB" dirty="0"/>
            <a:t>Native zone</a:t>
          </a:r>
        </a:p>
      </dgm:t>
    </dgm:pt>
    <dgm:pt modelId="{BD98B4A1-C15F-954D-A5E5-F50485C57321}" type="parTrans" cxnId="{11C2B5F4-AA8E-DA47-B85C-9184820E0252}">
      <dgm:prSet/>
      <dgm:spPr/>
      <dgm:t>
        <a:bodyPr/>
        <a:lstStyle/>
        <a:p>
          <a:endParaRPr lang="en-GB"/>
        </a:p>
      </dgm:t>
    </dgm:pt>
    <dgm:pt modelId="{C532583D-C2A2-FB4D-8F71-E9FF7F353E45}" type="sibTrans" cxnId="{11C2B5F4-AA8E-DA47-B85C-9184820E0252}">
      <dgm:prSet/>
      <dgm:spPr/>
      <dgm:t>
        <a:bodyPr/>
        <a:lstStyle/>
        <a:p>
          <a:endParaRPr lang="en-GB"/>
        </a:p>
      </dgm:t>
    </dgm:pt>
    <dgm:pt modelId="{0E58634F-50FE-5542-9A66-E328C6154AEB}">
      <dgm:prSet phldrT="[Text]"/>
      <dgm:spPr/>
      <dgm:t>
        <a:bodyPr/>
        <a:lstStyle/>
        <a:p>
          <a:r>
            <a:rPr lang="en-GB" dirty="0"/>
            <a:t>Staging zone</a:t>
          </a:r>
        </a:p>
      </dgm:t>
    </dgm:pt>
    <dgm:pt modelId="{A6BBCF84-F47E-8B42-A2A8-BF51D4A2ABF2}" type="parTrans" cxnId="{C82BD8FA-CF42-3A4D-A851-4B4D7B932261}">
      <dgm:prSet/>
      <dgm:spPr/>
      <dgm:t>
        <a:bodyPr/>
        <a:lstStyle/>
        <a:p>
          <a:endParaRPr lang="en-GB"/>
        </a:p>
      </dgm:t>
    </dgm:pt>
    <dgm:pt modelId="{6D40D27D-07A2-4B4D-AE96-3976D74C05FB}" type="sibTrans" cxnId="{C82BD8FA-CF42-3A4D-A851-4B4D7B932261}">
      <dgm:prSet/>
      <dgm:spPr/>
      <dgm:t>
        <a:bodyPr/>
        <a:lstStyle/>
        <a:p>
          <a:endParaRPr lang="en-GB"/>
        </a:p>
      </dgm:t>
    </dgm:pt>
    <dgm:pt modelId="{D9137DB6-99D1-9A43-8AEE-5B40D5A3D1AB}">
      <dgm:prSet/>
      <dgm:spPr/>
      <dgm:t>
        <a:bodyPr/>
        <a:lstStyle/>
        <a:p>
          <a:r>
            <a:rPr lang="en-GB" dirty="0"/>
            <a:t>Data lands here and available temporarily for a few days.</a:t>
          </a:r>
        </a:p>
      </dgm:t>
    </dgm:pt>
    <dgm:pt modelId="{E60C2096-1FEF-4D4B-B1AB-2E2A68E590FF}" type="parTrans" cxnId="{4062A15C-02E4-CE47-83FF-46117F791BBB}">
      <dgm:prSet/>
      <dgm:spPr/>
      <dgm:t>
        <a:bodyPr/>
        <a:lstStyle/>
        <a:p>
          <a:endParaRPr lang="en-GB"/>
        </a:p>
      </dgm:t>
    </dgm:pt>
    <dgm:pt modelId="{77CA2CF5-8287-724B-8B1E-132BD970712F}" type="sibTrans" cxnId="{4062A15C-02E4-CE47-83FF-46117F791BBB}">
      <dgm:prSet/>
      <dgm:spPr/>
      <dgm:t>
        <a:bodyPr/>
        <a:lstStyle/>
        <a:p>
          <a:endParaRPr lang="en-GB"/>
        </a:p>
      </dgm:t>
    </dgm:pt>
    <dgm:pt modelId="{96A4FA69-DB34-9A42-8713-4C950CFAD1C2}">
      <dgm:prSet/>
      <dgm:spPr/>
      <dgm:t>
        <a:bodyPr/>
        <a:lstStyle/>
        <a:p>
          <a:r>
            <a:rPr lang="en-GB" dirty="0"/>
            <a:t>Data in landing zone is compressed and stored in orc, parquet formats in this zone.</a:t>
          </a:r>
        </a:p>
      </dgm:t>
    </dgm:pt>
    <dgm:pt modelId="{D6641FD7-F968-104A-8316-ACDE678EDC19}" type="parTrans" cxnId="{E80E8FE4-870F-C44F-9B2C-2FCBA6EF032C}">
      <dgm:prSet/>
      <dgm:spPr/>
      <dgm:t>
        <a:bodyPr/>
        <a:lstStyle/>
        <a:p>
          <a:endParaRPr lang="en-GB"/>
        </a:p>
      </dgm:t>
    </dgm:pt>
    <dgm:pt modelId="{394091CD-5EB5-6A40-992A-1E1BD76C670C}" type="sibTrans" cxnId="{E80E8FE4-870F-C44F-9B2C-2FCBA6EF032C}">
      <dgm:prSet/>
      <dgm:spPr/>
      <dgm:t>
        <a:bodyPr/>
        <a:lstStyle/>
        <a:p>
          <a:endParaRPr lang="en-GB"/>
        </a:p>
      </dgm:t>
    </dgm:pt>
    <dgm:pt modelId="{F7E74E2E-EF6F-2F45-851A-75A5F9F2D5DD}">
      <dgm:prSet/>
      <dgm:spPr/>
      <dgm:t>
        <a:bodyPr/>
        <a:lstStyle/>
        <a:p>
          <a:r>
            <a:rPr lang="en-GB" dirty="0"/>
            <a:t>Entire data is available in this zone. This will act as source of truth for any information.</a:t>
          </a:r>
        </a:p>
      </dgm:t>
    </dgm:pt>
    <dgm:pt modelId="{4DB93050-716C-B14D-AE56-4BAB100CF324}" type="parTrans" cxnId="{C7344C0B-71A2-F14C-89CC-3557E6341F41}">
      <dgm:prSet/>
      <dgm:spPr/>
      <dgm:t>
        <a:bodyPr/>
        <a:lstStyle/>
        <a:p>
          <a:endParaRPr lang="en-GB"/>
        </a:p>
      </dgm:t>
    </dgm:pt>
    <dgm:pt modelId="{E6534EA8-9D9F-2540-9DBF-F7D8858EAAB7}" type="sibTrans" cxnId="{C7344C0B-71A2-F14C-89CC-3557E6341F41}">
      <dgm:prSet/>
      <dgm:spPr/>
      <dgm:t>
        <a:bodyPr/>
        <a:lstStyle/>
        <a:p>
          <a:endParaRPr lang="en-GB"/>
        </a:p>
      </dgm:t>
    </dgm:pt>
    <dgm:pt modelId="{81308565-3C6B-894E-8E6E-CA73259392C1}">
      <dgm:prSet/>
      <dgm:spPr/>
      <dgm:t>
        <a:bodyPr/>
        <a:lstStyle/>
        <a:p>
          <a:r>
            <a:rPr lang="en-GB" dirty="0"/>
            <a:t>The native zone data goes through feature engineering, cleansing, validations, etc.</a:t>
          </a:r>
        </a:p>
      </dgm:t>
    </dgm:pt>
    <dgm:pt modelId="{573C1A16-9AE7-1A4C-B461-2FFC88D52DA9}" type="parTrans" cxnId="{09469E85-79D7-6242-94C8-1916253AFA1D}">
      <dgm:prSet/>
      <dgm:spPr/>
      <dgm:t>
        <a:bodyPr/>
        <a:lstStyle/>
        <a:p>
          <a:endParaRPr lang="en-GB"/>
        </a:p>
      </dgm:t>
    </dgm:pt>
    <dgm:pt modelId="{1747BB50-9E9F-2743-AC2F-90DC96C4809C}" type="sibTrans" cxnId="{09469E85-79D7-6242-94C8-1916253AFA1D}">
      <dgm:prSet/>
      <dgm:spPr/>
      <dgm:t>
        <a:bodyPr/>
        <a:lstStyle/>
        <a:p>
          <a:endParaRPr lang="en-GB"/>
        </a:p>
      </dgm:t>
    </dgm:pt>
    <dgm:pt modelId="{A1189A20-7994-C648-928A-6309D4756732}">
      <dgm:prSet/>
      <dgm:spPr/>
      <dgm:t>
        <a:bodyPr/>
        <a:lstStyle/>
        <a:p>
          <a:r>
            <a:rPr lang="en-GB" dirty="0"/>
            <a:t>Then goes through schema transformations to load data into data warehouse.</a:t>
          </a:r>
        </a:p>
      </dgm:t>
    </dgm:pt>
    <dgm:pt modelId="{B6C71899-9ED4-1044-A8C5-8E1B22A531F1}" type="parTrans" cxnId="{C44CCCC4-F996-EB44-9844-2C21DE38B770}">
      <dgm:prSet/>
      <dgm:spPr/>
      <dgm:t>
        <a:bodyPr/>
        <a:lstStyle/>
        <a:p>
          <a:endParaRPr lang="en-GB"/>
        </a:p>
      </dgm:t>
    </dgm:pt>
    <dgm:pt modelId="{E1B9D23F-5C53-9C40-8074-D47C558DC1D7}" type="sibTrans" cxnId="{C44CCCC4-F996-EB44-9844-2C21DE38B770}">
      <dgm:prSet/>
      <dgm:spPr/>
      <dgm:t>
        <a:bodyPr/>
        <a:lstStyle/>
        <a:p>
          <a:endParaRPr lang="en-GB"/>
        </a:p>
      </dgm:t>
    </dgm:pt>
    <dgm:pt modelId="{D54D49A2-CB79-814E-9CE4-C6F757E45A8B}">
      <dgm:prSet/>
      <dgm:spPr/>
      <dgm:t>
        <a:bodyPr/>
        <a:lstStyle/>
        <a:p>
          <a:r>
            <a:rPr lang="en-GB" dirty="0"/>
            <a:t>Consumption Zone</a:t>
          </a:r>
        </a:p>
      </dgm:t>
    </dgm:pt>
    <dgm:pt modelId="{C9A83A50-D89A-C443-A0AE-8C402BC5633C}" type="parTrans" cxnId="{26430237-726E-AE41-A573-00C783BF1B7A}">
      <dgm:prSet/>
      <dgm:spPr/>
      <dgm:t>
        <a:bodyPr/>
        <a:lstStyle/>
        <a:p>
          <a:endParaRPr lang="en-GB"/>
        </a:p>
      </dgm:t>
    </dgm:pt>
    <dgm:pt modelId="{7A3BAC5F-ED2C-444C-BD14-E54598792053}" type="sibTrans" cxnId="{26430237-726E-AE41-A573-00C783BF1B7A}">
      <dgm:prSet/>
      <dgm:spPr/>
      <dgm:t>
        <a:bodyPr/>
        <a:lstStyle/>
        <a:p>
          <a:endParaRPr lang="en-GB"/>
        </a:p>
      </dgm:t>
    </dgm:pt>
    <dgm:pt modelId="{4227DF1E-D795-D54F-A1DA-C32A6217D0DF}">
      <dgm:prSet/>
      <dgm:spPr/>
      <dgm:t>
        <a:bodyPr/>
        <a:lstStyle/>
        <a:p>
          <a:r>
            <a:rPr lang="en-GB" dirty="0"/>
            <a:t>Data is available in fact and dimension tables in a data warehouse</a:t>
          </a:r>
        </a:p>
      </dgm:t>
    </dgm:pt>
    <dgm:pt modelId="{8C8D0809-BF06-0144-8DF3-D348388F8CDF}" type="parTrans" cxnId="{97817D0A-2076-344F-935D-854CAF911CDE}">
      <dgm:prSet/>
      <dgm:spPr/>
      <dgm:t>
        <a:bodyPr/>
        <a:lstStyle/>
        <a:p>
          <a:endParaRPr lang="en-GB"/>
        </a:p>
      </dgm:t>
    </dgm:pt>
    <dgm:pt modelId="{52587757-996F-2148-ABCD-6D04F35FCD5A}" type="sibTrans" cxnId="{97817D0A-2076-344F-935D-854CAF911CDE}">
      <dgm:prSet/>
      <dgm:spPr/>
      <dgm:t>
        <a:bodyPr/>
        <a:lstStyle/>
        <a:p>
          <a:endParaRPr lang="en-GB"/>
        </a:p>
      </dgm:t>
    </dgm:pt>
    <dgm:pt modelId="{165A53B2-A6D1-054C-A099-53C6F3F9D74E}">
      <dgm:prSet/>
      <dgm:spPr/>
      <dgm:t>
        <a:bodyPr/>
        <a:lstStyle/>
        <a:p>
          <a:r>
            <a:rPr lang="en-GB" dirty="0"/>
            <a:t>AI/ML models, reporting tools, users can consume the data from here.</a:t>
          </a:r>
        </a:p>
      </dgm:t>
    </dgm:pt>
    <dgm:pt modelId="{B99A2B78-C735-FC4B-B056-C90B889EEF7E}" type="parTrans" cxnId="{EC3F52F1-100D-A24E-8101-E2AAB7C9AE1D}">
      <dgm:prSet/>
      <dgm:spPr/>
      <dgm:t>
        <a:bodyPr/>
        <a:lstStyle/>
        <a:p>
          <a:endParaRPr lang="en-GB"/>
        </a:p>
      </dgm:t>
    </dgm:pt>
    <dgm:pt modelId="{5134EB90-4E60-3541-AFAE-066494E53602}" type="sibTrans" cxnId="{EC3F52F1-100D-A24E-8101-E2AAB7C9AE1D}">
      <dgm:prSet/>
      <dgm:spPr/>
      <dgm:t>
        <a:bodyPr/>
        <a:lstStyle/>
        <a:p>
          <a:endParaRPr lang="en-GB"/>
        </a:p>
      </dgm:t>
    </dgm:pt>
    <dgm:pt modelId="{19EECE16-3F83-154B-A3F8-90BEE4BAABE7}">
      <dgm:prSet/>
      <dgm:spPr/>
      <dgm:t>
        <a:bodyPr/>
        <a:lstStyle/>
        <a:p>
          <a:r>
            <a:rPr lang="en-GB" dirty="0" err="1"/>
            <a:t>Cleanup</a:t>
          </a:r>
          <a:r>
            <a:rPr lang="en-GB" dirty="0"/>
            <a:t>, archiving jobs will remove the data in certain intervals.</a:t>
          </a:r>
        </a:p>
      </dgm:t>
    </dgm:pt>
    <dgm:pt modelId="{BB074CBF-B1F9-4245-8472-23FC3F2B999B}" type="parTrans" cxnId="{5642DD71-B3EE-9648-8129-2A5C23022456}">
      <dgm:prSet/>
      <dgm:spPr/>
      <dgm:t>
        <a:bodyPr/>
        <a:lstStyle/>
        <a:p>
          <a:endParaRPr lang="en-GB"/>
        </a:p>
      </dgm:t>
    </dgm:pt>
    <dgm:pt modelId="{C7AA9EE6-26E4-654E-8340-840E2A97FE45}" type="sibTrans" cxnId="{5642DD71-B3EE-9648-8129-2A5C23022456}">
      <dgm:prSet/>
      <dgm:spPr/>
      <dgm:t>
        <a:bodyPr/>
        <a:lstStyle/>
        <a:p>
          <a:endParaRPr lang="en-GB"/>
        </a:p>
      </dgm:t>
    </dgm:pt>
    <dgm:pt modelId="{0F53D78B-06D9-A94A-AC04-076B7B0E8ADC}">
      <dgm:prSet/>
      <dgm:spPr/>
      <dgm:t>
        <a:bodyPr/>
        <a:lstStyle/>
        <a:p>
          <a:r>
            <a:rPr lang="en-GB" dirty="0"/>
            <a:t>This data can reside in GCS.</a:t>
          </a:r>
        </a:p>
      </dgm:t>
    </dgm:pt>
    <dgm:pt modelId="{2CBF11FF-A241-6D48-94D6-A574404D7598}" type="parTrans" cxnId="{47CBCFF4-8431-B649-80F7-4F1F0CDB9ED6}">
      <dgm:prSet/>
      <dgm:spPr/>
      <dgm:t>
        <a:bodyPr/>
        <a:lstStyle/>
        <a:p>
          <a:endParaRPr lang="en-GB"/>
        </a:p>
      </dgm:t>
    </dgm:pt>
    <dgm:pt modelId="{2926AB26-43BE-8347-999B-F6C2D0EF79B6}" type="sibTrans" cxnId="{47CBCFF4-8431-B649-80F7-4F1F0CDB9ED6}">
      <dgm:prSet/>
      <dgm:spPr/>
      <dgm:t>
        <a:bodyPr/>
        <a:lstStyle/>
        <a:p>
          <a:endParaRPr lang="en-GB"/>
        </a:p>
      </dgm:t>
    </dgm:pt>
    <dgm:pt modelId="{E30D1FCC-0FBE-6048-B010-B304D706D9E7}">
      <dgm:prSet/>
      <dgm:spPr/>
      <dgm:t>
        <a:bodyPr/>
        <a:lstStyle/>
        <a:p>
          <a:r>
            <a:rPr lang="en-GB" dirty="0"/>
            <a:t>This data can reside in GCS.</a:t>
          </a:r>
        </a:p>
      </dgm:t>
    </dgm:pt>
    <dgm:pt modelId="{09F21146-7EAD-E049-B16D-0678F1B4469D}" type="parTrans" cxnId="{C3DEF456-389C-1F4C-B865-768ADAD89617}">
      <dgm:prSet/>
      <dgm:spPr/>
      <dgm:t>
        <a:bodyPr/>
        <a:lstStyle/>
        <a:p>
          <a:endParaRPr lang="en-GB"/>
        </a:p>
      </dgm:t>
    </dgm:pt>
    <dgm:pt modelId="{BB0F94DC-6D1E-124A-80F0-F9EB78BAB60B}" type="sibTrans" cxnId="{C3DEF456-389C-1F4C-B865-768ADAD89617}">
      <dgm:prSet/>
      <dgm:spPr/>
      <dgm:t>
        <a:bodyPr/>
        <a:lstStyle/>
        <a:p>
          <a:endParaRPr lang="en-GB"/>
        </a:p>
      </dgm:t>
    </dgm:pt>
    <dgm:pt modelId="{1EC23336-9AF0-E242-AE6A-1CE949468FAF}">
      <dgm:prSet/>
      <dgm:spPr/>
      <dgm:t>
        <a:bodyPr/>
        <a:lstStyle/>
        <a:p>
          <a:r>
            <a:rPr lang="en-GB" dirty="0"/>
            <a:t>This data can reside in </a:t>
          </a:r>
          <a:r>
            <a:rPr lang="en-GB" dirty="0" err="1"/>
            <a:t>BigQuery</a:t>
          </a:r>
          <a:r>
            <a:rPr lang="en-GB" dirty="0"/>
            <a:t>.</a:t>
          </a:r>
        </a:p>
      </dgm:t>
    </dgm:pt>
    <dgm:pt modelId="{28F57CF4-8ECC-4543-987C-F6290D3E1C61}" type="parTrans" cxnId="{6D28BDAA-E9E6-9347-8B83-BE06B5F25452}">
      <dgm:prSet/>
      <dgm:spPr/>
      <dgm:t>
        <a:bodyPr/>
        <a:lstStyle/>
        <a:p>
          <a:endParaRPr lang="en-GB"/>
        </a:p>
      </dgm:t>
    </dgm:pt>
    <dgm:pt modelId="{F526DC58-4E53-EE48-826D-FC2AB870E44B}" type="sibTrans" cxnId="{6D28BDAA-E9E6-9347-8B83-BE06B5F25452}">
      <dgm:prSet/>
      <dgm:spPr/>
      <dgm:t>
        <a:bodyPr/>
        <a:lstStyle/>
        <a:p>
          <a:endParaRPr lang="en-GB"/>
        </a:p>
      </dgm:t>
    </dgm:pt>
    <dgm:pt modelId="{3896C9C9-B390-C346-BACF-93AB2689FD73}" type="pres">
      <dgm:prSet presAssocID="{9859902D-337A-A44E-92E9-B1E04F6B3F26}" presName="Name0" presStyleCnt="0">
        <dgm:presLayoutVars>
          <dgm:dir/>
          <dgm:resizeHandles val="exact"/>
        </dgm:presLayoutVars>
      </dgm:prSet>
      <dgm:spPr/>
    </dgm:pt>
    <dgm:pt modelId="{58B6DF26-F599-DC45-BEF4-95BD4D59C9DF}" type="pres">
      <dgm:prSet presAssocID="{AA656F25-05A5-A741-91E3-575374967D00}" presName="node" presStyleLbl="node1" presStyleIdx="0" presStyleCnt="4">
        <dgm:presLayoutVars>
          <dgm:bulletEnabled val="1"/>
        </dgm:presLayoutVars>
      </dgm:prSet>
      <dgm:spPr/>
    </dgm:pt>
    <dgm:pt modelId="{3FB58B1F-C6D1-3847-94EA-FD5C1A2115C5}" type="pres">
      <dgm:prSet presAssocID="{D7350E02-9AB1-084F-A498-83A608F08950}" presName="sibTrans" presStyleLbl="sibTrans2D1" presStyleIdx="0" presStyleCnt="3"/>
      <dgm:spPr/>
    </dgm:pt>
    <dgm:pt modelId="{AA131F34-3169-CC40-818F-3389DB2C18D7}" type="pres">
      <dgm:prSet presAssocID="{D7350E02-9AB1-084F-A498-83A608F08950}" presName="connectorText" presStyleLbl="sibTrans2D1" presStyleIdx="0" presStyleCnt="3"/>
      <dgm:spPr/>
    </dgm:pt>
    <dgm:pt modelId="{8DAB173E-786D-974B-AD26-F8B0A60D4A7B}" type="pres">
      <dgm:prSet presAssocID="{A6FAE907-F1C9-E340-9136-819D58132405}" presName="node" presStyleLbl="node1" presStyleIdx="1" presStyleCnt="4">
        <dgm:presLayoutVars>
          <dgm:bulletEnabled val="1"/>
        </dgm:presLayoutVars>
      </dgm:prSet>
      <dgm:spPr/>
    </dgm:pt>
    <dgm:pt modelId="{AE12133D-0234-5B46-99C4-0D54D75C2FC3}" type="pres">
      <dgm:prSet presAssocID="{C532583D-C2A2-FB4D-8F71-E9FF7F353E45}" presName="sibTrans" presStyleLbl="sibTrans2D1" presStyleIdx="1" presStyleCnt="3"/>
      <dgm:spPr/>
    </dgm:pt>
    <dgm:pt modelId="{15E08C31-2F68-C542-93EC-70605CDA4D83}" type="pres">
      <dgm:prSet presAssocID="{C532583D-C2A2-FB4D-8F71-E9FF7F353E45}" presName="connectorText" presStyleLbl="sibTrans2D1" presStyleIdx="1" presStyleCnt="3"/>
      <dgm:spPr/>
    </dgm:pt>
    <dgm:pt modelId="{8B6E9D47-CEAF-CE44-92E2-0D1468F374AF}" type="pres">
      <dgm:prSet presAssocID="{0E58634F-50FE-5542-9A66-E328C6154AEB}" presName="node" presStyleLbl="node1" presStyleIdx="2" presStyleCnt="4">
        <dgm:presLayoutVars>
          <dgm:bulletEnabled val="1"/>
        </dgm:presLayoutVars>
      </dgm:prSet>
      <dgm:spPr/>
    </dgm:pt>
    <dgm:pt modelId="{354BB92A-E396-894C-B363-F1382780E66F}" type="pres">
      <dgm:prSet presAssocID="{6D40D27D-07A2-4B4D-AE96-3976D74C05FB}" presName="sibTrans" presStyleLbl="sibTrans2D1" presStyleIdx="2" presStyleCnt="3"/>
      <dgm:spPr/>
    </dgm:pt>
    <dgm:pt modelId="{24BF70B4-E5F1-3743-9329-6D8CB7CFC77B}" type="pres">
      <dgm:prSet presAssocID="{6D40D27D-07A2-4B4D-AE96-3976D74C05FB}" presName="connectorText" presStyleLbl="sibTrans2D1" presStyleIdx="2" presStyleCnt="3"/>
      <dgm:spPr/>
    </dgm:pt>
    <dgm:pt modelId="{09AE205D-0FB9-A448-B88B-80ACEBCC67CA}" type="pres">
      <dgm:prSet presAssocID="{D54D49A2-CB79-814E-9CE4-C6F757E45A8B}" presName="node" presStyleLbl="node1" presStyleIdx="3" presStyleCnt="4">
        <dgm:presLayoutVars>
          <dgm:bulletEnabled val="1"/>
        </dgm:presLayoutVars>
      </dgm:prSet>
      <dgm:spPr/>
    </dgm:pt>
  </dgm:ptLst>
  <dgm:cxnLst>
    <dgm:cxn modelId="{CFFB5E00-F8EA-F946-8FD4-59A64E658532}" type="presOf" srcId="{E30D1FCC-0FBE-6048-B010-B304D706D9E7}" destId="{8DAB173E-786D-974B-AD26-F8B0A60D4A7B}" srcOrd="0" destOrd="3" presId="urn:microsoft.com/office/officeart/2005/8/layout/process1"/>
    <dgm:cxn modelId="{A7834B05-6348-2944-A34B-A98ABD37388C}" type="presOf" srcId="{A6FAE907-F1C9-E340-9136-819D58132405}" destId="{8DAB173E-786D-974B-AD26-F8B0A60D4A7B}" srcOrd="0" destOrd="0" presId="urn:microsoft.com/office/officeart/2005/8/layout/process1"/>
    <dgm:cxn modelId="{97817D0A-2076-344F-935D-854CAF911CDE}" srcId="{D54D49A2-CB79-814E-9CE4-C6F757E45A8B}" destId="{4227DF1E-D795-D54F-A1DA-C32A6217D0DF}" srcOrd="0" destOrd="0" parTransId="{8C8D0809-BF06-0144-8DF3-D348388F8CDF}" sibTransId="{52587757-996F-2148-ABCD-6D04F35FCD5A}"/>
    <dgm:cxn modelId="{C7344C0B-71A2-F14C-89CC-3557E6341F41}" srcId="{A6FAE907-F1C9-E340-9136-819D58132405}" destId="{F7E74E2E-EF6F-2F45-851A-75A5F9F2D5DD}" srcOrd="1" destOrd="0" parTransId="{4DB93050-716C-B14D-AE56-4BAB100CF324}" sibTransId="{E6534EA8-9D9F-2540-9DBF-F7D8858EAAB7}"/>
    <dgm:cxn modelId="{D5519611-C717-DF46-9056-211769882632}" type="presOf" srcId="{4227DF1E-D795-D54F-A1DA-C32A6217D0DF}" destId="{09AE205D-0FB9-A448-B88B-80ACEBCC67CA}" srcOrd="0" destOrd="1" presId="urn:microsoft.com/office/officeart/2005/8/layout/process1"/>
    <dgm:cxn modelId="{84631A19-EC64-AF4A-A6CC-4409C2381FE3}" type="presOf" srcId="{0E58634F-50FE-5542-9A66-E328C6154AEB}" destId="{8B6E9D47-CEAF-CE44-92E2-0D1468F374AF}" srcOrd="0" destOrd="0" presId="urn:microsoft.com/office/officeart/2005/8/layout/process1"/>
    <dgm:cxn modelId="{AFC61120-DA3F-4E4C-9033-B4DEF7D1FF93}" type="presOf" srcId="{C532583D-C2A2-FB4D-8F71-E9FF7F353E45}" destId="{15E08C31-2F68-C542-93EC-70605CDA4D83}" srcOrd="1" destOrd="0" presId="urn:microsoft.com/office/officeart/2005/8/layout/process1"/>
    <dgm:cxn modelId="{B96E7A2D-D90B-1C49-ACD5-B1464CB24A59}" type="presOf" srcId="{9859902D-337A-A44E-92E9-B1E04F6B3F26}" destId="{3896C9C9-B390-C346-BACF-93AB2689FD73}" srcOrd="0" destOrd="0" presId="urn:microsoft.com/office/officeart/2005/8/layout/process1"/>
    <dgm:cxn modelId="{DC410930-B218-414B-BF7D-D99E1CF7DEA6}" type="presOf" srcId="{D7350E02-9AB1-084F-A498-83A608F08950}" destId="{3FB58B1F-C6D1-3847-94EA-FD5C1A2115C5}" srcOrd="0" destOrd="0" presId="urn:microsoft.com/office/officeart/2005/8/layout/process1"/>
    <dgm:cxn modelId="{26430237-726E-AE41-A573-00C783BF1B7A}" srcId="{9859902D-337A-A44E-92E9-B1E04F6B3F26}" destId="{D54D49A2-CB79-814E-9CE4-C6F757E45A8B}" srcOrd="3" destOrd="0" parTransId="{C9A83A50-D89A-C443-A0AE-8C402BC5633C}" sibTransId="{7A3BAC5F-ED2C-444C-BD14-E54598792053}"/>
    <dgm:cxn modelId="{394A733C-803A-F341-A748-DDC2FA797CE3}" type="presOf" srcId="{D9137DB6-99D1-9A43-8AEE-5B40D5A3D1AB}" destId="{58B6DF26-F599-DC45-BEF4-95BD4D59C9DF}" srcOrd="0" destOrd="1" presId="urn:microsoft.com/office/officeart/2005/8/layout/process1"/>
    <dgm:cxn modelId="{894EB83F-3B48-7C4C-AC52-C105C7FD51B5}" type="presOf" srcId="{6D40D27D-07A2-4B4D-AE96-3976D74C05FB}" destId="{24BF70B4-E5F1-3743-9329-6D8CB7CFC77B}" srcOrd="1" destOrd="0" presId="urn:microsoft.com/office/officeart/2005/8/layout/process1"/>
    <dgm:cxn modelId="{FB26D243-0D42-CF4D-85AA-59F6B34B512C}" srcId="{9859902D-337A-A44E-92E9-B1E04F6B3F26}" destId="{AA656F25-05A5-A741-91E3-575374967D00}" srcOrd="0" destOrd="0" parTransId="{08EFE899-EF23-E94A-B43E-5268CE4E7B8D}" sibTransId="{D7350E02-9AB1-084F-A498-83A608F08950}"/>
    <dgm:cxn modelId="{DCC24A45-274A-1F46-A792-699B7C1A8F41}" type="presOf" srcId="{D54D49A2-CB79-814E-9CE4-C6F757E45A8B}" destId="{09AE205D-0FB9-A448-B88B-80ACEBCC67CA}" srcOrd="0" destOrd="0" presId="urn:microsoft.com/office/officeart/2005/8/layout/process1"/>
    <dgm:cxn modelId="{C3DEF456-389C-1F4C-B865-768ADAD89617}" srcId="{A6FAE907-F1C9-E340-9136-819D58132405}" destId="{E30D1FCC-0FBE-6048-B010-B304D706D9E7}" srcOrd="2" destOrd="0" parTransId="{09F21146-7EAD-E049-B16D-0678F1B4469D}" sibTransId="{BB0F94DC-6D1E-124A-80F0-F9EB78BAB60B}"/>
    <dgm:cxn modelId="{4062A15C-02E4-CE47-83FF-46117F791BBB}" srcId="{AA656F25-05A5-A741-91E3-575374967D00}" destId="{D9137DB6-99D1-9A43-8AEE-5B40D5A3D1AB}" srcOrd="0" destOrd="0" parTransId="{E60C2096-1FEF-4D4B-B1AB-2E2A68E590FF}" sibTransId="{77CA2CF5-8287-724B-8B1E-132BD970712F}"/>
    <dgm:cxn modelId="{6039365E-D1AF-3845-930E-BBB0BC2AF345}" type="presOf" srcId="{19EECE16-3F83-154B-A3F8-90BEE4BAABE7}" destId="{58B6DF26-F599-DC45-BEF4-95BD4D59C9DF}" srcOrd="0" destOrd="2" presId="urn:microsoft.com/office/officeart/2005/8/layout/process1"/>
    <dgm:cxn modelId="{AF68C864-D927-1140-898B-6A277278A4C3}" type="presOf" srcId="{A1189A20-7994-C648-928A-6309D4756732}" destId="{8B6E9D47-CEAF-CE44-92E2-0D1468F374AF}" srcOrd="0" destOrd="2" presId="urn:microsoft.com/office/officeart/2005/8/layout/process1"/>
    <dgm:cxn modelId="{D331D270-0C43-1643-A449-7B60AE664730}" type="presOf" srcId="{C532583D-C2A2-FB4D-8F71-E9FF7F353E45}" destId="{AE12133D-0234-5B46-99C4-0D54D75C2FC3}" srcOrd="0" destOrd="0" presId="urn:microsoft.com/office/officeart/2005/8/layout/process1"/>
    <dgm:cxn modelId="{5642DD71-B3EE-9648-8129-2A5C23022456}" srcId="{AA656F25-05A5-A741-91E3-575374967D00}" destId="{19EECE16-3F83-154B-A3F8-90BEE4BAABE7}" srcOrd="1" destOrd="0" parTransId="{BB074CBF-B1F9-4245-8472-23FC3F2B999B}" sibTransId="{C7AA9EE6-26E4-654E-8340-840E2A97FE45}"/>
    <dgm:cxn modelId="{09469E85-79D7-6242-94C8-1916253AFA1D}" srcId="{0E58634F-50FE-5542-9A66-E328C6154AEB}" destId="{81308565-3C6B-894E-8E6E-CA73259392C1}" srcOrd="0" destOrd="0" parTransId="{573C1A16-9AE7-1A4C-B461-2FFC88D52DA9}" sibTransId="{1747BB50-9E9F-2743-AC2F-90DC96C4809C}"/>
    <dgm:cxn modelId="{AB73F993-336C-FB4A-AAA9-750CD9E73553}" type="presOf" srcId="{F7E74E2E-EF6F-2F45-851A-75A5F9F2D5DD}" destId="{8DAB173E-786D-974B-AD26-F8B0A60D4A7B}" srcOrd="0" destOrd="2" presId="urn:microsoft.com/office/officeart/2005/8/layout/process1"/>
    <dgm:cxn modelId="{4445E6A0-9E2C-2340-8C18-15FC824F7453}" type="presOf" srcId="{81308565-3C6B-894E-8E6E-CA73259392C1}" destId="{8B6E9D47-CEAF-CE44-92E2-0D1468F374AF}" srcOrd="0" destOrd="1" presId="urn:microsoft.com/office/officeart/2005/8/layout/process1"/>
    <dgm:cxn modelId="{6D28BDAA-E9E6-9347-8B83-BE06B5F25452}" srcId="{D54D49A2-CB79-814E-9CE4-C6F757E45A8B}" destId="{1EC23336-9AF0-E242-AE6A-1CE949468FAF}" srcOrd="2" destOrd="0" parTransId="{28F57CF4-8ECC-4543-987C-F6290D3E1C61}" sibTransId="{F526DC58-4E53-EE48-826D-FC2AB870E44B}"/>
    <dgm:cxn modelId="{501727B4-50EA-2847-9A89-A9B2FC485A55}" type="presOf" srcId="{0F53D78B-06D9-A94A-AC04-076B7B0E8ADC}" destId="{58B6DF26-F599-DC45-BEF4-95BD4D59C9DF}" srcOrd="0" destOrd="3" presId="urn:microsoft.com/office/officeart/2005/8/layout/process1"/>
    <dgm:cxn modelId="{A8E380B7-8883-A742-B1EE-6BD3518474A7}" type="presOf" srcId="{D7350E02-9AB1-084F-A498-83A608F08950}" destId="{AA131F34-3169-CC40-818F-3389DB2C18D7}" srcOrd="1" destOrd="0" presId="urn:microsoft.com/office/officeart/2005/8/layout/process1"/>
    <dgm:cxn modelId="{705EBCB7-F55E-4D49-9E4E-5B65DC040159}" type="presOf" srcId="{AA656F25-05A5-A741-91E3-575374967D00}" destId="{58B6DF26-F599-DC45-BEF4-95BD4D59C9DF}" srcOrd="0" destOrd="0" presId="urn:microsoft.com/office/officeart/2005/8/layout/process1"/>
    <dgm:cxn modelId="{D6694BBF-C6E6-374B-8F7B-8EB952EF666F}" type="presOf" srcId="{1EC23336-9AF0-E242-AE6A-1CE949468FAF}" destId="{09AE205D-0FB9-A448-B88B-80ACEBCC67CA}" srcOrd="0" destOrd="3" presId="urn:microsoft.com/office/officeart/2005/8/layout/process1"/>
    <dgm:cxn modelId="{C44CCCC4-F996-EB44-9844-2C21DE38B770}" srcId="{0E58634F-50FE-5542-9A66-E328C6154AEB}" destId="{A1189A20-7994-C648-928A-6309D4756732}" srcOrd="1" destOrd="0" parTransId="{B6C71899-9ED4-1044-A8C5-8E1B22A531F1}" sibTransId="{E1B9D23F-5C53-9C40-8074-D47C558DC1D7}"/>
    <dgm:cxn modelId="{E779FCC5-CA4E-4948-972E-50F33E283203}" type="presOf" srcId="{165A53B2-A6D1-054C-A099-53C6F3F9D74E}" destId="{09AE205D-0FB9-A448-B88B-80ACEBCC67CA}" srcOrd="0" destOrd="2" presId="urn:microsoft.com/office/officeart/2005/8/layout/process1"/>
    <dgm:cxn modelId="{E80E8FE4-870F-C44F-9B2C-2FCBA6EF032C}" srcId="{A6FAE907-F1C9-E340-9136-819D58132405}" destId="{96A4FA69-DB34-9A42-8713-4C950CFAD1C2}" srcOrd="0" destOrd="0" parTransId="{D6641FD7-F968-104A-8316-ACDE678EDC19}" sibTransId="{394091CD-5EB5-6A40-992A-1E1BD76C670C}"/>
    <dgm:cxn modelId="{EC3F52F1-100D-A24E-8101-E2AAB7C9AE1D}" srcId="{D54D49A2-CB79-814E-9CE4-C6F757E45A8B}" destId="{165A53B2-A6D1-054C-A099-53C6F3F9D74E}" srcOrd="1" destOrd="0" parTransId="{B99A2B78-C735-FC4B-B056-C90B889EEF7E}" sibTransId="{5134EB90-4E60-3541-AFAE-066494E53602}"/>
    <dgm:cxn modelId="{78C765F2-EE92-FD4C-A325-1F402EDA1E97}" type="presOf" srcId="{6D40D27D-07A2-4B4D-AE96-3976D74C05FB}" destId="{354BB92A-E396-894C-B363-F1382780E66F}" srcOrd="0" destOrd="0" presId="urn:microsoft.com/office/officeart/2005/8/layout/process1"/>
    <dgm:cxn modelId="{11C2B5F4-AA8E-DA47-B85C-9184820E0252}" srcId="{9859902D-337A-A44E-92E9-B1E04F6B3F26}" destId="{A6FAE907-F1C9-E340-9136-819D58132405}" srcOrd="1" destOrd="0" parTransId="{BD98B4A1-C15F-954D-A5E5-F50485C57321}" sibTransId="{C532583D-C2A2-FB4D-8F71-E9FF7F353E45}"/>
    <dgm:cxn modelId="{47CBCFF4-8431-B649-80F7-4F1F0CDB9ED6}" srcId="{AA656F25-05A5-A741-91E3-575374967D00}" destId="{0F53D78B-06D9-A94A-AC04-076B7B0E8ADC}" srcOrd="2" destOrd="0" parTransId="{2CBF11FF-A241-6D48-94D6-A574404D7598}" sibTransId="{2926AB26-43BE-8347-999B-F6C2D0EF79B6}"/>
    <dgm:cxn modelId="{C82BD8FA-CF42-3A4D-A851-4B4D7B932261}" srcId="{9859902D-337A-A44E-92E9-B1E04F6B3F26}" destId="{0E58634F-50FE-5542-9A66-E328C6154AEB}" srcOrd="2" destOrd="0" parTransId="{A6BBCF84-F47E-8B42-A2A8-BF51D4A2ABF2}" sibTransId="{6D40D27D-07A2-4B4D-AE96-3976D74C05FB}"/>
    <dgm:cxn modelId="{E8E2EAFA-EAF1-064E-8EEE-A60814F1C072}" type="presOf" srcId="{96A4FA69-DB34-9A42-8713-4C950CFAD1C2}" destId="{8DAB173E-786D-974B-AD26-F8B0A60D4A7B}" srcOrd="0" destOrd="1" presId="urn:microsoft.com/office/officeart/2005/8/layout/process1"/>
    <dgm:cxn modelId="{9886EC6E-F366-D049-96D2-E7F0C529DC00}" type="presParOf" srcId="{3896C9C9-B390-C346-BACF-93AB2689FD73}" destId="{58B6DF26-F599-DC45-BEF4-95BD4D59C9DF}" srcOrd="0" destOrd="0" presId="urn:microsoft.com/office/officeart/2005/8/layout/process1"/>
    <dgm:cxn modelId="{D4A71CEC-0C82-5E41-A059-D3966A95A026}" type="presParOf" srcId="{3896C9C9-B390-C346-BACF-93AB2689FD73}" destId="{3FB58B1F-C6D1-3847-94EA-FD5C1A2115C5}" srcOrd="1" destOrd="0" presId="urn:microsoft.com/office/officeart/2005/8/layout/process1"/>
    <dgm:cxn modelId="{AF5781A9-923F-354C-AFBD-E5F0474A616E}" type="presParOf" srcId="{3FB58B1F-C6D1-3847-94EA-FD5C1A2115C5}" destId="{AA131F34-3169-CC40-818F-3389DB2C18D7}" srcOrd="0" destOrd="0" presId="urn:microsoft.com/office/officeart/2005/8/layout/process1"/>
    <dgm:cxn modelId="{A6D9783C-7F9D-8F49-A96E-27B7359B653C}" type="presParOf" srcId="{3896C9C9-B390-C346-BACF-93AB2689FD73}" destId="{8DAB173E-786D-974B-AD26-F8B0A60D4A7B}" srcOrd="2" destOrd="0" presId="urn:microsoft.com/office/officeart/2005/8/layout/process1"/>
    <dgm:cxn modelId="{55872153-47EE-B749-839B-5E2DEFD6D26B}" type="presParOf" srcId="{3896C9C9-B390-C346-BACF-93AB2689FD73}" destId="{AE12133D-0234-5B46-99C4-0D54D75C2FC3}" srcOrd="3" destOrd="0" presId="urn:microsoft.com/office/officeart/2005/8/layout/process1"/>
    <dgm:cxn modelId="{96F9E6CB-DD34-0E4B-BD81-7F3CFC0C1E56}" type="presParOf" srcId="{AE12133D-0234-5B46-99C4-0D54D75C2FC3}" destId="{15E08C31-2F68-C542-93EC-70605CDA4D83}" srcOrd="0" destOrd="0" presId="urn:microsoft.com/office/officeart/2005/8/layout/process1"/>
    <dgm:cxn modelId="{5D238826-6795-0444-A5AC-EEC938DAA601}" type="presParOf" srcId="{3896C9C9-B390-C346-BACF-93AB2689FD73}" destId="{8B6E9D47-CEAF-CE44-92E2-0D1468F374AF}" srcOrd="4" destOrd="0" presId="urn:microsoft.com/office/officeart/2005/8/layout/process1"/>
    <dgm:cxn modelId="{C2DD1343-1CAE-2645-8E8A-3F3320E4B08E}" type="presParOf" srcId="{3896C9C9-B390-C346-BACF-93AB2689FD73}" destId="{354BB92A-E396-894C-B363-F1382780E66F}" srcOrd="5" destOrd="0" presId="urn:microsoft.com/office/officeart/2005/8/layout/process1"/>
    <dgm:cxn modelId="{D1DFC155-F107-0341-8AC4-4FFB4C534DB9}" type="presParOf" srcId="{354BB92A-E396-894C-B363-F1382780E66F}" destId="{24BF70B4-E5F1-3743-9329-6D8CB7CFC77B}" srcOrd="0" destOrd="0" presId="urn:microsoft.com/office/officeart/2005/8/layout/process1"/>
    <dgm:cxn modelId="{1C798D32-E074-414E-9A7C-195F21174741}" type="presParOf" srcId="{3896C9C9-B390-C346-BACF-93AB2689FD73}" destId="{09AE205D-0FB9-A448-B88B-80ACEBCC67CA}"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A64EF7-34FF-8145-8DA9-03CB148FF38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86D53C9A-6E32-784B-A8FA-8B0069898C8C}">
      <dgm:prSet phldrT="[Text]"/>
      <dgm:spPr/>
      <dgm:t>
        <a:bodyPr/>
        <a:lstStyle/>
        <a:p>
          <a:r>
            <a:rPr lang="en-GB" dirty="0"/>
            <a:t>Modelling</a:t>
          </a:r>
        </a:p>
      </dgm:t>
    </dgm:pt>
    <dgm:pt modelId="{CA691247-94C1-A34C-961A-4198B9177A43}" type="parTrans" cxnId="{DB46C5F9-CBD7-3D48-B983-7DC37DCFF2A8}">
      <dgm:prSet/>
      <dgm:spPr/>
      <dgm:t>
        <a:bodyPr/>
        <a:lstStyle/>
        <a:p>
          <a:endParaRPr lang="en-GB"/>
        </a:p>
      </dgm:t>
    </dgm:pt>
    <dgm:pt modelId="{E52ED102-2C1F-FE49-8531-FF71C55032C1}" type="sibTrans" cxnId="{DB46C5F9-CBD7-3D48-B983-7DC37DCFF2A8}">
      <dgm:prSet/>
      <dgm:spPr/>
      <dgm:t>
        <a:bodyPr/>
        <a:lstStyle/>
        <a:p>
          <a:endParaRPr lang="en-GB"/>
        </a:p>
      </dgm:t>
    </dgm:pt>
    <dgm:pt modelId="{AC60F2F6-E745-F04C-860D-5BAA350F3FAC}">
      <dgm:prSet phldrT="[Text]"/>
      <dgm:spPr/>
      <dgm:t>
        <a:bodyPr/>
        <a:lstStyle/>
        <a:p>
          <a:r>
            <a:rPr lang="en-US" dirty="0"/>
            <a:t>After feature extraction, the next critical thing is to store the data in an organized way for analytics, reporting, ML models building , etc.</a:t>
          </a:r>
          <a:endParaRPr lang="en-GB" dirty="0"/>
        </a:p>
      </dgm:t>
    </dgm:pt>
    <dgm:pt modelId="{E06CEF5A-5039-1949-9197-F4454C341A8B}" type="parTrans" cxnId="{FCE24F6A-3473-9C46-8D5C-22B257D9F5BB}">
      <dgm:prSet/>
      <dgm:spPr/>
      <dgm:t>
        <a:bodyPr/>
        <a:lstStyle/>
        <a:p>
          <a:endParaRPr lang="en-GB"/>
        </a:p>
      </dgm:t>
    </dgm:pt>
    <dgm:pt modelId="{CE292ABF-D32C-D846-AB0B-6F28C8453E5F}" type="sibTrans" cxnId="{FCE24F6A-3473-9C46-8D5C-22B257D9F5BB}">
      <dgm:prSet/>
      <dgm:spPr/>
      <dgm:t>
        <a:bodyPr/>
        <a:lstStyle/>
        <a:p>
          <a:endParaRPr lang="en-GB"/>
        </a:p>
      </dgm:t>
    </dgm:pt>
    <dgm:pt modelId="{DC589D4D-0D36-594C-9714-A6DC5D2F6D8E}">
      <dgm:prSet phldrT="[Text]"/>
      <dgm:spPr/>
      <dgm:t>
        <a:bodyPr/>
        <a:lstStyle/>
        <a:p>
          <a:r>
            <a:rPr lang="en-GB" dirty="0"/>
            <a:t>Fact</a:t>
          </a:r>
        </a:p>
      </dgm:t>
    </dgm:pt>
    <dgm:pt modelId="{3EF7B214-0192-A14B-97B5-745A9EA2D3BB}" type="parTrans" cxnId="{862E1B6F-791E-D344-9612-E0F26E4BD211}">
      <dgm:prSet/>
      <dgm:spPr/>
      <dgm:t>
        <a:bodyPr/>
        <a:lstStyle/>
        <a:p>
          <a:endParaRPr lang="en-GB"/>
        </a:p>
      </dgm:t>
    </dgm:pt>
    <dgm:pt modelId="{4D89BE42-5B03-674E-983E-8E55F4ABE6E3}" type="sibTrans" cxnId="{862E1B6F-791E-D344-9612-E0F26E4BD211}">
      <dgm:prSet/>
      <dgm:spPr/>
      <dgm:t>
        <a:bodyPr/>
        <a:lstStyle/>
        <a:p>
          <a:endParaRPr lang="en-GB"/>
        </a:p>
      </dgm:t>
    </dgm:pt>
    <dgm:pt modelId="{2F28B49B-37F8-D04F-9657-B7443C8FE680}">
      <dgm:prSet phldrT="[Text]"/>
      <dgm:spPr/>
      <dgm:t>
        <a:bodyPr/>
        <a:lstStyle/>
        <a:p>
          <a:r>
            <a:rPr lang="en-US" dirty="0"/>
            <a:t>Fact table will contain all our KPI(key performance indicators), on which we can do some computations. Also, it contains the primary keys of dimension tables.</a:t>
          </a:r>
          <a:endParaRPr lang="en-GB" dirty="0"/>
        </a:p>
      </dgm:t>
    </dgm:pt>
    <dgm:pt modelId="{B8471963-F7AD-4743-BF62-19EB50287A07}" type="parTrans" cxnId="{B6FB7845-4D60-F54A-A80A-A61B41DD35B6}">
      <dgm:prSet/>
      <dgm:spPr/>
      <dgm:t>
        <a:bodyPr/>
        <a:lstStyle/>
        <a:p>
          <a:endParaRPr lang="en-GB"/>
        </a:p>
      </dgm:t>
    </dgm:pt>
    <dgm:pt modelId="{1C44DB41-1144-0040-A355-2AEC17CE93EC}" type="sibTrans" cxnId="{B6FB7845-4D60-F54A-A80A-A61B41DD35B6}">
      <dgm:prSet/>
      <dgm:spPr/>
      <dgm:t>
        <a:bodyPr/>
        <a:lstStyle/>
        <a:p>
          <a:endParaRPr lang="en-GB"/>
        </a:p>
      </dgm:t>
    </dgm:pt>
    <dgm:pt modelId="{968F94C8-7004-0347-9678-AF9D51A581A7}">
      <dgm:prSet phldrT="[Text]"/>
      <dgm:spPr/>
      <dgm:t>
        <a:bodyPr/>
        <a:lstStyle/>
        <a:p>
          <a:r>
            <a:rPr lang="en-GB" dirty="0"/>
            <a:t>Dimension</a:t>
          </a:r>
        </a:p>
      </dgm:t>
    </dgm:pt>
    <dgm:pt modelId="{14C70FED-2291-0049-81F1-EFFFA6CB0F1A}" type="parTrans" cxnId="{9209752F-DDC2-E24E-8FD4-FFC1DCE06140}">
      <dgm:prSet/>
      <dgm:spPr/>
      <dgm:t>
        <a:bodyPr/>
        <a:lstStyle/>
        <a:p>
          <a:endParaRPr lang="en-GB"/>
        </a:p>
      </dgm:t>
    </dgm:pt>
    <dgm:pt modelId="{1A6D5C48-51FF-8C45-BF9E-349C55E6E4BF}" type="sibTrans" cxnId="{9209752F-DDC2-E24E-8FD4-FFC1DCE06140}">
      <dgm:prSet/>
      <dgm:spPr/>
      <dgm:t>
        <a:bodyPr/>
        <a:lstStyle/>
        <a:p>
          <a:endParaRPr lang="en-GB"/>
        </a:p>
      </dgm:t>
    </dgm:pt>
    <dgm:pt modelId="{2CFFEC75-B240-7149-B99C-5716D121E5E3}">
      <dgm:prSet phldrT="[Text]"/>
      <dgm:spPr/>
      <dgm:t>
        <a:bodyPr/>
        <a:lstStyle/>
        <a:p>
          <a:r>
            <a:rPr lang="en-US" dirty="0"/>
            <a:t>Dimension tables as the name suggests will have dimensions on which we can group by the facts and do computations.</a:t>
          </a:r>
          <a:endParaRPr lang="en-GB" dirty="0"/>
        </a:p>
      </dgm:t>
    </dgm:pt>
    <dgm:pt modelId="{6B5E73D3-9690-3541-A92E-3DCD207EEF35}" type="parTrans" cxnId="{135E4B0F-25A4-C04E-A354-2D682E52C144}">
      <dgm:prSet/>
      <dgm:spPr/>
      <dgm:t>
        <a:bodyPr/>
        <a:lstStyle/>
        <a:p>
          <a:endParaRPr lang="en-GB"/>
        </a:p>
      </dgm:t>
    </dgm:pt>
    <dgm:pt modelId="{0E26A66B-84DF-A440-9B1E-1E9373EFB0C6}" type="sibTrans" cxnId="{135E4B0F-25A4-C04E-A354-2D682E52C144}">
      <dgm:prSet/>
      <dgm:spPr/>
      <dgm:t>
        <a:bodyPr/>
        <a:lstStyle/>
        <a:p>
          <a:endParaRPr lang="en-GB"/>
        </a:p>
      </dgm:t>
    </dgm:pt>
    <dgm:pt modelId="{9CEFF84E-23C6-B648-B8DA-94F8C99CA053}">
      <dgm:prSet/>
      <dgm:spPr/>
      <dgm:t>
        <a:bodyPr/>
        <a:lstStyle/>
        <a:p>
          <a:r>
            <a:rPr lang="en-US" dirty="0"/>
            <a:t>So, modelling the data warehouse well is very important. I have used star schema to model the data warehouse and divided the entire data into fact and dimension tables. </a:t>
          </a:r>
        </a:p>
      </dgm:t>
    </dgm:pt>
    <dgm:pt modelId="{817327F7-1E75-C949-B480-EB11920E8383}" type="parTrans" cxnId="{CCB958AA-1FAD-BF43-BD95-94475C4D9B13}">
      <dgm:prSet/>
      <dgm:spPr/>
      <dgm:t>
        <a:bodyPr/>
        <a:lstStyle/>
        <a:p>
          <a:endParaRPr lang="en-GB"/>
        </a:p>
      </dgm:t>
    </dgm:pt>
    <dgm:pt modelId="{24462520-E725-7D47-A2ED-55AE0C19B650}" type="sibTrans" cxnId="{CCB958AA-1FAD-BF43-BD95-94475C4D9B13}">
      <dgm:prSet/>
      <dgm:spPr/>
      <dgm:t>
        <a:bodyPr/>
        <a:lstStyle/>
        <a:p>
          <a:endParaRPr lang="en-GB"/>
        </a:p>
      </dgm:t>
    </dgm:pt>
    <dgm:pt modelId="{5879C1CA-F473-A748-A37F-2FC467488DBE}" type="pres">
      <dgm:prSet presAssocID="{7CA64EF7-34FF-8145-8DA9-03CB148FF38A}" presName="Name0" presStyleCnt="0">
        <dgm:presLayoutVars>
          <dgm:dir/>
          <dgm:animLvl val="lvl"/>
          <dgm:resizeHandles val="exact"/>
        </dgm:presLayoutVars>
      </dgm:prSet>
      <dgm:spPr/>
    </dgm:pt>
    <dgm:pt modelId="{268F8FC6-E4C8-B743-879C-49D299BD45DB}" type="pres">
      <dgm:prSet presAssocID="{86D53C9A-6E32-784B-A8FA-8B0069898C8C}" presName="linNode" presStyleCnt="0"/>
      <dgm:spPr/>
    </dgm:pt>
    <dgm:pt modelId="{2BC8EF78-E8BA-844F-A3F1-8392B11C4586}" type="pres">
      <dgm:prSet presAssocID="{86D53C9A-6E32-784B-A8FA-8B0069898C8C}" presName="parentText" presStyleLbl="node1" presStyleIdx="0" presStyleCnt="3">
        <dgm:presLayoutVars>
          <dgm:chMax val="1"/>
          <dgm:bulletEnabled val="1"/>
        </dgm:presLayoutVars>
      </dgm:prSet>
      <dgm:spPr/>
    </dgm:pt>
    <dgm:pt modelId="{FFC28F47-446F-EB4B-9410-30412421BD66}" type="pres">
      <dgm:prSet presAssocID="{86D53C9A-6E32-784B-A8FA-8B0069898C8C}" presName="descendantText" presStyleLbl="alignAccFollowNode1" presStyleIdx="0" presStyleCnt="3">
        <dgm:presLayoutVars>
          <dgm:bulletEnabled val="1"/>
        </dgm:presLayoutVars>
      </dgm:prSet>
      <dgm:spPr/>
    </dgm:pt>
    <dgm:pt modelId="{2BD9EBAA-B055-444E-B17F-43F1A11D9A30}" type="pres">
      <dgm:prSet presAssocID="{E52ED102-2C1F-FE49-8531-FF71C55032C1}" presName="sp" presStyleCnt="0"/>
      <dgm:spPr/>
    </dgm:pt>
    <dgm:pt modelId="{C3FA4B9D-BB66-8E49-A1C2-6089C44C1732}" type="pres">
      <dgm:prSet presAssocID="{DC589D4D-0D36-594C-9714-A6DC5D2F6D8E}" presName="linNode" presStyleCnt="0"/>
      <dgm:spPr/>
    </dgm:pt>
    <dgm:pt modelId="{500EFDB5-DC48-0A47-B5AC-C913C8FD4BC1}" type="pres">
      <dgm:prSet presAssocID="{DC589D4D-0D36-594C-9714-A6DC5D2F6D8E}" presName="parentText" presStyleLbl="node1" presStyleIdx="1" presStyleCnt="3">
        <dgm:presLayoutVars>
          <dgm:chMax val="1"/>
          <dgm:bulletEnabled val="1"/>
        </dgm:presLayoutVars>
      </dgm:prSet>
      <dgm:spPr/>
    </dgm:pt>
    <dgm:pt modelId="{2648EBED-2115-BB4D-9DF9-0A4F7381C5BF}" type="pres">
      <dgm:prSet presAssocID="{DC589D4D-0D36-594C-9714-A6DC5D2F6D8E}" presName="descendantText" presStyleLbl="alignAccFollowNode1" presStyleIdx="1" presStyleCnt="3">
        <dgm:presLayoutVars>
          <dgm:bulletEnabled val="1"/>
        </dgm:presLayoutVars>
      </dgm:prSet>
      <dgm:spPr/>
    </dgm:pt>
    <dgm:pt modelId="{6DD89B37-C510-6844-82D7-AAFDAF727800}" type="pres">
      <dgm:prSet presAssocID="{4D89BE42-5B03-674E-983E-8E55F4ABE6E3}" presName="sp" presStyleCnt="0"/>
      <dgm:spPr/>
    </dgm:pt>
    <dgm:pt modelId="{2340F118-4D16-E143-86DC-FDDF5EDBB8B2}" type="pres">
      <dgm:prSet presAssocID="{968F94C8-7004-0347-9678-AF9D51A581A7}" presName="linNode" presStyleCnt="0"/>
      <dgm:spPr/>
    </dgm:pt>
    <dgm:pt modelId="{919FE6D0-FD5F-AC47-9D39-091E45C77A93}" type="pres">
      <dgm:prSet presAssocID="{968F94C8-7004-0347-9678-AF9D51A581A7}" presName="parentText" presStyleLbl="node1" presStyleIdx="2" presStyleCnt="3">
        <dgm:presLayoutVars>
          <dgm:chMax val="1"/>
          <dgm:bulletEnabled val="1"/>
        </dgm:presLayoutVars>
      </dgm:prSet>
      <dgm:spPr/>
    </dgm:pt>
    <dgm:pt modelId="{67565965-6511-BF42-8574-815D6D66FCC2}" type="pres">
      <dgm:prSet presAssocID="{968F94C8-7004-0347-9678-AF9D51A581A7}" presName="descendantText" presStyleLbl="alignAccFollowNode1" presStyleIdx="2" presStyleCnt="3">
        <dgm:presLayoutVars>
          <dgm:bulletEnabled val="1"/>
        </dgm:presLayoutVars>
      </dgm:prSet>
      <dgm:spPr/>
    </dgm:pt>
  </dgm:ptLst>
  <dgm:cxnLst>
    <dgm:cxn modelId="{135E4B0F-25A4-C04E-A354-2D682E52C144}" srcId="{968F94C8-7004-0347-9678-AF9D51A581A7}" destId="{2CFFEC75-B240-7149-B99C-5716D121E5E3}" srcOrd="0" destOrd="0" parTransId="{6B5E73D3-9690-3541-A92E-3DCD207EEF35}" sibTransId="{0E26A66B-84DF-A440-9B1E-1E9373EFB0C6}"/>
    <dgm:cxn modelId="{9209752F-DDC2-E24E-8FD4-FFC1DCE06140}" srcId="{7CA64EF7-34FF-8145-8DA9-03CB148FF38A}" destId="{968F94C8-7004-0347-9678-AF9D51A581A7}" srcOrd="2" destOrd="0" parTransId="{14C70FED-2291-0049-81F1-EFFFA6CB0F1A}" sibTransId="{1A6D5C48-51FF-8C45-BF9E-349C55E6E4BF}"/>
    <dgm:cxn modelId="{4A960234-1679-694E-B5A0-460A107DF80D}" type="presOf" srcId="{9CEFF84E-23C6-B648-B8DA-94F8C99CA053}" destId="{FFC28F47-446F-EB4B-9410-30412421BD66}" srcOrd="0" destOrd="1" presId="urn:microsoft.com/office/officeart/2005/8/layout/vList5"/>
    <dgm:cxn modelId="{B6FB7845-4D60-F54A-A80A-A61B41DD35B6}" srcId="{DC589D4D-0D36-594C-9714-A6DC5D2F6D8E}" destId="{2F28B49B-37F8-D04F-9657-B7443C8FE680}" srcOrd="0" destOrd="0" parTransId="{B8471963-F7AD-4743-BF62-19EB50287A07}" sibTransId="{1C44DB41-1144-0040-A355-2AEC17CE93EC}"/>
    <dgm:cxn modelId="{E732E449-5D49-6E48-BB09-07FEB1407853}" type="presOf" srcId="{AC60F2F6-E745-F04C-860D-5BAA350F3FAC}" destId="{FFC28F47-446F-EB4B-9410-30412421BD66}" srcOrd="0" destOrd="0" presId="urn:microsoft.com/office/officeart/2005/8/layout/vList5"/>
    <dgm:cxn modelId="{546DFE5E-7712-5F4A-BF56-E81DDD7375AA}" type="presOf" srcId="{DC589D4D-0D36-594C-9714-A6DC5D2F6D8E}" destId="{500EFDB5-DC48-0A47-B5AC-C913C8FD4BC1}" srcOrd="0" destOrd="0" presId="urn:microsoft.com/office/officeart/2005/8/layout/vList5"/>
    <dgm:cxn modelId="{FCE24F6A-3473-9C46-8D5C-22B257D9F5BB}" srcId="{86D53C9A-6E32-784B-A8FA-8B0069898C8C}" destId="{AC60F2F6-E745-F04C-860D-5BAA350F3FAC}" srcOrd="0" destOrd="0" parTransId="{E06CEF5A-5039-1949-9197-F4454C341A8B}" sibTransId="{CE292ABF-D32C-D846-AB0B-6F28C8453E5F}"/>
    <dgm:cxn modelId="{67C1AF6D-AE8C-FD4B-98DB-32EC701A05C7}" type="presOf" srcId="{968F94C8-7004-0347-9678-AF9D51A581A7}" destId="{919FE6D0-FD5F-AC47-9D39-091E45C77A93}" srcOrd="0" destOrd="0" presId="urn:microsoft.com/office/officeart/2005/8/layout/vList5"/>
    <dgm:cxn modelId="{862E1B6F-791E-D344-9612-E0F26E4BD211}" srcId="{7CA64EF7-34FF-8145-8DA9-03CB148FF38A}" destId="{DC589D4D-0D36-594C-9714-A6DC5D2F6D8E}" srcOrd="1" destOrd="0" parTransId="{3EF7B214-0192-A14B-97B5-745A9EA2D3BB}" sibTransId="{4D89BE42-5B03-674E-983E-8E55F4ABE6E3}"/>
    <dgm:cxn modelId="{E64C90A6-6654-774E-8B9F-58355935B2C5}" type="presOf" srcId="{86D53C9A-6E32-784B-A8FA-8B0069898C8C}" destId="{2BC8EF78-E8BA-844F-A3F1-8392B11C4586}" srcOrd="0" destOrd="0" presId="urn:microsoft.com/office/officeart/2005/8/layout/vList5"/>
    <dgm:cxn modelId="{CCB958AA-1FAD-BF43-BD95-94475C4D9B13}" srcId="{86D53C9A-6E32-784B-A8FA-8B0069898C8C}" destId="{9CEFF84E-23C6-B648-B8DA-94F8C99CA053}" srcOrd="1" destOrd="0" parTransId="{817327F7-1E75-C949-B480-EB11920E8383}" sibTransId="{24462520-E725-7D47-A2ED-55AE0C19B650}"/>
    <dgm:cxn modelId="{4D5315C3-EFB3-7D49-BAF6-3B064044C3E6}" type="presOf" srcId="{7CA64EF7-34FF-8145-8DA9-03CB148FF38A}" destId="{5879C1CA-F473-A748-A37F-2FC467488DBE}" srcOrd="0" destOrd="0" presId="urn:microsoft.com/office/officeart/2005/8/layout/vList5"/>
    <dgm:cxn modelId="{0B0792CF-09B5-DE45-9763-EC64A6E73318}" type="presOf" srcId="{2F28B49B-37F8-D04F-9657-B7443C8FE680}" destId="{2648EBED-2115-BB4D-9DF9-0A4F7381C5BF}" srcOrd="0" destOrd="0" presId="urn:microsoft.com/office/officeart/2005/8/layout/vList5"/>
    <dgm:cxn modelId="{15F2AFD2-242A-8F49-A441-6E0060045758}" type="presOf" srcId="{2CFFEC75-B240-7149-B99C-5716D121E5E3}" destId="{67565965-6511-BF42-8574-815D6D66FCC2}" srcOrd="0" destOrd="0" presId="urn:microsoft.com/office/officeart/2005/8/layout/vList5"/>
    <dgm:cxn modelId="{DB46C5F9-CBD7-3D48-B983-7DC37DCFF2A8}" srcId="{7CA64EF7-34FF-8145-8DA9-03CB148FF38A}" destId="{86D53C9A-6E32-784B-A8FA-8B0069898C8C}" srcOrd="0" destOrd="0" parTransId="{CA691247-94C1-A34C-961A-4198B9177A43}" sibTransId="{E52ED102-2C1F-FE49-8531-FF71C55032C1}"/>
    <dgm:cxn modelId="{F58A37FC-B3DF-154F-858A-ED6681CA3485}" type="presParOf" srcId="{5879C1CA-F473-A748-A37F-2FC467488DBE}" destId="{268F8FC6-E4C8-B743-879C-49D299BD45DB}" srcOrd="0" destOrd="0" presId="urn:microsoft.com/office/officeart/2005/8/layout/vList5"/>
    <dgm:cxn modelId="{A4CD9120-47BD-E94D-8B9A-B69F9DED56B2}" type="presParOf" srcId="{268F8FC6-E4C8-B743-879C-49D299BD45DB}" destId="{2BC8EF78-E8BA-844F-A3F1-8392B11C4586}" srcOrd="0" destOrd="0" presId="urn:microsoft.com/office/officeart/2005/8/layout/vList5"/>
    <dgm:cxn modelId="{7BFE9E0D-8284-0149-8BAC-BA664D2010ED}" type="presParOf" srcId="{268F8FC6-E4C8-B743-879C-49D299BD45DB}" destId="{FFC28F47-446F-EB4B-9410-30412421BD66}" srcOrd="1" destOrd="0" presId="urn:microsoft.com/office/officeart/2005/8/layout/vList5"/>
    <dgm:cxn modelId="{5277FD86-FC89-B74D-B579-D6A54A584F47}" type="presParOf" srcId="{5879C1CA-F473-A748-A37F-2FC467488DBE}" destId="{2BD9EBAA-B055-444E-B17F-43F1A11D9A30}" srcOrd="1" destOrd="0" presId="urn:microsoft.com/office/officeart/2005/8/layout/vList5"/>
    <dgm:cxn modelId="{D088EB0C-FC22-D04B-9C33-75FABA141F55}" type="presParOf" srcId="{5879C1CA-F473-A748-A37F-2FC467488DBE}" destId="{C3FA4B9D-BB66-8E49-A1C2-6089C44C1732}" srcOrd="2" destOrd="0" presId="urn:microsoft.com/office/officeart/2005/8/layout/vList5"/>
    <dgm:cxn modelId="{6FBF02DE-82CF-AE4D-861B-BC4326EAF643}" type="presParOf" srcId="{C3FA4B9D-BB66-8E49-A1C2-6089C44C1732}" destId="{500EFDB5-DC48-0A47-B5AC-C913C8FD4BC1}" srcOrd="0" destOrd="0" presId="urn:microsoft.com/office/officeart/2005/8/layout/vList5"/>
    <dgm:cxn modelId="{9D229242-7EAB-3646-AE08-73AE4B78F4BF}" type="presParOf" srcId="{C3FA4B9D-BB66-8E49-A1C2-6089C44C1732}" destId="{2648EBED-2115-BB4D-9DF9-0A4F7381C5BF}" srcOrd="1" destOrd="0" presId="urn:microsoft.com/office/officeart/2005/8/layout/vList5"/>
    <dgm:cxn modelId="{C784F15E-C85D-D641-B24B-58EFD6CB1EB2}" type="presParOf" srcId="{5879C1CA-F473-A748-A37F-2FC467488DBE}" destId="{6DD89B37-C510-6844-82D7-AAFDAF727800}" srcOrd="3" destOrd="0" presId="urn:microsoft.com/office/officeart/2005/8/layout/vList5"/>
    <dgm:cxn modelId="{D457EFBA-C8A1-D34B-B8B0-5F7145E6F79C}" type="presParOf" srcId="{5879C1CA-F473-A748-A37F-2FC467488DBE}" destId="{2340F118-4D16-E143-86DC-FDDF5EDBB8B2}" srcOrd="4" destOrd="0" presId="urn:microsoft.com/office/officeart/2005/8/layout/vList5"/>
    <dgm:cxn modelId="{9F2C0686-DCF2-5247-8333-EB9CC3B00DB9}" type="presParOf" srcId="{2340F118-4D16-E143-86DC-FDDF5EDBB8B2}" destId="{919FE6D0-FD5F-AC47-9D39-091E45C77A93}" srcOrd="0" destOrd="0" presId="urn:microsoft.com/office/officeart/2005/8/layout/vList5"/>
    <dgm:cxn modelId="{AF56D31C-EB99-D84D-8934-9DB03E390380}" type="presParOf" srcId="{2340F118-4D16-E143-86DC-FDDF5EDBB8B2}" destId="{67565965-6511-BF42-8574-815D6D66FCC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95EE80-8DE1-0444-8CD8-A3817CCBBBA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CEF4D3F3-ACB9-F744-AF2F-28DF6D532530}">
      <dgm:prSet phldrT="[Text]"/>
      <dgm:spPr/>
      <dgm:t>
        <a:bodyPr/>
        <a:lstStyle/>
        <a:p>
          <a:r>
            <a:rPr lang="en-GB" dirty="0" err="1"/>
            <a:t>scd</a:t>
          </a:r>
          <a:r>
            <a:rPr lang="en-GB" dirty="0"/>
            <a:t> issue</a:t>
          </a:r>
        </a:p>
      </dgm:t>
    </dgm:pt>
    <dgm:pt modelId="{70F4B0BE-21D2-524B-B61B-A5D3651EE4C9}" type="parTrans" cxnId="{24F45AE1-CD6F-844C-8342-7A99C94BC246}">
      <dgm:prSet/>
      <dgm:spPr/>
      <dgm:t>
        <a:bodyPr/>
        <a:lstStyle/>
        <a:p>
          <a:endParaRPr lang="en-GB"/>
        </a:p>
      </dgm:t>
    </dgm:pt>
    <dgm:pt modelId="{514146C9-5E78-234F-8BB2-E99219463629}" type="sibTrans" cxnId="{24F45AE1-CD6F-844C-8342-7A99C94BC246}">
      <dgm:prSet/>
      <dgm:spPr/>
      <dgm:t>
        <a:bodyPr/>
        <a:lstStyle/>
        <a:p>
          <a:endParaRPr lang="en-GB"/>
        </a:p>
      </dgm:t>
    </dgm:pt>
    <dgm:pt modelId="{9731D7D2-FF2A-0547-B8EC-BA5092F03FE0}">
      <dgm:prSet phldrT="[Text]"/>
      <dgm:spPr/>
      <dgm:t>
        <a:bodyPr/>
        <a:lstStyle/>
        <a:p>
          <a:r>
            <a:rPr lang="en-US" dirty="0"/>
            <a:t>Dimensions data is not updated, inserted frequently as the dimensions change very rarely or slowly. </a:t>
          </a:r>
          <a:endParaRPr lang="en-GB" dirty="0"/>
        </a:p>
      </dgm:t>
    </dgm:pt>
    <dgm:pt modelId="{6577CFC7-AEEC-A941-BA1C-6FDBFFF45E0A}" type="parTrans" cxnId="{E0813523-BDA0-5240-8081-B107C641C5E0}">
      <dgm:prSet/>
      <dgm:spPr/>
      <dgm:t>
        <a:bodyPr/>
        <a:lstStyle/>
        <a:p>
          <a:endParaRPr lang="en-GB"/>
        </a:p>
      </dgm:t>
    </dgm:pt>
    <dgm:pt modelId="{226FE984-EB2D-7148-B198-842E28F65DC7}" type="sibTrans" cxnId="{E0813523-BDA0-5240-8081-B107C641C5E0}">
      <dgm:prSet/>
      <dgm:spPr/>
      <dgm:t>
        <a:bodyPr/>
        <a:lstStyle/>
        <a:p>
          <a:endParaRPr lang="en-GB"/>
        </a:p>
      </dgm:t>
    </dgm:pt>
    <dgm:pt modelId="{95D3457A-FF75-C445-8F89-840788A92562}">
      <dgm:prSet phldrT="[Text]"/>
      <dgm:spPr/>
      <dgm:t>
        <a:bodyPr/>
        <a:lstStyle/>
        <a:p>
          <a:r>
            <a:rPr lang="en-GB" dirty="0"/>
            <a:t>solution</a:t>
          </a:r>
        </a:p>
      </dgm:t>
    </dgm:pt>
    <dgm:pt modelId="{B7F14315-9637-A748-BF09-E48427DBA77A}" type="parTrans" cxnId="{29169654-F07D-8343-9A41-FD4105F74049}">
      <dgm:prSet/>
      <dgm:spPr/>
      <dgm:t>
        <a:bodyPr/>
        <a:lstStyle/>
        <a:p>
          <a:endParaRPr lang="en-GB"/>
        </a:p>
      </dgm:t>
    </dgm:pt>
    <dgm:pt modelId="{6A5E8CB5-84BB-1542-8E92-9D3D85904C0D}" type="sibTrans" cxnId="{29169654-F07D-8343-9A41-FD4105F74049}">
      <dgm:prSet/>
      <dgm:spPr/>
      <dgm:t>
        <a:bodyPr/>
        <a:lstStyle/>
        <a:p>
          <a:endParaRPr lang="en-GB"/>
        </a:p>
      </dgm:t>
    </dgm:pt>
    <dgm:pt modelId="{BAB959D7-D5D0-5743-A7B5-9F7C33E8D760}">
      <dgm:prSet phldrT="[Text]"/>
      <dgm:spPr/>
      <dgm:t>
        <a:bodyPr/>
        <a:lstStyle/>
        <a:p>
          <a:r>
            <a:rPr lang="en-US" dirty="0"/>
            <a:t>There are scd1, 2, 3, 4, 6 to handle the same. Most of the data warehouses use </a:t>
          </a:r>
          <a:r>
            <a:rPr lang="en-US" dirty="0" err="1"/>
            <a:t>scd</a:t>
          </a:r>
          <a:r>
            <a:rPr lang="en-US" dirty="0"/>
            <a:t> 2. </a:t>
          </a:r>
          <a:r>
            <a:rPr lang="en-US" dirty="0" err="1"/>
            <a:t>scd</a:t>
          </a:r>
          <a:r>
            <a:rPr lang="en-US" dirty="0"/>
            <a:t> 2 helps to keep track of latest data and historical data and it fits well to our use case. </a:t>
          </a:r>
          <a:endParaRPr lang="en-GB" dirty="0"/>
        </a:p>
      </dgm:t>
    </dgm:pt>
    <dgm:pt modelId="{13DDA650-DC1C-0B40-8BF8-54866E1CD476}" type="parTrans" cxnId="{E4FFE7CB-01F0-1B4E-BBB6-EA51CCA9C7CA}">
      <dgm:prSet/>
      <dgm:spPr/>
      <dgm:t>
        <a:bodyPr/>
        <a:lstStyle/>
        <a:p>
          <a:endParaRPr lang="en-GB"/>
        </a:p>
      </dgm:t>
    </dgm:pt>
    <dgm:pt modelId="{4A5F2EBD-7CB2-8341-B392-AB29B5AA2E8E}" type="sibTrans" cxnId="{E4FFE7CB-01F0-1B4E-BBB6-EA51CCA9C7CA}">
      <dgm:prSet/>
      <dgm:spPr/>
      <dgm:t>
        <a:bodyPr/>
        <a:lstStyle/>
        <a:p>
          <a:endParaRPr lang="en-GB"/>
        </a:p>
      </dgm:t>
    </dgm:pt>
    <dgm:pt modelId="{CD01C2A9-5822-3E4A-8330-D9D09392A950}">
      <dgm:prSet phldrT="[Text]"/>
      <dgm:spPr/>
      <dgm:t>
        <a:bodyPr/>
        <a:lstStyle/>
        <a:p>
          <a:r>
            <a:rPr lang="en-GB" dirty="0"/>
            <a:t>usage</a:t>
          </a:r>
        </a:p>
      </dgm:t>
    </dgm:pt>
    <dgm:pt modelId="{C11EC6BF-D9A3-FF42-8BF1-72E6494AF9F9}" type="parTrans" cxnId="{4594424B-8E95-124B-AD91-2FC24A97D4E6}">
      <dgm:prSet/>
      <dgm:spPr/>
      <dgm:t>
        <a:bodyPr/>
        <a:lstStyle/>
        <a:p>
          <a:endParaRPr lang="en-GB"/>
        </a:p>
      </dgm:t>
    </dgm:pt>
    <dgm:pt modelId="{4E016A67-B28A-9143-8750-379E873AA982}" type="sibTrans" cxnId="{4594424B-8E95-124B-AD91-2FC24A97D4E6}">
      <dgm:prSet/>
      <dgm:spPr/>
      <dgm:t>
        <a:bodyPr/>
        <a:lstStyle/>
        <a:p>
          <a:endParaRPr lang="en-GB"/>
        </a:p>
      </dgm:t>
    </dgm:pt>
    <dgm:pt modelId="{BDA67567-6FBD-3145-96E6-36FA716C16BC}">
      <dgm:prSet phldrT="[Text]"/>
      <dgm:spPr/>
      <dgm:t>
        <a:bodyPr/>
        <a:lstStyle/>
        <a:p>
          <a:r>
            <a:rPr lang="en-US" dirty="0"/>
            <a:t>In </a:t>
          </a:r>
          <a:r>
            <a:rPr lang="en-US" dirty="0" err="1"/>
            <a:t>scd</a:t>
          </a:r>
          <a:r>
            <a:rPr lang="en-US" dirty="0"/>
            <a:t> 2, dimension tables have valid from and valid to columns. I have considered the primary key column as valid from column. </a:t>
          </a:r>
          <a:r>
            <a:rPr lang="en-US" dirty="0" err="1"/>
            <a:t>i.e</a:t>
          </a:r>
          <a:r>
            <a:rPr lang="en-US" dirty="0"/>
            <a:t>: current epoch time. Valid to column will give the expiry, whenever there is an update, this can be loaded that time.</a:t>
          </a:r>
          <a:endParaRPr lang="en-GB" dirty="0"/>
        </a:p>
      </dgm:t>
    </dgm:pt>
    <dgm:pt modelId="{916055E9-057E-6245-8E35-752397118AEC}" type="parTrans" cxnId="{F61E8D09-1F05-C442-9264-26949015988D}">
      <dgm:prSet/>
      <dgm:spPr/>
      <dgm:t>
        <a:bodyPr/>
        <a:lstStyle/>
        <a:p>
          <a:endParaRPr lang="en-GB"/>
        </a:p>
      </dgm:t>
    </dgm:pt>
    <dgm:pt modelId="{5FCE205D-5806-3C4B-88EA-460BAEEEA8B7}" type="sibTrans" cxnId="{F61E8D09-1F05-C442-9264-26949015988D}">
      <dgm:prSet/>
      <dgm:spPr/>
      <dgm:t>
        <a:bodyPr/>
        <a:lstStyle/>
        <a:p>
          <a:endParaRPr lang="en-GB"/>
        </a:p>
      </dgm:t>
    </dgm:pt>
    <dgm:pt modelId="{F72BE5C1-985F-8541-A845-1653FD791B9E}">
      <dgm:prSet phldrT="[Text]"/>
      <dgm:spPr/>
      <dgm:t>
        <a:bodyPr/>
        <a:lstStyle/>
        <a:p>
          <a:r>
            <a:rPr lang="en-US" dirty="0"/>
            <a:t>So, contemplating on the best ways to track  historical and and the latest data is significant. </a:t>
          </a:r>
          <a:endParaRPr lang="en-GB" dirty="0"/>
        </a:p>
      </dgm:t>
    </dgm:pt>
    <dgm:pt modelId="{FF79358A-603B-3140-B86D-A201355EE9C6}" type="parTrans" cxnId="{165BDB57-5E03-F548-ABE1-C6030AA4B474}">
      <dgm:prSet/>
      <dgm:spPr/>
      <dgm:t>
        <a:bodyPr/>
        <a:lstStyle/>
        <a:p>
          <a:endParaRPr lang="en-GB"/>
        </a:p>
      </dgm:t>
    </dgm:pt>
    <dgm:pt modelId="{D72273C2-2BB7-9344-B58C-90860C30CA65}" type="sibTrans" cxnId="{165BDB57-5E03-F548-ABE1-C6030AA4B474}">
      <dgm:prSet/>
      <dgm:spPr/>
      <dgm:t>
        <a:bodyPr/>
        <a:lstStyle/>
        <a:p>
          <a:endParaRPr lang="en-GB"/>
        </a:p>
      </dgm:t>
    </dgm:pt>
    <dgm:pt modelId="{A8072BB3-16BA-C14A-87EA-E2453D81F3E1}" type="pres">
      <dgm:prSet presAssocID="{F095EE80-8DE1-0444-8CD8-A3817CCBBBA0}" presName="Name0" presStyleCnt="0">
        <dgm:presLayoutVars>
          <dgm:dir/>
          <dgm:animLvl val="lvl"/>
          <dgm:resizeHandles val="exact"/>
        </dgm:presLayoutVars>
      </dgm:prSet>
      <dgm:spPr/>
    </dgm:pt>
    <dgm:pt modelId="{AC708AC2-0F20-1248-98E7-A876D2FF1AC2}" type="pres">
      <dgm:prSet presAssocID="{CEF4D3F3-ACB9-F744-AF2F-28DF6D532530}" presName="composite" presStyleCnt="0"/>
      <dgm:spPr/>
    </dgm:pt>
    <dgm:pt modelId="{5FE83EC9-B4B2-AB49-87E9-EAA6891E81F1}" type="pres">
      <dgm:prSet presAssocID="{CEF4D3F3-ACB9-F744-AF2F-28DF6D532530}" presName="parTx" presStyleLbl="alignNode1" presStyleIdx="0" presStyleCnt="3">
        <dgm:presLayoutVars>
          <dgm:chMax val="0"/>
          <dgm:chPref val="0"/>
          <dgm:bulletEnabled val="1"/>
        </dgm:presLayoutVars>
      </dgm:prSet>
      <dgm:spPr/>
    </dgm:pt>
    <dgm:pt modelId="{6690BCA9-CE80-8A44-8E10-602114239902}" type="pres">
      <dgm:prSet presAssocID="{CEF4D3F3-ACB9-F744-AF2F-28DF6D532530}" presName="desTx" presStyleLbl="alignAccFollowNode1" presStyleIdx="0" presStyleCnt="3">
        <dgm:presLayoutVars>
          <dgm:bulletEnabled val="1"/>
        </dgm:presLayoutVars>
      </dgm:prSet>
      <dgm:spPr/>
    </dgm:pt>
    <dgm:pt modelId="{5F898C51-B2FC-1548-A60F-BBD5ABB1BE1F}" type="pres">
      <dgm:prSet presAssocID="{514146C9-5E78-234F-8BB2-E99219463629}" presName="space" presStyleCnt="0"/>
      <dgm:spPr/>
    </dgm:pt>
    <dgm:pt modelId="{ED952641-B1D3-5C44-882D-8CA723FEBF85}" type="pres">
      <dgm:prSet presAssocID="{95D3457A-FF75-C445-8F89-840788A92562}" presName="composite" presStyleCnt="0"/>
      <dgm:spPr/>
    </dgm:pt>
    <dgm:pt modelId="{609D3981-A510-F348-AEC6-A1D244CACDE9}" type="pres">
      <dgm:prSet presAssocID="{95D3457A-FF75-C445-8F89-840788A92562}" presName="parTx" presStyleLbl="alignNode1" presStyleIdx="1" presStyleCnt="3">
        <dgm:presLayoutVars>
          <dgm:chMax val="0"/>
          <dgm:chPref val="0"/>
          <dgm:bulletEnabled val="1"/>
        </dgm:presLayoutVars>
      </dgm:prSet>
      <dgm:spPr/>
    </dgm:pt>
    <dgm:pt modelId="{A6DF464D-882B-6A4F-876A-7C104E02F0A2}" type="pres">
      <dgm:prSet presAssocID="{95D3457A-FF75-C445-8F89-840788A92562}" presName="desTx" presStyleLbl="alignAccFollowNode1" presStyleIdx="1" presStyleCnt="3">
        <dgm:presLayoutVars>
          <dgm:bulletEnabled val="1"/>
        </dgm:presLayoutVars>
      </dgm:prSet>
      <dgm:spPr/>
    </dgm:pt>
    <dgm:pt modelId="{1A35A2CD-D909-9846-A8B3-BAC3CC42DAC4}" type="pres">
      <dgm:prSet presAssocID="{6A5E8CB5-84BB-1542-8E92-9D3D85904C0D}" presName="space" presStyleCnt="0"/>
      <dgm:spPr/>
    </dgm:pt>
    <dgm:pt modelId="{C2E0968C-536F-4441-A36E-5CB04DD8CB55}" type="pres">
      <dgm:prSet presAssocID="{CD01C2A9-5822-3E4A-8330-D9D09392A950}" presName="composite" presStyleCnt="0"/>
      <dgm:spPr/>
    </dgm:pt>
    <dgm:pt modelId="{27F38B76-A12F-7746-9698-D946FBB011B8}" type="pres">
      <dgm:prSet presAssocID="{CD01C2A9-5822-3E4A-8330-D9D09392A950}" presName="parTx" presStyleLbl="alignNode1" presStyleIdx="2" presStyleCnt="3">
        <dgm:presLayoutVars>
          <dgm:chMax val="0"/>
          <dgm:chPref val="0"/>
          <dgm:bulletEnabled val="1"/>
        </dgm:presLayoutVars>
      </dgm:prSet>
      <dgm:spPr/>
    </dgm:pt>
    <dgm:pt modelId="{CC08DB1B-237C-B54F-89E4-F0D1643C1312}" type="pres">
      <dgm:prSet presAssocID="{CD01C2A9-5822-3E4A-8330-D9D09392A950}" presName="desTx" presStyleLbl="alignAccFollowNode1" presStyleIdx="2" presStyleCnt="3">
        <dgm:presLayoutVars>
          <dgm:bulletEnabled val="1"/>
        </dgm:presLayoutVars>
      </dgm:prSet>
      <dgm:spPr/>
    </dgm:pt>
  </dgm:ptLst>
  <dgm:cxnLst>
    <dgm:cxn modelId="{F61E8D09-1F05-C442-9264-26949015988D}" srcId="{CD01C2A9-5822-3E4A-8330-D9D09392A950}" destId="{BDA67567-6FBD-3145-96E6-36FA716C16BC}" srcOrd="0" destOrd="0" parTransId="{916055E9-057E-6245-8E35-752397118AEC}" sibTransId="{5FCE205D-5806-3C4B-88EA-460BAEEEA8B7}"/>
    <dgm:cxn modelId="{E0813523-BDA0-5240-8081-B107C641C5E0}" srcId="{CEF4D3F3-ACB9-F744-AF2F-28DF6D532530}" destId="{9731D7D2-FF2A-0547-B8EC-BA5092F03FE0}" srcOrd="0" destOrd="0" parTransId="{6577CFC7-AEEC-A941-BA1C-6FDBFFF45E0A}" sibTransId="{226FE984-EB2D-7148-B198-842E28F65DC7}"/>
    <dgm:cxn modelId="{4594424B-8E95-124B-AD91-2FC24A97D4E6}" srcId="{F095EE80-8DE1-0444-8CD8-A3817CCBBBA0}" destId="{CD01C2A9-5822-3E4A-8330-D9D09392A950}" srcOrd="2" destOrd="0" parTransId="{C11EC6BF-D9A3-FF42-8BF1-72E6494AF9F9}" sibTransId="{4E016A67-B28A-9143-8750-379E873AA982}"/>
    <dgm:cxn modelId="{C85D5D51-23D9-EA45-910D-F609607FB8D8}" type="presOf" srcId="{F095EE80-8DE1-0444-8CD8-A3817CCBBBA0}" destId="{A8072BB3-16BA-C14A-87EA-E2453D81F3E1}" srcOrd="0" destOrd="0" presId="urn:microsoft.com/office/officeart/2005/8/layout/hList1"/>
    <dgm:cxn modelId="{29169654-F07D-8343-9A41-FD4105F74049}" srcId="{F095EE80-8DE1-0444-8CD8-A3817CCBBBA0}" destId="{95D3457A-FF75-C445-8F89-840788A92562}" srcOrd="1" destOrd="0" parTransId="{B7F14315-9637-A748-BF09-E48427DBA77A}" sibTransId="{6A5E8CB5-84BB-1542-8E92-9D3D85904C0D}"/>
    <dgm:cxn modelId="{165BDB57-5E03-F548-ABE1-C6030AA4B474}" srcId="{CEF4D3F3-ACB9-F744-AF2F-28DF6D532530}" destId="{F72BE5C1-985F-8541-A845-1653FD791B9E}" srcOrd="1" destOrd="0" parTransId="{FF79358A-603B-3140-B86D-A201355EE9C6}" sibTransId="{D72273C2-2BB7-9344-B58C-90860C30CA65}"/>
    <dgm:cxn modelId="{4AAF1C6B-59DE-174D-B8EA-F3050FB27190}" type="presOf" srcId="{CD01C2A9-5822-3E4A-8330-D9D09392A950}" destId="{27F38B76-A12F-7746-9698-D946FBB011B8}" srcOrd="0" destOrd="0" presId="urn:microsoft.com/office/officeart/2005/8/layout/hList1"/>
    <dgm:cxn modelId="{C900298D-6277-4541-8A2E-81BEDDDA0B16}" type="presOf" srcId="{BAB959D7-D5D0-5743-A7B5-9F7C33E8D760}" destId="{A6DF464D-882B-6A4F-876A-7C104E02F0A2}" srcOrd="0" destOrd="0" presId="urn:microsoft.com/office/officeart/2005/8/layout/hList1"/>
    <dgm:cxn modelId="{460AFE8E-0C69-0940-9D8B-508A8605609C}" type="presOf" srcId="{F72BE5C1-985F-8541-A845-1653FD791B9E}" destId="{6690BCA9-CE80-8A44-8E10-602114239902}" srcOrd="0" destOrd="1" presId="urn:microsoft.com/office/officeart/2005/8/layout/hList1"/>
    <dgm:cxn modelId="{F0ACADC5-65F2-7D4D-938E-24832F0E40CE}" type="presOf" srcId="{9731D7D2-FF2A-0547-B8EC-BA5092F03FE0}" destId="{6690BCA9-CE80-8A44-8E10-602114239902}" srcOrd="0" destOrd="0" presId="urn:microsoft.com/office/officeart/2005/8/layout/hList1"/>
    <dgm:cxn modelId="{D753A6C8-BD6A-8F48-86F6-231838853754}" type="presOf" srcId="{95D3457A-FF75-C445-8F89-840788A92562}" destId="{609D3981-A510-F348-AEC6-A1D244CACDE9}" srcOrd="0" destOrd="0" presId="urn:microsoft.com/office/officeart/2005/8/layout/hList1"/>
    <dgm:cxn modelId="{E4FFE7CB-01F0-1B4E-BBB6-EA51CCA9C7CA}" srcId="{95D3457A-FF75-C445-8F89-840788A92562}" destId="{BAB959D7-D5D0-5743-A7B5-9F7C33E8D760}" srcOrd="0" destOrd="0" parTransId="{13DDA650-DC1C-0B40-8BF8-54866E1CD476}" sibTransId="{4A5F2EBD-7CB2-8341-B392-AB29B5AA2E8E}"/>
    <dgm:cxn modelId="{4ED970CF-645B-B944-AB79-91E93F2970C7}" type="presOf" srcId="{BDA67567-6FBD-3145-96E6-36FA716C16BC}" destId="{CC08DB1B-237C-B54F-89E4-F0D1643C1312}" srcOrd="0" destOrd="0" presId="urn:microsoft.com/office/officeart/2005/8/layout/hList1"/>
    <dgm:cxn modelId="{656591DA-CA6D-ED4F-9804-0652AC4FD8BD}" type="presOf" srcId="{CEF4D3F3-ACB9-F744-AF2F-28DF6D532530}" destId="{5FE83EC9-B4B2-AB49-87E9-EAA6891E81F1}" srcOrd="0" destOrd="0" presId="urn:microsoft.com/office/officeart/2005/8/layout/hList1"/>
    <dgm:cxn modelId="{24F45AE1-CD6F-844C-8342-7A99C94BC246}" srcId="{F095EE80-8DE1-0444-8CD8-A3817CCBBBA0}" destId="{CEF4D3F3-ACB9-F744-AF2F-28DF6D532530}" srcOrd="0" destOrd="0" parTransId="{70F4B0BE-21D2-524B-B61B-A5D3651EE4C9}" sibTransId="{514146C9-5E78-234F-8BB2-E99219463629}"/>
    <dgm:cxn modelId="{9041E94E-AA82-A44C-95A7-EC565FA87021}" type="presParOf" srcId="{A8072BB3-16BA-C14A-87EA-E2453D81F3E1}" destId="{AC708AC2-0F20-1248-98E7-A876D2FF1AC2}" srcOrd="0" destOrd="0" presId="urn:microsoft.com/office/officeart/2005/8/layout/hList1"/>
    <dgm:cxn modelId="{A98DA51B-3736-9146-9DA4-6D1014C0BDB1}" type="presParOf" srcId="{AC708AC2-0F20-1248-98E7-A876D2FF1AC2}" destId="{5FE83EC9-B4B2-AB49-87E9-EAA6891E81F1}" srcOrd="0" destOrd="0" presId="urn:microsoft.com/office/officeart/2005/8/layout/hList1"/>
    <dgm:cxn modelId="{0DD573E1-013A-8442-A0DA-B70E78489831}" type="presParOf" srcId="{AC708AC2-0F20-1248-98E7-A876D2FF1AC2}" destId="{6690BCA9-CE80-8A44-8E10-602114239902}" srcOrd="1" destOrd="0" presId="urn:microsoft.com/office/officeart/2005/8/layout/hList1"/>
    <dgm:cxn modelId="{E1D10BDC-B65E-A44A-87F7-FD4441EBF021}" type="presParOf" srcId="{A8072BB3-16BA-C14A-87EA-E2453D81F3E1}" destId="{5F898C51-B2FC-1548-A60F-BBD5ABB1BE1F}" srcOrd="1" destOrd="0" presId="urn:microsoft.com/office/officeart/2005/8/layout/hList1"/>
    <dgm:cxn modelId="{B68529ED-3F1C-4C4E-AB60-D823202F4B86}" type="presParOf" srcId="{A8072BB3-16BA-C14A-87EA-E2453D81F3E1}" destId="{ED952641-B1D3-5C44-882D-8CA723FEBF85}" srcOrd="2" destOrd="0" presId="urn:microsoft.com/office/officeart/2005/8/layout/hList1"/>
    <dgm:cxn modelId="{0475399A-3A93-0B47-B382-AEC0B58877AD}" type="presParOf" srcId="{ED952641-B1D3-5C44-882D-8CA723FEBF85}" destId="{609D3981-A510-F348-AEC6-A1D244CACDE9}" srcOrd="0" destOrd="0" presId="urn:microsoft.com/office/officeart/2005/8/layout/hList1"/>
    <dgm:cxn modelId="{9D6929A1-03C8-2744-B7E0-207F761A7EAA}" type="presParOf" srcId="{ED952641-B1D3-5C44-882D-8CA723FEBF85}" destId="{A6DF464D-882B-6A4F-876A-7C104E02F0A2}" srcOrd="1" destOrd="0" presId="urn:microsoft.com/office/officeart/2005/8/layout/hList1"/>
    <dgm:cxn modelId="{38DD957B-17BB-F645-8807-472743D3CF6B}" type="presParOf" srcId="{A8072BB3-16BA-C14A-87EA-E2453D81F3E1}" destId="{1A35A2CD-D909-9846-A8B3-BAC3CC42DAC4}" srcOrd="3" destOrd="0" presId="urn:microsoft.com/office/officeart/2005/8/layout/hList1"/>
    <dgm:cxn modelId="{76AD808E-A35F-7645-9172-0CB3385E1EE9}" type="presParOf" srcId="{A8072BB3-16BA-C14A-87EA-E2453D81F3E1}" destId="{C2E0968C-536F-4441-A36E-5CB04DD8CB55}" srcOrd="4" destOrd="0" presId="urn:microsoft.com/office/officeart/2005/8/layout/hList1"/>
    <dgm:cxn modelId="{3B5FAD8A-3A31-4444-8E56-A7AC3EDE0A4B}" type="presParOf" srcId="{C2E0968C-536F-4441-A36E-5CB04DD8CB55}" destId="{27F38B76-A12F-7746-9698-D946FBB011B8}" srcOrd="0" destOrd="0" presId="urn:microsoft.com/office/officeart/2005/8/layout/hList1"/>
    <dgm:cxn modelId="{5EF0BB5B-6228-4D4E-8701-820591BDE6D4}" type="presParOf" srcId="{C2E0968C-536F-4441-A36E-5CB04DD8CB55}" destId="{CC08DB1B-237C-B54F-89E4-F0D1643C131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FD1B10-7A2D-5F43-95CF-8C27E6A30067}"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GB"/>
        </a:p>
      </dgm:t>
    </dgm:pt>
    <dgm:pt modelId="{D6AC6C77-BBD2-DE47-A3ED-CDB9F31A718C}">
      <dgm:prSet/>
      <dgm:spPr/>
      <dgm:t>
        <a:bodyPr/>
        <a:lstStyle/>
        <a:p>
          <a:r>
            <a:rPr lang="en-US"/>
            <a:t>Whenever there is fast changing fact and slow changing dimension, there can be issues. </a:t>
          </a:r>
          <a:endParaRPr lang="en-IN"/>
        </a:p>
      </dgm:t>
    </dgm:pt>
    <dgm:pt modelId="{0A41202F-263A-1647-9635-9B76E9120A97}" type="parTrans" cxnId="{5C774273-E7B5-C041-A00C-F7F69142B2FF}">
      <dgm:prSet/>
      <dgm:spPr/>
      <dgm:t>
        <a:bodyPr/>
        <a:lstStyle/>
        <a:p>
          <a:endParaRPr lang="en-GB"/>
        </a:p>
      </dgm:t>
    </dgm:pt>
    <dgm:pt modelId="{7B7A7147-4032-DC44-8FC3-EEC93286C486}" type="sibTrans" cxnId="{5C774273-E7B5-C041-A00C-F7F69142B2FF}">
      <dgm:prSet/>
      <dgm:spPr/>
      <dgm:t>
        <a:bodyPr/>
        <a:lstStyle/>
        <a:p>
          <a:endParaRPr lang="en-GB"/>
        </a:p>
      </dgm:t>
    </dgm:pt>
    <dgm:pt modelId="{8A9652A5-2D54-5C48-9324-80A165E2F469}">
      <dgm:prSet/>
      <dgm:spPr/>
      <dgm:t>
        <a:bodyPr/>
        <a:lstStyle/>
        <a:p>
          <a:r>
            <a:rPr lang="en-US" dirty="0"/>
            <a:t>If the dimension column values are null in the source, then it will get difficult to load data into data warehouse.</a:t>
          </a:r>
          <a:endParaRPr lang="en-IN" dirty="0"/>
        </a:p>
      </dgm:t>
    </dgm:pt>
    <dgm:pt modelId="{8DEF3B13-F44D-7C4C-961D-D85D728C23C2}" type="parTrans" cxnId="{FCEBB5E1-9F71-8849-B571-5875AE14C913}">
      <dgm:prSet/>
      <dgm:spPr/>
      <dgm:t>
        <a:bodyPr/>
        <a:lstStyle/>
        <a:p>
          <a:endParaRPr lang="en-GB"/>
        </a:p>
      </dgm:t>
    </dgm:pt>
    <dgm:pt modelId="{8AC4952C-0456-A844-96D3-E91262686BAA}" type="sibTrans" cxnId="{FCEBB5E1-9F71-8849-B571-5875AE14C913}">
      <dgm:prSet/>
      <dgm:spPr/>
      <dgm:t>
        <a:bodyPr/>
        <a:lstStyle/>
        <a:p>
          <a:endParaRPr lang="en-GB"/>
        </a:p>
      </dgm:t>
    </dgm:pt>
    <dgm:pt modelId="{DD1491E1-AA31-ED49-8E65-707328836011}">
      <dgm:prSet custT="1"/>
      <dgm:spPr/>
      <dgm:t>
        <a:bodyPr/>
        <a:lstStyle/>
        <a:p>
          <a:r>
            <a:rPr lang="en-US" sz="1400" dirty="0"/>
            <a:t>This issue can be handled in the below ways-</a:t>
          </a:r>
        </a:p>
      </dgm:t>
    </dgm:pt>
    <dgm:pt modelId="{F4523743-DA7F-5B47-9049-9DBEA9EE8EF3}" type="parTrans" cxnId="{D1050316-916B-EA4A-B87D-26875B34FB91}">
      <dgm:prSet/>
      <dgm:spPr/>
      <dgm:t>
        <a:bodyPr/>
        <a:lstStyle/>
        <a:p>
          <a:endParaRPr lang="en-GB"/>
        </a:p>
      </dgm:t>
    </dgm:pt>
    <dgm:pt modelId="{9D8E3FCE-DA03-DD4E-A3EF-09D5CA7994A9}" type="sibTrans" cxnId="{D1050316-916B-EA4A-B87D-26875B34FB91}">
      <dgm:prSet/>
      <dgm:spPr/>
      <dgm:t>
        <a:bodyPr/>
        <a:lstStyle/>
        <a:p>
          <a:endParaRPr lang="en-GB"/>
        </a:p>
      </dgm:t>
    </dgm:pt>
    <dgm:pt modelId="{5DD01C8B-42F6-084F-B918-8705E52DD837}">
      <dgm:prSet custT="1"/>
      <dgm:spPr/>
      <dgm:t>
        <a:bodyPr/>
        <a:lstStyle/>
        <a:p>
          <a:r>
            <a:rPr lang="en-GB" sz="1400" dirty="0"/>
            <a:t>never process that fact</a:t>
          </a:r>
        </a:p>
      </dgm:t>
    </dgm:pt>
    <dgm:pt modelId="{36B2F9FD-0519-A248-B55C-A5EC3DE2D2F4}" type="parTrans" cxnId="{3669BA80-1DE5-A541-94F6-85BE7F8C8CD8}">
      <dgm:prSet/>
      <dgm:spPr/>
      <dgm:t>
        <a:bodyPr/>
        <a:lstStyle/>
        <a:p>
          <a:endParaRPr lang="en-GB"/>
        </a:p>
      </dgm:t>
    </dgm:pt>
    <dgm:pt modelId="{59512B85-DA52-9048-B904-6E9A4B8A8894}" type="sibTrans" cxnId="{3669BA80-1DE5-A541-94F6-85BE7F8C8CD8}">
      <dgm:prSet/>
      <dgm:spPr/>
      <dgm:t>
        <a:bodyPr/>
        <a:lstStyle/>
        <a:p>
          <a:endParaRPr lang="en-GB"/>
        </a:p>
      </dgm:t>
    </dgm:pt>
    <dgm:pt modelId="{91823041-DB11-BB45-9817-475FC8892CD7}">
      <dgm:prSet custT="1"/>
      <dgm:spPr/>
      <dgm:t>
        <a:bodyPr/>
        <a:lstStyle/>
        <a:p>
          <a:r>
            <a:rPr lang="en-GB" sz="1400" dirty="0"/>
            <a:t>Park and retry</a:t>
          </a:r>
        </a:p>
      </dgm:t>
    </dgm:pt>
    <dgm:pt modelId="{D3AFCC28-D8BF-1A46-A41A-44D47A85EC11}" type="parTrans" cxnId="{ED82C856-C48A-CC4A-B234-F569A4451EEF}">
      <dgm:prSet/>
      <dgm:spPr/>
      <dgm:t>
        <a:bodyPr/>
        <a:lstStyle/>
        <a:p>
          <a:endParaRPr lang="en-GB"/>
        </a:p>
      </dgm:t>
    </dgm:pt>
    <dgm:pt modelId="{579827C5-E003-C741-AF64-046B9FC44AB5}" type="sibTrans" cxnId="{ED82C856-C48A-CC4A-B234-F569A4451EEF}">
      <dgm:prSet/>
      <dgm:spPr/>
      <dgm:t>
        <a:bodyPr/>
        <a:lstStyle/>
        <a:p>
          <a:endParaRPr lang="en-GB"/>
        </a:p>
      </dgm:t>
    </dgm:pt>
    <dgm:pt modelId="{87D20704-4747-9F4F-B4DD-2AD54DDB724A}">
      <dgm:prSet custT="1"/>
      <dgm:spPr/>
      <dgm:t>
        <a:bodyPr/>
        <a:lstStyle/>
        <a:p>
          <a:r>
            <a:rPr lang="en-GB" sz="1400" dirty="0"/>
            <a:t>Insert a dummy value</a:t>
          </a:r>
        </a:p>
      </dgm:t>
    </dgm:pt>
    <dgm:pt modelId="{B0C48F41-43BD-464E-AD3C-B9D7C9AB6F34}" type="parTrans" cxnId="{4B630E0F-5AFF-8F44-BE04-9706EA3980FB}">
      <dgm:prSet/>
      <dgm:spPr/>
      <dgm:t>
        <a:bodyPr/>
        <a:lstStyle/>
        <a:p>
          <a:endParaRPr lang="en-GB"/>
        </a:p>
      </dgm:t>
    </dgm:pt>
    <dgm:pt modelId="{57E5B5C7-7D37-AE4C-BD36-C8835B2AE4B4}" type="sibTrans" cxnId="{4B630E0F-5AFF-8F44-BE04-9706EA3980FB}">
      <dgm:prSet/>
      <dgm:spPr/>
      <dgm:t>
        <a:bodyPr/>
        <a:lstStyle/>
        <a:p>
          <a:endParaRPr lang="en-GB"/>
        </a:p>
      </dgm:t>
    </dgm:pt>
    <dgm:pt modelId="{C7DE0AB5-9343-2440-8BDF-665A23E3A7A1}">
      <dgm:prSet custT="1"/>
      <dgm:spPr/>
      <dgm:t>
        <a:bodyPr/>
        <a:lstStyle/>
        <a:p>
          <a:r>
            <a:rPr lang="en-GB" sz="1400" dirty="0"/>
            <a:t>Insert a row in dimension and update later</a:t>
          </a:r>
        </a:p>
      </dgm:t>
    </dgm:pt>
    <dgm:pt modelId="{0785D2AC-DEB1-BD47-B21F-7FF42ED5DA79}" type="parTrans" cxnId="{BC6484BF-941F-4845-B4C1-B297BD54B953}">
      <dgm:prSet/>
      <dgm:spPr/>
      <dgm:t>
        <a:bodyPr/>
        <a:lstStyle/>
        <a:p>
          <a:endParaRPr lang="en-GB"/>
        </a:p>
      </dgm:t>
    </dgm:pt>
    <dgm:pt modelId="{2A2309C2-4884-D343-B75E-F34D2BAA87B1}" type="sibTrans" cxnId="{BC6484BF-941F-4845-B4C1-B297BD54B953}">
      <dgm:prSet/>
      <dgm:spPr/>
      <dgm:t>
        <a:bodyPr/>
        <a:lstStyle/>
        <a:p>
          <a:endParaRPr lang="en-GB"/>
        </a:p>
      </dgm:t>
    </dgm:pt>
    <dgm:pt modelId="{C6BFC496-92DF-224D-8128-5D9934C39934}" type="pres">
      <dgm:prSet presAssocID="{8EFD1B10-7A2D-5F43-95CF-8C27E6A30067}" presName="compositeShape" presStyleCnt="0">
        <dgm:presLayoutVars>
          <dgm:dir/>
          <dgm:resizeHandles/>
        </dgm:presLayoutVars>
      </dgm:prSet>
      <dgm:spPr/>
    </dgm:pt>
    <dgm:pt modelId="{E307A4DA-D5A0-574D-B9C9-4CDA7F6C947F}" type="pres">
      <dgm:prSet presAssocID="{8EFD1B10-7A2D-5F43-95CF-8C27E6A30067}" presName="pyramid" presStyleLbl="node1" presStyleIdx="0" presStyleCnt="1"/>
      <dgm:spPr/>
    </dgm:pt>
    <dgm:pt modelId="{E2B74855-E1A1-B946-9402-0DC5829462D9}" type="pres">
      <dgm:prSet presAssocID="{8EFD1B10-7A2D-5F43-95CF-8C27E6A30067}" presName="theList" presStyleCnt="0"/>
      <dgm:spPr/>
    </dgm:pt>
    <dgm:pt modelId="{43CBA77C-10E5-C546-8422-4D7C95135F58}" type="pres">
      <dgm:prSet presAssocID="{D6AC6C77-BBD2-DE47-A3ED-CDB9F31A718C}" presName="aNode" presStyleLbl="fgAcc1" presStyleIdx="0" presStyleCnt="3">
        <dgm:presLayoutVars>
          <dgm:bulletEnabled val="1"/>
        </dgm:presLayoutVars>
      </dgm:prSet>
      <dgm:spPr/>
    </dgm:pt>
    <dgm:pt modelId="{F2633F3E-AB20-0645-AC0B-D4F5EBA80626}" type="pres">
      <dgm:prSet presAssocID="{D6AC6C77-BBD2-DE47-A3ED-CDB9F31A718C}" presName="aSpace" presStyleCnt="0"/>
      <dgm:spPr/>
    </dgm:pt>
    <dgm:pt modelId="{70930783-D0A6-F148-855B-D0C0B9C38F72}" type="pres">
      <dgm:prSet presAssocID="{8A9652A5-2D54-5C48-9324-80A165E2F469}" presName="aNode" presStyleLbl="fgAcc1" presStyleIdx="1" presStyleCnt="3">
        <dgm:presLayoutVars>
          <dgm:bulletEnabled val="1"/>
        </dgm:presLayoutVars>
      </dgm:prSet>
      <dgm:spPr/>
    </dgm:pt>
    <dgm:pt modelId="{4CB35269-8DF1-064D-A06C-D812306E042C}" type="pres">
      <dgm:prSet presAssocID="{8A9652A5-2D54-5C48-9324-80A165E2F469}" presName="aSpace" presStyleCnt="0"/>
      <dgm:spPr/>
    </dgm:pt>
    <dgm:pt modelId="{91458FC9-BA2B-234E-846E-C8002AE408AF}" type="pres">
      <dgm:prSet presAssocID="{DD1491E1-AA31-ED49-8E65-707328836011}" presName="aNode" presStyleLbl="fgAcc1" presStyleIdx="2" presStyleCnt="3">
        <dgm:presLayoutVars>
          <dgm:bulletEnabled val="1"/>
        </dgm:presLayoutVars>
      </dgm:prSet>
      <dgm:spPr/>
    </dgm:pt>
    <dgm:pt modelId="{1EB5EEF1-FB9B-AC45-BBEF-276553180361}" type="pres">
      <dgm:prSet presAssocID="{DD1491E1-AA31-ED49-8E65-707328836011}" presName="aSpace" presStyleCnt="0"/>
      <dgm:spPr/>
    </dgm:pt>
  </dgm:ptLst>
  <dgm:cxnLst>
    <dgm:cxn modelId="{4B630E0F-5AFF-8F44-BE04-9706EA3980FB}" srcId="{DD1491E1-AA31-ED49-8E65-707328836011}" destId="{87D20704-4747-9F4F-B4DD-2AD54DDB724A}" srcOrd="2" destOrd="0" parTransId="{B0C48F41-43BD-464E-AD3C-B9D7C9AB6F34}" sibTransId="{57E5B5C7-7D37-AE4C-BD36-C8835B2AE4B4}"/>
    <dgm:cxn modelId="{D1050316-916B-EA4A-B87D-26875B34FB91}" srcId="{8EFD1B10-7A2D-5F43-95CF-8C27E6A30067}" destId="{DD1491E1-AA31-ED49-8E65-707328836011}" srcOrd="2" destOrd="0" parTransId="{F4523743-DA7F-5B47-9049-9DBEA9EE8EF3}" sibTransId="{9D8E3FCE-DA03-DD4E-A3EF-09D5CA7994A9}"/>
    <dgm:cxn modelId="{CAA6E72D-FBD5-0443-AD99-351B39E65DDE}" type="presOf" srcId="{DD1491E1-AA31-ED49-8E65-707328836011}" destId="{91458FC9-BA2B-234E-846E-C8002AE408AF}" srcOrd="0" destOrd="0" presId="urn:microsoft.com/office/officeart/2005/8/layout/pyramid2"/>
    <dgm:cxn modelId="{26AA6B3A-89C2-C24F-A6F2-07366EED8CDF}" type="presOf" srcId="{D6AC6C77-BBD2-DE47-A3ED-CDB9F31A718C}" destId="{43CBA77C-10E5-C546-8422-4D7C95135F58}" srcOrd="0" destOrd="0" presId="urn:microsoft.com/office/officeart/2005/8/layout/pyramid2"/>
    <dgm:cxn modelId="{ED82C856-C48A-CC4A-B234-F569A4451EEF}" srcId="{DD1491E1-AA31-ED49-8E65-707328836011}" destId="{91823041-DB11-BB45-9817-475FC8892CD7}" srcOrd="1" destOrd="0" parTransId="{D3AFCC28-D8BF-1A46-A41A-44D47A85EC11}" sibTransId="{579827C5-E003-C741-AF64-046B9FC44AB5}"/>
    <dgm:cxn modelId="{5C774273-E7B5-C041-A00C-F7F69142B2FF}" srcId="{8EFD1B10-7A2D-5F43-95CF-8C27E6A30067}" destId="{D6AC6C77-BBD2-DE47-A3ED-CDB9F31A718C}" srcOrd="0" destOrd="0" parTransId="{0A41202F-263A-1647-9635-9B76E9120A97}" sibTransId="{7B7A7147-4032-DC44-8FC3-EEC93286C486}"/>
    <dgm:cxn modelId="{0D153477-4321-5944-B062-78C085C6FBFD}" type="presOf" srcId="{8EFD1B10-7A2D-5F43-95CF-8C27E6A30067}" destId="{C6BFC496-92DF-224D-8128-5D9934C39934}" srcOrd="0" destOrd="0" presId="urn:microsoft.com/office/officeart/2005/8/layout/pyramid2"/>
    <dgm:cxn modelId="{3669BA80-1DE5-A541-94F6-85BE7F8C8CD8}" srcId="{DD1491E1-AA31-ED49-8E65-707328836011}" destId="{5DD01C8B-42F6-084F-B918-8705E52DD837}" srcOrd="0" destOrd="0" parTransId="{36B2F9FD-0519-A248-B55C-A5EC3DE2D2F4}" sibTransId="{59512B85-DA52-9048-B904-6E9A4B8A8894}"/>
    <dgm:cxn modelId="{3FFE7081-6F45-EB44-ACE5-244C58C93673}" type="presOf" srcId="{8A9652A5-2D54-5C48-9324-80A165E2F469}" destId="{70930783-D0A6-F148-855B-D0C0B9C38F72}" srcOrd="0" destOrd="0" presId="urn:microsoft.com/office/officeart/2005/8/layout/pyramid2"/>
    <dgm:cxn modelId="{85030498-94EA-7E4C-B540-299396D4C462}" type="presOf" srcId="{5DD01C8B-42F6-084F-B918-8705E52DD837}" destId="{91458FC9-BA2B-234E-846E-C8002AE408AF}" srcOrd="0" destOrd="1" presId="urn:microsoft.com/office/officeart/2005/8/layout/pyramid2"/>
    <dgm:cxn modelId="{0BA0B6BE-8AC8-AF47-8BB2-E0E86D0D5495}" type="presOf" srcId="{C7DE0AB5-9343-2440-8BDF-665A23E3A7A1}" destId="{91458FC9-BA2B-234E-846E-C8002AE408AF}" srcOrd="0" destOrd="4" presId="urn:microsoft.com/office/officeart/2005/8/layout/pyramid2"/>
    <dgm:cxn modelId="{BC6484BF-941F-4845-B4C1-B297BD54B953}" srcId="{DD1491E1-AA31-ED49-8E65-707328836011}" destId="{C7DE0AB5-9343-2440-8BDF-665A23E3A7A1}" srcOrd="3" destOrd="0" parTransId="{0785D2AC-DEB1-BD47-B21F-7FF42ED5DA79}" sibTransId="{2A2309C2-4884-D343-B75E-F34D2BAA87B1}"/>
    <dgm:cxn modelId="{C1ADD7C3-7DFB-B144-956C-E8E4A2AD275B}" type="presOf" srcId="{91823041-DB11-BB45-9817-475FC8892CD7}" destId="{91458FC9-BA2B-234E-846E-C8002AE408AF}" srcOrd="0" destOrd="2" presId="urn:microsoft.com/office/officeart/2005/8/layout/pyramid2"/>
    <dgm:cxn modelId="{FCEBB5E1-9F71-8849-B571-5875AE14C913}" srcId="{8EFD1B10-7A2D-5F43-95CF-8C27E6A30067}" destId="{8A9652A5-2D54-5C48-9324-80A165E2F469}" srcOrd="1" destOrd="0" parTransId="{8DEF3B13-F44D-7C4C-961D-D85D728C23C2}" sibTransId="{8AC4952C-0456-A844-96D3-E91262686BAA}"/>
    <dgm:cxn modelId="{DAACD4F1-F728-A744-89F3-48407F6F2856}" type="presOf" srcId="{87D20704-4747-9F4F-B4DD-2AD54DDB724A}" destId="{91458FC9-BA2B-234E-846E-C8002AE408AF}" srcOrd="0" destOrd="3" presId="urn:microsoft.com/office/officeart/2005/8/layout/pyramid2"/>
    <dgm:cxn modelId="{5A3043DC-005A-C940-9FBF-CFCAEF2E0A38}" type="presParOf" srcId="{C6BFC496-92DF-224D-8128-5D9934C39934}" destId="{E307A4DA-D5A0-574D-B9C9-4CDA7F6C947F}" srcOrd="0" destOrd="0" presId="urn:microsoft.com/office/officeart/2005/8/layout/pyramid2"/>
    <dgm:cxn modelId="{9DB47BF2-9ECF-5C49-93CD-29CD0B161AAD}" type="presParOf" srcId="{C6BFC496-92DF-224D-8128-5D9934C39934}" destId="{E2B74855-E1A1-B946-9402-0DC5829462D9}" srcOrd="1" destOrd="0" presId="urn:microsoft.com/office/officeart/2005/8/layout/pyramid2"/>
    <dgm:cxn modelId="{FC98BC87-39CF-8946-88C4-C97DE1AC1203}" type="presParOf" srcId="{E2B74855-E1A1-B946-9402-0DC5829462D9}" destId="{43CBA77C-10E5-C546-8422-4D7C95135F58}" srcOrd="0" destOrd="0" presId="urn:microsoft.com/office/officeart/2005/8/layout/pyramid2"/>
    <dgm:cxn modelId="{0116C752-F3CC-2241-9D1F-B6D26B2E6296}" type="presParOf" srcId="{E2B74855-E1A1-B946-9402-0DC5829462D9}" destId="{F2633F3E-AB20-0645-AC0B-D4F5EBA80626}" srcOrd="1" destOrd="0" presId="urn:microsoft.com/office/officeart/2005/8/layout/pyramid2"/>
    <dgm:cxn modelId="{E7A2B905-9499-A943-910E-2459B7C405CE}" type="presParOf" srcId="{E2B74855-E1A1-B946-9402-0DC5829462D9}" destId="{70930783-D0A6-F148-855B-D0C0B9C38F72}" srcOrd="2" destOrd="0" presId="urn:microsoft.com/office/officeart/2005/8/layout/pyramid2"/>
    <dgm:cxn modelId="{972FD5E0-590D-0640-AAED-C50DED2CD040}" type="presParOf" srcId="{E2B74855-E1A1-B946-9402-0DC5829462D9}" destId="{4CB35269-8DF1-064D-A06C-D812306E042C}" srcOrd="3" destOrd="0" presId="urn:microsoft.com/office/officeart/2005/8/layout/pyramid2"/>
    <dgm:cxn modelId="{DEA30A2A-1A1D-034D-9FD0-FDE1F2128422}" type="presParOf" srcId="{E2B74855-E1A1-B946-9402-0DC5829462D9}" destId="{91458FC9-BA2B-234E-846E-C8002AE408AF}" srcOrd="4" destOrd="0" presId="urn:microsoft.com/office/officeart/2005/8/layout/pyramid2"/>
    <dgm:cxn modelId="{B7F3E31C-0B99-A740-B9AF-6C5D89F9C522}" type="presParOf" srcId="{E2B74855-E1A1-B946-9402-0DC5829462D9}" destId="{1EB5EEF1-FB9B-AC45-BBEF-276553180361}"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52094-1A8E-0A43-A7B9-781E7ABB8C7E}">
      <dsp:nvSpPr>
        <dsp:cNvPr id="0" name=""/>
        <dsp:cNvSpPr/>
      </dsp:nvSpPr>
      <dsp:spPr>
        <a:xfrm rot="5400000">
          <a:off x="-236795" y="238852"/>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Data Lake</a:t>
          </a:r>
        </a:p>
      </dsp:txBody>
      <dsp:txXfrm rot="-5400000">
        <a:off x="0" y="554579"/>
        <a:ext cx="1105044" cy="473590"/>
      </dsp:txXfrm>
    </dsp:sp>
    <dsp:sp modelId="{C597D7AC-D880-C347-AAA6-4C52AA841CC5}">
      <dsp:nvSpPr>
        <dsp:cNvPr id="0" name=""/>
        <dsp:cNvSpPr/>
      </dsp:nvSpPr>
      <dsp:spPr>
        <a:xfrm rot="5400000">
          <a:off x="5297265" y="-4190163"/>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Input data can be structured/ unstructured/ semi-structured format </a:t>
          </a:r>
        </a:p>
        <a:p>
          <a:pPr marL="171450" lvl="1" indent="-171450" algn="l" defTabSz="755650">
            <a:lnSpc>
              <a:spcPct val="90000"/>
            </a:lnSpc>
            <a:spcBef>
              <a:spcPct val="0"/>
            </a:spcBef>
            <a:spcAft>
              <a:spcPct val="15000"/>
            </a:spcAft>
            <a:buChar char="•"/>
          </a:pPr>
          <a:r>
            <a:rPr lang="en-GB" sz="1700" kern="1200" dirty="0"/>
            <a:t>Input data can come from databases/ files/ real-time data streams</a:t>
          </a:r>
        </a:p>
      </dsp:txBody>
      <dsp:txXfrm rot="-5400000">
        <a:off x="1105044" y="52149"/>
        <a:ext cx="9360464" cy="925930"/>
      </dsp:txXfrm>
    </dsp:sp>
    <dsp:sp modelId="{54BE3C83-9735-974E-B784-8E0056BF000A}">
      <dsp:nvSpPr>
        <dsp:cNvPr id="0" name=""/>
        <dsp:cNvSpPr/>
      </dsp:nvSpPr>
      <dsp:spPr>
        <a:xfrm rot="5400000">
          <a:off x="-236795" y="1623146"/>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Data Warehouse</a:t>
          </a:r>
        </a:p>
      </dsp:txBody>
      <dsp:txXfrm rot="-5400000">
        <a:off x="0" y="1938873"/>
        <a:ext cx="1105044" cy="473590"/>
      </dsp:txXfrm>
    </dsp:sp>
    <dsp:sp modelId="{1DCD9713-E93B-6349-9EE3-C593911FD08B}">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Target must have capability to analyse huge data</a:t>
          </a:r>
        </a:p>
        <a:p>
          <a:pPr marL="171450" lvl="1" indent="-171450" algn="l" defTabSz="755650">
            <a:lnSpc>
              <a:spcPct val="90000"/>
            </a:lnSpc>
            <a:spcBef>
              <a:spcPct val="0"/>
            </a:spcBef>
            <a:spcAft>
              <a:spcPct val="15000"/>
            </a:spcAft>
            <a:buChar char="•"/>
          </a:pPr>
          <a:r>
            <a:rPr lang="en-GB" sz="1700" kern="1200" dirty="0"/>
            <a:t>Target must provide faster read access</a:t>
          </a:r>
        </a:p>
        <a:p>
          <a:pPr marL="171450" lvl="1" indent="-171450" algn="l" defTabSz="755650">
            <a:lnSpc>
              <a:spcPct val="90000"/>
            </a:lnSpc>
            <a:spcBef>
              <a:spcPct val="0"/>
            </a:spcBef>
            <a:spcAft>
              <a:spcPct val="15000"/>
            </a:spcAft>
            <a:buChar char="•"/>
          </a:pPr>
          <a:r>
            <a:rPr lang="en-GB" sz="1700" kern="1200" dirty="0"/>
            <a:t>Target must be capable of organizing, storing huge historical data for the training of AI/ML models</a:t>
          </a:r>
        </a:p>
      </dsp:txBody>
      <dsp:txXfrm rot="-5400000">
        <a:off x="1105044" y="1436443"/>
        <a:ext cx="9360464" cy="925930"/>
      </dsp:txXfrm>
    </dsp:sp>
    <dsp:sp modelId="{39DEC660-0005-0745-8FBA-732675C8062B}">
      <dsp:nvSpPr>
        <dsp:cNvPr id="0" name=""/>
        <dsp:cNvSpPr/>
      </dsp:nvSpPr>
      <dsp:spPr>
        <a:xfrm rot="5400000">
          <a:off x="-236795" y="3007440"/>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Data Lake House</a:t>
          </a:r>
        </a:p>
      </dsp:txBody>
      <dsp:txXfrm rot="-5400000">
        <a:off x="0" y="3323167"/>
        <a:ext cx="1105044" cy="473590"/>
      </dsp:txXfrm>
    </dsp:sp>
    <dsp:sp modelId="{B400A58B-BF18-1A40-9964-0548665B3211}">
      <dsp:nvSpPr>
        <dsp:cNvPr id="0" name=""/>
        <dsp:cNvSpPr/>
      </dsp:nvSpPr>
      <dsp:spPr>
        <a:xfrm rot="5400000">
          <a:off x="5297265" y="-1421576"/>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Considering the product requirements ,the input data and target….. Data Lake House type of data pipeline fits well to this use case.</a:t>
          </a:r>
        </a:p>
      </dsp:txBody>
      <dsp:txXfrm rot="-5400000">
        <a:off x="1105044" y="2820736"/>
        <a:ext cx="9360464" cy="925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45E49-5CE4-3543-8053-251D15F122DA}">
      <dsp:nvSpPr>
        <dsp:cNvPr id="0" name=""/>
        <dsp:cNvSpPr/>
      </dsp:nvSpPr>
      <dsp:spPr>
        <a:xfrm rot="5400000">
          <a:off x="6731621" y="-2839081"/>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GB" sz="1100" kern="1200" dirty="0"/>
            <a:t>Helps in Extracting, transforming, loading huge data for both batch and real-time data</a:t>
          </a:r>
        </a:p>
        <a:p>
          <a:pPr marL="57150" lvl="1" indent="-57150" algn="l" defTabSz="488950">
            <a:lnSpc>
              <a:spcPct val="90000"/>
            </a:lnSpc>
            <a:spcBef>
              <a:spcPct val="0"/>
            </a:spcBef>
            <a:spcAft>
              <a:spcPct val="15000"/>
            </a:spcAft>
            <a:buChar char="•"/>
          </a:pPr>
          <a:r>
            <a:rPr lang="en-GB" sz="1100" kern="1200" dirty="0"/>
            <a:t>serverless architecture, </a:t>
          </a:r>
          <a:r>
            <a:rPr lang="en-IN" sz="1100" b="0" i="0" kern="1200" dirty="0"/>
            <a:t>fast and cost-effective service</a:t>
          </a:r>
          <a:r>
            <a:rPr lang="en-IN" sz="1100" b="1" i="0" kern="1200" dirty="0"/>
            <a:t>, </a:t>
          </a:r>
          <a:r>
            <a:rPr lang="en-GB" sz="1100" kern="1200" dirty="0"/>
            <a:t>easy pipeline building templates, etc. </a:t>
          </a:r>
        </a:p>
      </dsp:txBody>
      <dsp:txXfrm rot="-5400000">
        <a:off x="3785615" y="147831"/>
        <a:ext cx="6689078" cy="756160"/>
      </dsp:txXfrm>
    </dsp:sp>
    <dsp:sp modelId="{2CAF11B4-E4D7-3D4C-B57A-F013645CA2C3}">
      <dsp:nvSpPr>
        <dsp:cNvPr id="0" name=""/>
        <dsp:cNvSpPr/>
      </dsp:nvSpPr>
      <dsp:spPr>
        <a:xfrm>
          <a:off x="0" y="2177"/>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GB" sz="3100" kern="1200" dirty="0"/>
            <a:t>Dataflow</a:t>
          </a:r>
        </a:p>
      </dsp:txBody>
      <dsp:txXfrm>
        <a:off x="51133" y="53310"/>
        <a:ext cx="3683350" cy="945199"/>
      </dsp:txXfrm>
    </dsp:sp>
    <dsp:sp modelId="{A14AE224-BE0E-8647-929A-6CA5E03FE098}">
      <dsp:nvSpPr>
        <dsp:cNvPr id="0" name=""/>
        <dsp:cNvSpPr/>
      </dsp:nvSpPr>
      <dsp:spPr>
        <a:xfrm rot="5400000">
          <a:off x="6731621" y="-1739242"/>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IN" sz="1100" b="0" i="0" kern="1200" dirty="0"/>
            <a:t>Serverless architecture, </a:t>
          </a:r>
          <a:r>
            <a:rPr lang="en-GB" sz="1100" kern="1200" dirty="0"/>
            <a:t>decouples the producer and consumer by giving buffering/ queuing capability </a:t>
          </a:r>
        </a:p>
        <a:p>
          <a:pPr marL="57150" lvl="1" indent="-57150" algn="l" defTabSz="488950">
            <a:lnSpc>
              <a:spcPct val="90000"/>
            </a:lnSpc>
            <a:spcBef>
              <a:spcPct val="0"/>
            </a:spcBef>
            <a:spcAft>
              <a:spcPct val="15000"/>
            </a:spcAft>
            <a:buChar char="•"/>
          </a:pPr>
          <a:r>
            <a:rPr lang="en-GB" sz="1100" kern="1200" dirty="0"/>
            <a:t>Can help in retrieving data from multiple publishers on the topic of interest.</a:t>
          </a:r>
        </a:p>
      </dsp:txBody>
      <dsp:txXfrm rot="-5400000">
        <a:off x="3785615" y="1247670"/>
        <a:ext cx="6689078" cy="756160"/>
      </dsp:txXfrm>
    </dsp:sp>
    <dsp:sp modelId="{53E74513-69A6-B14F-B601-CD1437E5E4D7}">
      <dsp:nvSpPr>
        <dsp:cNvPr id="0" name=""/>
        <dsp:cNvSpPr/>
      </dsp:nvSpPr>
      <dsp:spPr>
        <a:xfrm>
          <a:off x="0" y="1102016"/>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GB" sz="3100" kern="1200" dirty="0"/>
            <a:t>Pub/sub</a:t>
          </a:r>
        </a:p>
      </dsp:txBody>
      <dsp:txXfrm>
        <a:off x="51133" y="1153149"/>
        <a:ext cx="3683350" cy="945199"/>
      </dsp:txXfrm>
    </dsp:sp>
    <dsp:sp modelId="{87D22FE9-E26B-5847-94A2-0D7A121267C5}">
      <dsp:nvSpPr>
        <dsp:cNvPr id="0" name=""/>
        <dsp:cNvSpPr/>
      </dsp:nvSpPr>
      <dsp:spPr>
        <a:xfrm rot="5400000">
          <a:off x="6731621" y="-639403"/>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GB" sz="1100" kern="1200" dirty="0"/>
            <a:t>Acts as a data lake and gives the flexibility to store structured, unstructured, semi-structured data.</a:t>
          </a:r>
        </a:p>
        <a:p>
          <a:pPr marL="57150" lvl="1" indent="-57150" algn="l" defTabSz="488950">
            <a:lnSpc>
              <a:spcPct val="90000"/>
            </a:lnSpc>
            <a:spcBef>
              <a:spcPct val="0"/>
            </a:spcBef>
            <a:spcAft>
              <a:spcPct val="15000"/>
            </a:spcAft>
            <a:buChar char="•"/>
          </a:pPr>
          <a:r>
            <a:rPr lang="en-GB" sz="1100" kern="1200" dirty="0"/>
            <a:t>Also helps in auto archiving, compressing, cleaning of historical, less often used data.</a:t>
          </a:r>
        </a:p>
        <a:p>
          <a:pPr marL="57150" lvl="1" indent="-57150" algn="l" defTabSz="488950">
            <a:lnSpc>
              <a:spcPct val="90000"/>
            </a:lnSpc>
            <a:spcBef>
              <a:spcPct val="0"/>
            </a:spcBef>
            <a:spcAft>
              <a:spcPct val="15000"/>
            </a:spcAft>
            <a:buChar char="•"/>
          </a:pPr>
          <a:r>
            <a:rPr lang="en-GB" sz="1100" kern="1200" dirty="0"/>
            <a:t>Consider storing the data in compressed formats like orc, parquet to minimize cost and improve performance. </a:t>
          </a:r>
        </a:p>
      </dsp:txBody>
      <dsp:txXfrm rot="-5400000">
        <a:off x="3785615" y="2347509"/>
        <a:ext cx="6689078" cy="756160"/>
      </dsp:txXfrm>
    </dsp:sp>
    <dsp:sp modelId="{DA09992D-F4D0-8B47-8342-69C48E34624C}">
      <dsp:nvSpPr>
        <dsp:cNvPr id="0" name=""/>
        <dsp:cNvSpPr/>
      </dsp:nvSpPr>
      <dsp:spPr>
        <a:xfrm>
          <a:off x="0" y="2201855"/>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GB" sz="3100" kern="1200" dirty="0"/>
            <a:t>Google Cloud Storage</a:t>
          </a:r>
        </a:p>
      </dsp:txBody>
      <dsp:txXfrm>
        <a:off x="51133" y="2252988"/>
        <a:ext cx="3683350" cy="945199"/>
      </dsp:txXfrm>
    </dsp:sp>
    <dsp:sp modelId="{5D538376-7798-424F-B70C-0B7EC318FCE2}">
      <dsp:nvSpPr>
        <dsp:cNvPr id="0" name=""/>
        <dsp:cNvSpPr/>
      </dsp:nvSpPr>
      <dsp:spPr>
        <a:xfrm rot="5400000">
          <a:off x="6731621" y="460435"/>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GB" sz="1100" kern="1200" dirty="0"/>
            <a:t>Helps to run analytics, train models on Huge data and provide faster insights</a:t>
          </a:r>
        </a:p>
        <a:p>
          <a:pPr marL="57150" lvl="1" indent="-57150" algn="l" defTabSz="488950">
            <a:lnSpc>
              <a:spcPct val="90000"/>
            </a:lnSpc>
            <a:spcBef>
              <a:spcPct val="0"/>
            </a:spcBef>
            <a:spcAft>
              <a:spcPct val="15000"/>
            </a:spcAft>
            <a:buChar char="•"/>
          </a:pPr>
          <a:r>
            <a:rPr lang="en-IN" sz="1100" b="0" i="0" kern="1200" dirty="0"/>
            <a:t>Serverless architecture, </a:t>
          </a:r>
          <a:r>
            <a:rPr lang="en-GB" sz="1100" kern="1200" dirty="0"/>
            <a:t>Acts as a Data warehouse and provides faster reads.  </a:t>
          </a:r>
        </a:p>
      </dsp:txBody>
      <dsp:txXfrm rot="-5400000">
        <a:off x="3785615" y="3447347"/>
        <a:ext cx="6689078" cy="756160"/>
      </dsp:txXfrm>
    </dsp:sp>
    <dsp:sp modelId="{A1455E03-EAD7-154A-9B6C-6C95E1DC87F0}">
      <dsp:nvSpPr>
        <dsp:cNvPr id="0" name=""/>
        <dsp:cNvSpPr/>
      </dsp:nvSpPr>
      <dsp:spPr>
        <a:xfrm>
          <a:off x="0" y="3301694"/>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GB" sz="3100" kern="1200" dirty="0"/>
            <a:t>Google </a:t>
          </a:r>
          <a:r>
            <a:rPr lang="en-GB" sz="3100" kern="1200" dirty="0" err="1"/>
            <a:t>BigQuery</a:t>
          </a:r>
          <a:endParaRPr lang="en-GB" sz="3100" kern="1200" dirty="0"/>
        </a:p>
      </dsp:txBody>
      <dsp:txXfrm>
        <a:off x="51133" y="3352827"/>
        <a:ext cx="3683350" cy="9451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0F301-3111-BC47-A204-172E38E8840B}">
      <dsp:nvSpPr>
        <dsp:cNvPr id="0" name=""/>
        <dsp:cNvSpPr/>
      </dsp:nvSpPr>
      <dsp:spPr>
        <a:xfrm>
          <a:off x="3096787" y="3265"/>
          <a:ext cx="2327299" cy="11636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GB" sz="3400" kern="1200" dirty="0"/>
            <a:t>Historical Data Load</a:t>
          </a:r>
        </a:p>
      </dsp:txBody>
      <dsp:txXfrm>
        <a:off x="3130869" y="37347"/>
        <a:ext cx="2259135" cy="1095485"/>
      </dsp:txXfrm>
    </dsp:sp>
    <dsp:sp modelId="{9A7F9677-1055-0A44-B744-68F24D4DD6A7}">
      <dsp:nvSpPr>
        <dsp:cNvPr id="0" name=""/>
        <dsp:cNvSpPr/>
      </dsp:nvSpPr>
      <dsp:spPr>
        <a:xfrm>
          <a:off x="3329517" y="1166915"/>
          <a:ext cx="232729" cy="872737"/>
        </a:xfrm>
        <a:custGeom>
          <a:avLst/>
          <a:gdLst/>
          <a:ahLst/>
          <a:cxnLst/>
          <a:rect l="0" t="0" r="0" b="0"/>
          <a:pathLst>
            <a:path>
              <a:moveTo>
                <a:pt x="0" y="0"/>
              </a:moveTo>
              <a:lnTo>
                <a:pt x="0" y="872737"/>
              </a:lnTo>
              <a:lnTo>
                <a:pt x="232729" y="8727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4F4955-668C-9D45-97AC-2DEBADAA23C5}">
      <dsp:nvSpPr>
        <dsp:cNvPr id="0" name=""/>
        <dsp:cNvSpPr/>
      </dsp:nvSpPr>
      <dsp:spPr>
        <a:xfrm>
          <a:off x="3562247" y="1457828"/>
          <a:ext cx="1861839" cy="11636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Historical load is done at the start of data pipeline building, this is one-time load of entire data present until that time.</a:t>
          </a:r>
          <a:endParaRPr lang="en-GB" sz="1000" kern="1200" dirty="0"/>
        </a:p>
      </dsp:txBody>
      <dsp:txXfrm>
        <a:off x="3596329" y="1491910"/>
        <a:ext cx="1793675" cy="1095485"/>
      </dsp:txXfrm>
    </dsp:sp>
    <dsp:sp modelId="{56AB3C26-6C1A-E249-AF50-C881FEE68838}">
      <dsp:nvSpPr>
        <dsp:cNvPr id="0" name=""/>
        <dsp:cNvSpPr/>
      </dsp:nvSpPr>
      <dsp:spPr>
        <a:xfrm>
          <a:off x="3329517" y="1166915"/>
          <a:ext cx="232729" cy="2327299"/>
        </a:xfrm>
        <a:custGeom>
          <a:avLst/>
          <a:gdLst/>
          <a:ahLst/>
          <a:cxnLst/>
          <a:rect l="0" t="0" r="0" b="0"/>
          <a:pathLst>
            <a:path>
              <a:moveTo>
                <a:pt x="0" y="0"/>
              </a:moveTo>
              <a:lnTo>
                <a:pt x="0" y="2327299"/>
              </a:lnTo>
              <a:lnTo>
                <a:pt x="232729" y="23272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1EFE86-2BC6-BA44-93C4-9BA7F9EC5FAA}">
      <dsp:nvSpPr>
        <dsp:cNvPr id="0" name=""/>
        <dsp:cNvSpPr/>
      </dsp:nvSpPr>
      <dsp:spPr>
        <a:xfrm>
          <a:off x="3562247" y="2912390"/>
          <a:ext cx="1861839" cy="11636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dirty="0"/>
            <a:t>Consider using the storage transfer services for this load. </a:t>
          </a:r>
        </a:p>
      </dsp:txBody>
      <dsp:txXfrm>
        <a:off x="3596329" y="2946472"/>
        <a:ext cx="1793675" cy="1095485"/>
      </dsp:txXfrm>
    </dsp:sp>
    <dsp:sp modelId="{51B288D7-060B-0746-BD1A-85C5CB1B1549}">
      <dsp:nvSpPr>
        <dsp:cNvPr id="0" name=""/>
        <dsp:cNvSpPr/>
      </dsp:nvSpPr>
      <dsp:spPr>
        <a:xfrm>
          <a:off x="6005912" y="3265"/>
          <a:ext cx="2327299" cy="11636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GB" sz="3400" kern="1200" dirty="0"/>
            <a:t>Incremental Data Load</a:t>
          </a:r>
        </a:p>
      </dsp:txBody>
      <dsp:txXfrm>
        <a:off x="6039994" y="37347"/>
        <a:ext cx="2259135" cy="1095485"/>
      </dsp:txXfrm>
    </dsp:sp>
    <dsp:sp modelId="{50F4ECAF-C362-B24D-B87D-BF2FA932E8C8}">
      <dsp:nvSpPr>
        <dsp:cNvPr id="0" name=""/>
        <dsp:cNvSpPr/>
      </dsp:nvSpPr>
      <dsp:spPr>
        <a:xfrm>
          <a:off x="6238642" y="1166915"/>
          <a:ext cx="232729" cy="872737"/>
        </a:xfrm>
        <a:custGeom>
          <a:avLst/>
          <a:gdLst/>
          <a:ahLst/>
          <a:cxnLst/>
          <a:rect l="0" t="0" r="0" b="0"/>
          <a:pathLst>
            <a:path>
              <a:moveTo>
                <a:pt x="0" y="0"/>
              </a:moveTo>
              <a:lnTo>
                <a:pt x="0" y="872737"/>
              </a:lnTo>
              <a:lnTo>
                <a:pt x="232729" y="8727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E1BBFD-FC81-1045-941B-70D0B49B9C86}">
      <dsp:nvSpPr>
        <dsp:cNvPr id="0" name=""/>
        <dsp:cNvSpPr/>
      </dsp:nvSpPr>
      <dsp:spPr>
        <a:xfrm>
          <a:off x="6471372" y="1457828"/>
          <a:ext cx="1861839" cy="11636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Incremental load can be intraday, daily, weekly, monthly, etc.. depending upon the frequency of the source data. </a:t>
          </a:r>
          <a:endParaRPr lang="en-GB" sz="1000" kern="1200" dirty="0"/>
        </a:p>
      </dsp:txBody>
      <dsp:txXfrm>
        <a:off x="6505454" y="1491910"/>
        <a:ext cx="1793675" cy="1095485"/>
      </dsp:txXfrm>
    </dsp:sp>
    <dsp:sp modelId="{2F2543DB-531F-A742-ACF5-B7CEF12245F5}">
      <dsp:nvSpPr>
        <dsp:cNvPr id="0" name=""/>
        <dsp:cNvSpPr/>
      </dsp:nvSpPr>
      <dsp:spPr>
        <a:xfrm>
          <a:off x="6238642" y="1166915"/>
          <a:ext cx="232729" cy="2327299"/>
        </a:xfrm>
        <a:custGeom>
          <a:avLst/>
          <a:gdLst/>
          <a:ahLst/>
          <a:cxnLst/>
          <a:rect l="0" t="0" r="0" b="0"/>
          <a:pathLst>
            <a:path>
              <a:moveTo>
                <a:pt x="0" y="0"/>
              </a:moveTo>
              <a:lnTo>
                <a:pt x="0" y="2327299"/>
              </a:lnTo>
              <a:lnTo>
                <a:pt x="232729" y="23272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8A1901-6537-9447-8F51-EC8386E92BC5}">
      <dsp:nvSpPr>
        <dsp:cNvPr id="0" name=""/>
        <dsp:cNvSpPr/>
      </dsp:nvSpPr>
      <dsp:spPr>
        <a:xfrm>
          <a:off x="6471372" y="2912390"/>
          <a:ext cx="1861839" cy="11636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For loading Incremental data, state of data that is ingested has to be maintained after each run, else we might end loading entire data or duplicate data. In most cases state of data is stored in timestamp.</a:t>
          </a:r>
          <a:endParaRPr lang="en-GB" sz="1000" kern="1200" dirty="0"/>
        </a:p>
      </dsp:txBody>
      <dsp:txXfrm>
        <a:off x="6505454" y="2946472"/>
        <a:ext cx="1793675" cy="1095485"/>
      </dsp:txXfrm>
    </dsp:sp>
    <dsp:sp modelId="{FCEFA90F-5E36-A04D-918F-D1757C2E6D5F}">
      <dsp:nvSpPr>
        <dsp:cNvPr id="0" name=""/>
        <dsp:cNvSpPr/>
      </dsp:nvSpPr>
      <dsp:spPr>
        <a:xfrm>
          <a:off x="6238642" y="1166915"/>
          <a:ext cx="232729" cy="3781862"/>
        </a:xfrm>
        <a:custGeom>
          <a:avLst/>
          <a:gdLst/>
          <a:ahLst/>
          <a:cxnLst/>
          <a:rect l="0" t="0" r="0" b="0"/>
          <a:pathLst>
            <a:path>
              <a:moveTo>
                <a:pt x="0" y="0"/>
              </a:moveTo>
              <a:lnTo>
                <a:pt x="0" y="3781862"/>
              </a:lnTo>
              <a:lnTo>
                <a:pt x="232729" y="3781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C009DD-69BB-0140-99DE-AF4E33F641E4}">
      <dsp:nvSpPr>
        <dsp:cNvPr id="0" name=""/>
        <dsp:cNvSpPr/>
      </dsp:nvSpPr>
      <dsp:spPr>
        <a:xfrm>
          <a:off x="6471372" y="4366953"/>
          <a:ext cx="1861839" cy="11636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Also, sometimes the data arrives at source for current timestamp after the current time is passed, in such cases…consider using an extraction window. </a:t>
          </a:r>
          <a:endParaRPr lang="en-GB" sz="1000" kern="1200" dirty="0"/>
        </a:p>
      </dsp:txBody>
      <dsp:txXfrm>
        <a:off x="6505454" y="4401035"/>
        <a:ext cx="1793675" cy="10954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BE7B9-606B-FF4F-8FE7-1697A8ED6FD9}">
      <dsp:nvSpPr>
        <dsp:cNvPr id="0" name=""/>
        <dsp:cNvSpPr/>
      </dsp:nvSpPr>
      <dsp:spPr>
        <a:xfrm rot="5400000">
          <a:off x="-347384" y="349707"/>
          <a:ext cx="2315897" cy="162112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GB" sz="2300" kern="1200" dirty="0"/>
            <a:t>Pub/sub</a:t>
          </a:r>
        </a:p>
      </dsp:txBody>
      <dsp:txXfrm rot="-5400000">
        <a:off x="1" y="812886"/>
        <a:ext cx="1621128" cy="694769"/>
      </dsp:txXfrm>
    </dsp:sp>
    <dsp:sp modelId="{977EAA2C-84B9-3B4A-97DC-C264DEC7AD4C}">
      <dsp:nvSpPr>
        <dsp:cNvPr id="0" name=""/>
        <dsp:cNvSpPr/>
      </dsp:nvSpPr>
      <dsp:spPr>
        <a:xfrm rot="5400000">
          <a:off x="5315697" y="-3692246"/>
          <a:ext cx="1505333" cy="88944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If the producer is producing data at faster pace compared to the consumer consuming pace, then there might be data loss. In such cases we need a system with buffering/queuing capability like pub/sub.</a:t>
          </a:r>
          <a:endParaRPr lang="en-GB" sz="1700" kern="1200" dirty="0"/>
        </a:p>
        <a:p>
          <a:pPr marL="171450" lvl="1" indent="-171450" algn="l" defTabSz="755650">
            <a:lnSpc>
              <a:spcPct val="90000"/>
            </a:lnSpc>
            <a:spcBef>
              <a:spcPct val="0"/>
            </a:spcBef>
            <a:spcAft>
              <a:spcPct val="15000"/>
            </a:spcAft>
            <a:buChar char="•"/>
          </a:pPr>
          <a:r>
            <a:rPr lang="en-GB" sz="1700" kern="1200" dirty="0"/>
            <a:t>Also pub/sub helps in procuring data from multiple real-time sources on topics of our interest. Also it auto scales itself and it takes no much effort to setup due to it’s serverless architecture</a:t>
          </a:r>
        </a:p>
      </dsp:txBody>
      <dsp:txXfrm rot="-5400000">
        <a:off x="1621128" y="75807"/>
        <a:ext cx="8820987" cy="1358365"/>
      </dsp:txXfrm>
    </dsp:sp>
    <dsp:sp modelId="{31F24DA4-8199-A043-8578-FB36ED05C4E2}">
      <dsp:nvSpPr>
        <dsp:cNvPr id="0" name=""/>
        <dsp:cNvSpPr/>
      </dsp:nvSpPr>
      <dsp:spPr>
        <a:xfrm rot="5400000">
          <a:off x="-347384" y="2380502"/>
          <a:ext cx="2315897" cy="162112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GB" sz="2300" kern="1200" dirty="0"/>
            <a:t>Fault tolerance</a:t>
          </a:r>
        </a:p>
      </dsp:txBody>
      <dsp:txXfrm rot="-5400000">
        <a:off x="1" y="2843681"/>
        <a:ext cx="1621128" cy="694769"/>
      </dsp:txXfrm>
    </dsp:sp>
    <dsp:sp modelId="{26A5F2A2-0CFF-F44C-9D29-3920C489ED5D}">
      <dsp:nvSpPr>
        <dsp:cNvPr id="0" name=""/>
        <dsp:cNvSpPr/>
      </dsp:nvSpPr>
      <dsp:spPr>
        <a:xfrm rot="5400000">
          <a:off x="5315697" y="-1661451"/>
          <a:ext cx="1505333" cy="88944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If any of the micro-batch fails, then ingestion must start from the same place, there shouldn’t be any data loss or duplicates. So, ensure that checkpointing is properly done. </a:t>
          </a:r>
          <a:endParaRPr lang="en-GB" sz="1700" kern="1200" dirty="0"/>
        </a:p>
        <a:p>
          <a:pPr marL="171450" lvl="1" indent="-171450" algn="l" defTabSz="755650">
            <a:lnSpc>
              <a:spcPct val="90000"/>
            </a:lnSpc>
            <a:spcBef>
              <a:spcPct val="0"/>
            </a:spcBef>
            <a:spcAft>
              <a:spcPct val="15000"/>
            </a:spcAft>
            <a:buChar char="•"/>
          </a:pPr>
          <a:r>
            <a:rPr lang="en-US" sz="1700" kern="1200" dirty="0"/>
            <a:t>Checkpointing helps our application to be fault tolerant.</a:t>
          </a:r>
          <a:endParaRPr lang="en-GB" sz="1700" kern="1200" dirty="0"/>
        </a:p>
      </dsp:txBody>
      <dsp:txXfrm rot="-5400000">
        <a:off x="1621128" y="2106602"/>
        <a:ext cx="8820987" cy="13583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6DF26-F599-DC45-BEF4-95BD4D59C9DF}">
      <dsp:nvSpPr>
        <dsp:cNvPr id="0" name=""/>
        <dsp:cNvSpPr/>
      </dsp:nvSpPr>
      <dsp:spPr>
        <a:xfrm>
          <a:off x="4621" y="1038073"/>
          <a:ext cx="2020453" cy="26400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Landing zone</a:t>
          </a:r>
        </a:p>
        <a:p>
          <a:pPr marL="114300" lvl="1" indent="-114300" algn="l" defTabSz="622300">
            <a:lnSpc>
              <a:spcPct val="90000"/>
            </a:lnSpc>
            <a:spcBef>
              <a:spcPct val="0"/>
            </a:spcBef>
            <a:spcAft>
              <a:spcPct val="15000"/>
            </a:spcAft>
            <a:buChar char="•"/>
          </a:pPr>
          <a:r>
            <a:rPr lang="en-GB" sz="1400" kern="1200" dirty="0"/>
            <a:t>Data lands here and available temporarily for a few days.</a:t>
          </a:r>
        </a:p>
        <a:p>
          <a:pPr marL="114300" lvl="1" indent="-114300" algn="l" defTabSz="622300">
            <a:lnSpc>
              <a:spcPct val="90000"/>
            </a:lnSpc>
            <a:spcBef>
              <a:spcPct val="0"/>
            </a:spcBef>
            <a:spcAft>
              <a:spcPct val="15000"/>
            </a:spcAft>
            <a:buChar char="•"/>
          </a:pPr>
          <a:r>
            <a:rPr lang="en-GB" sz="1400" kern="1200" dirty="0" err="1"/>
            <a:t>Cleanup</a:t>
          </a:r>
          <a:r>
            <a:rPr lang="en-GB" sz="1400" kern="1200" dirty="0"/>
            <a:t>, archiving jobs will remove the data in certain intervals.</a:t>
          </a:r>
        </a:p>
        <a:p>
          <a:pPr marL="114300" lvl="1" indent="-114300" algn="l" defTabSz="622300">
            <a:lnSpc>
              <a:spcPct val="90000"/>
            </a:lnSpc>
            <a:spcBef>
              <a:spcPct val="0"/>
            </a:spcBef>
            <a:spcAft>
              <a:spcPct val="15000"/>
            </a:spcAft>
            <a:buChar char="•"/>
          </a:pPr>
          <a:r>
            <a:rPr lang="en-GB" sz="1400" kern="1200" dirty="0"/>
            <a:t>This data can reside in GCS.</a:t>
          </a:r>
        </a:p>
      </dsp:txBody>
      <dsp:txXfrm>
        <a:off x="63798" y="1097250"/>
        <a:ext cx="1902099" cy="2521652"/>
      </dsp:txXfrm>
    </dsp:sp>
    <dsp:sp modelId="{3FB58B1F-C6D1-3847-94EA-FD5C1A2115C5}">
      <dsp:nvSpPr>
        <dsp:cNvPr id="0" name=""/>
        <dsp:cNvSpPr/>
      </dsp:nvSpPr>
      <dsp:spPr>
        <a:xfrm>
          <a:off x="2227119" y="2107540"/>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227119" y="2207754"/>
        <a:ext cx="299835" cy="300644"/>
      </dsp:txXfrm>
    </dsp:sp>
    <dsp:sp modelId="{8DAB173E-786D-974B-AD26-F8B0A60D4A7B}">
      <dsp:nvSpPr>
        <dsp:cNvPr id="0" name=""/>
        <dsp:cNvSpPr/>
      </dsp:nvSpPr>
      <dsp:spPr>
        <a:xfrm>
          <a:off x="2833255" y="1038073"/>
          <a:ext cx="2020453" cy="26400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Native zone</a:t>
          </a:r>
        </a:p>
        <a:p>
          <a:pPr marL="114300" lvl="1" indent="-114300" algn="l" defTabSz="622300">
            <a:lnSpc>
              <a:spcPct val="90000"/>
            </a:lnSpc>
            <a:spcBef>
              <a:spcPct val="0"/>
            </a:spcBef>
            <a:spcAft>
              <a:spcPct val="15000"/>
            </a:spcAft>
            <a:buChar char="•"/>
          </a:pPr>
          <a:r>
            <a:rPr lang="en-GB" sz="1400" kern="1200" dirty="0"/>
            <a:t>Data in landing zone is compressed and stored in orc, parquet formats in this zone.</a:t>
          </a:r>
        </a:p>
        <a:p>
          <a:pPr marL="114300" lvl="1" indent="-114300" algn="l" defTabSz="622300">
            <a:lnSpc>
              <a:spcPct val="90000"/>
            </a:lnSpc>
            <a:spcBef>
              <a:spcPct val="0"/>
            </a:spcBef>
            <a:spcAft>
              <a:spcPct val="15000"/>
            </a:spcAft>
            <a:buChar char="•"/>
          </a:pPr>
          <a:r>
            <a:rPr lang="en-GB" sz="1400" kern="1200" dirty="0"/>
            <a:t>Entire data is available in this zone. This will act as source of truth for any information.</a:t>
          </a:r>
        </a:p>
        <a:p>
          <a:pPr marL="114300" lvl="1" indent="-114300" algn="l" defTabSz="622300">
            <a:lnSpc>
              <a:spcPct val="90000"/>
            </a:lnSpc>
            <a:spcBef>
              <a:spcPct val="0"/>
            </a:spcBef>
            <a:spcAft>
              <a:spcPct val="15000"/>
            </a:spcAft>
            <a:buChar char="•"/>
          </a:pPr>
          <a:r>
            <a:rPr lang="en-GB" sz="1400" kern="1200" dirty="0"/>
            <a:t>This data can reside in GCS.</a:t>
          </a:r>
        </a:p>
      </dsp:txBody>
      <dsp:txXfrm>
        <a:off x="2892432" y="1097250"/>
        <a:ext cx="1902099" cy="2521652"/>
      </dsp:txXfrm>
    </dsp:sp>
    <dsp:sp modelId="{AE12133D-0234-5B46-99C4-0D54D75C2FC3}">
      <dsp:nvSpPr>
        <dsp:cNvPr id="0" name=""/>
        <dsp:cNvSpPr/>
      </dsp:nvSpPr>
      <dsp:spPr>
        <a:xfrm>
          <a:off x="5055754" y="2107540"/>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055754" y="2207754"/>
        <a:ext cx="299835" cy="300644"/>
      </dsp:txXfrm>
    </dsp:sp>
    <dsp:sp modelId="{8B6E9D47-CEAF-CE44-92E2-0D1468F374AF}">
      <dsp:nvSpPr>
        <dsp:cNvPr id="0" name=""/>
        <dsp:cNvSpPr/>
      </dsp:nvSpPr>
      <dsp:spPr>
        <a:xfrm>
          <a:off x="5661890" y="1038073"/>
          <a:ext cx="2020453" cy="26400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Staging zone</a:t>
          </a:r>
        </a:p>
        <a:p>
          <a:pPr marL="114300" lvl="1" indent="-114300" algn="l" defTabSz="622300">
            <a:lnSpc>
              <a:spcPct val="90000"/>
            </a:lnSpc>
            <a:spcBef>
              <a:spcPct val="0"/>
            </a:spcBef>
            <a:spcAft>
              <a:spcPct val="15000"/>
            </a:spcAft>
            <a:buChar char="•"/>
          </a:pPr>
          <a:r>
            <a:rPr lang="en-GB" sz="1400" kern="1200" dirty="0"/>
            <a:t>The native zone data goes through feature engineering, cleansing, validations, etc.</a:t>
          </a:r>
        </a:p>
        <a:p>
          <a:pPr marL="114300" lvl="1" indent="-114300" algn="l" defTabSz="622300">
            <a:lnSpc>
              <a:spcPct val="90000"/>
            </a:lnSpc>
            <a:spcBef>
              <a:spcPct val="0"/>
            </a:spcBef>
            <a:spcAft>
              <a:spcPct val="15000"/>
            </a:spcAft>
            <a:buChar char="•"/>
          </a:pPr>
          <a:r>
            <a:rPr lang="en-GB" sz="1400" kern="1200" dirty="0"/>
            <a:t>Then goes through schema transformations to load data into data warehouse.</a:t>
          </a:r>
        </a:p>
      </dsp:txBody>
      <dsp:txXfrm>
        <a:off x="5721067" y="1097250"/>
        <a:ext cx="1902099" cy="2521652"/>
      </dsp:txXfrm>
    </dsp:sp>
    <dsp:sp modelId="{354BB92A-E396-894C-B363-F1382780E66F}">
      <dsp:nvSpPr>
        <dsp:cNvPr id="0" name=""/>
        <dsp:cNvSpPr/>
      </dsp:nvSpPr>
      <dsp:spPr>
        <a:xfrm>
          <a:off x="7884389" y="2107540"/>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884389" y="2207754"/>
        <a:ext cx="299835" cy="300644"/>
      </dsp:txXfrm>
    </dsp:sp>
    <dsp:sp modelId="{09AE205D-0FB9-A448-B88B-80ACEBCC67CA}">
      <dsp:nvSpPr>
        <dsp:cNvPr id="0" name=""/>
        <dsp:cNvSpPr/>
      </dsp:nvSpPr>
      <dsp:spPr>
        <a:xfrm>
          <a:off x="8490525" y="1038073"/>
          <a:ext cx="2020453" cy="26400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Consumption Zone</a:t>
          </a:r>
        </a:p>
        <a:p>
          <a:pPr marL="114300" lvl="1" indent="-114300" algn="l" defTabSz="622300">
            <a:lnSpc>
              <a:spcPct val="90000"/>
            </a:lnSpc>
            <a:spcBef>
              <a:spcPct val="0"/>
            </a:spcBef>
            <a:spcAft>
              <a:spcPct val="15000"/>
            </a:spcAft>
            <a:buChar char="•"/>
          </a:pPr>
          <a:r>
            <a:rPr lang="en-GB" sz="1400" kern="1200" dirty="0"/>
            <a:t>Data is available in fact and dimension tables in a data warehouse</a:t>
          </a:r>
        </a:p>
        <a:p>
          <a:pPr marL="114300" lvl="1" indent="-114300" algn="l" defTabSz="622300">
            <a:lnSpc>
              <a:spcPct val="90000"/>
            </a:lnSpc>
            <a:spcBef>
              <a:spcPct val="0"/>
            </a:spcBef>
            <a:spcAft>
              <a:spcPct val="15000"/>
            </a:spcAft>
            <a:buChar char="•"/>
          </a:pPr>
          <a:r>
            <a:rPr lang="en-GB" sz="1400" kern="1200" dirty="0"/>
            <a:t>AI/ML models, reporting tools, users can consume the data from here.</a:t>
          </a:r>
        </a:p>
        <a:p>
          <a:pPr marL="114300" lvl="1" indent="-114300" algn="l" defTabSz="622300">
            <a:lnSpc>
              <a:spcPct val="90000"/>
            </a:lnSpc>
            <a:spcBef>
              <a:spcPct val="0"/>
            </a:spcBef>
            <a:spcAft>
              <a:spcPct val="15000"/>
            </a:spcAft>
            <a:buChar char="•"/>
          </a:pPr>
          <a:r>
            <a:rPr lang="en-GB" sz="1400" kern="1200" dirty="0"/>
            <a:t>This data can reside in </a:t>
          </a:r>
          <a:r>
            <a:rPr lang="en-GB" sz="1400" kern="1200" dirty="0" err="1"/>
            <a:t>BigQuery</a:t>
          </a:r>
          <a:r>
            <a:rPr lang="en-GB" sz="1400" kern="1200" dirty="0"/>
            <a:t>.</a:t>
          </a:r>
        </a:p>
      </dsp:txBody>
      <dsp:txXfrm>
        <a:off x="8549702" y="1097250"/>
        <a:ext cx="1902099" cy="25216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28F47-446F-EB4B-9410-30412421BD66}">
      <dsp:nvSpPr>
        <dsp:cNvPr id="0" name=""/>
        <dsp:cNvSpPr/>
      </dsp:nvSpPr>
      <dsp:spPr>
        <a:xfrm rot="5400000">
          <a:off x="6456410" y="-2494615"/>
          <a:ext cx="1388395"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After feature extraction, the next critical thing is to store the data in an organized way for analytics, reporting, ML models building , etc.</a:t>
          </a:r>
          <a:endParaRPr lang="en-GB" sz="1600" kern="1200" dirty="0"/>
        </a:p>
        <a:p>
          <a:pPr marL="171450" lvl="1" indent="-171450" algn="l" defTabSz="711200">
            <a:lnSpc>
              <a:spcPct val="90000"/>
            </a:lnSpc>
            <a:spcBef>
              <a:spcPct val="0"/>
            </a:spcBef>
            <a:spcAft>
              <a:spcPct val="15000"/>
            </a:spcAft>
            <a:buChar char="•"/>
          </a:pPr>
          <a:r>
            <a:rPr lang="en-US" sz="1600" kern="1200" dirty="0"/>
            <a:t>So, modelling the data warehouse well is very important. I have used star schema to model the data warehouse and divided the entire data into fact and dimension tables. </a:t>
          </a:r>
        </a:p>
      </dsp:txBody>
      <dsp:txXfrm rot="-5400000">
        <a:off x="3785616" y="243955"/>
        <a:ext cx="6662208" cy="1252843"/>
      </dsp:txXfrm>
    </dsp:sp>
    <dsp:sp modelId="{2BC8EF78-E8BA-844F-A3F1-8392B11C4586}">
      <dsp:nvSpPr>
        <dsp:cNvPr id="0" name=""/>
        <dsp:cNvSpPr/>
      </dsp:nvSpPr>
      <dsp:spPr>
        <a:xfrm>
          <a:off x="0" y="2629"/>
          <a:ext cx="3785616" cy="17354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GB" sz="5400" kern="1200" dirty="0"/>
            <a:t>Modelling</a:t>
          </a:r>
        </a:p>
      </dsp:txBody>
      <dsp:txXfrm>
        <a:off x="84720" y="87349"/>
        <a:ext cx="3616176" cy="1566053"/>
      </dsp:txXfrm>
    </dsp:sp>
    <dsp:sp modelId="{2648EBED-2115-BB4D-9DF9-0A4F7381C5BF}">
      <dsp:nvSpPr>
        <dsp:cNvPr id="0" name=""/>
        <dsp:cNvSpPr/>
      </dsp:nvSpPr>
      <dsp:spPr>
        <a:xfrm rot="5400000">
          <a:off x="6456410" y="-672347"/>
          <a:ext cx="1388395"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Fact table will contain all our KPI(key performance indicators), on which we can do some computations. Also, it contains the primary keys of dimension tables.</a:t>
          </a:r>
          <a:endParaRPr lang="en-GB" sz="1600" kern="1200" dirty="0"/>
        </a:p>
      </dsp:txBody>
      <dsp:txXfrm rot="-5400000">
        <a:off x="3785616" y="2066223"/>
        <a:ext cx="6662208" cy="1252843"/>
      </dsp:txXfrm>
    </dsp:sp>
    <dsp:sp modelId="{500EFDB5-DC48-0A47-B5AC-C913C8FD4BC1}">
      <dsp:nvSpPr>
        <dsp:cNvPr id="0" name=""/>
        <dsp:cNvSpPr/>
      </dsp:nvSpPr>
      <dsp:spPr>
        <a:xfrm>
          <a:off x="0" y="1824898"/>
          <a:ext cx="3785616" cy="17354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GB" sz="5400" kern="1200" dirty="0"/>
            <a:t>Fact</a:t>
          </a:r>
        </a:p>
      </dsp:txBody>
      <dsp:txXfrm>
        <a:off x="84720" y="1909618"/>
        <a:ext cx="3616176" cy="1566053"/>
      </dsp:txXfrm>
    </dsp:sp>
    <dsp:sp modelId="{67565965-6511-BF42-8574-815D6D66FCC2}">
      <dsp:nvSpPr>
        <dsp:cNvPr id="0" name=""/>
        <dsp:cNvSpPr/>
      </dsp:nvSpPr>
      <dsp:spPr>
        <a:xfrm rot="5400000">
          <a:off x="6456410" y="1149921"/>
          <a:ext cx="1388395"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Dimension tables as the name suggests will have dimensions on which we can group by the facts and do computations.</a:t>
          </a:r>
          <a:endParaRPr lang="en-GB" sz="1600" kern="1200" dirty="0"/>
        </a:p>
      </dsp:txBody>
      <dsp:txXfrm rot="-5400000">
        <a:off x="3785616" y="3888491"/>
        <a:ext cx="6662208" cy="1252843"/>
      </dsp:txXfrm>
    </dsp:sp>
    <dsp:sp modelId="{919FE6D0-FD5F-AC47-9D39-091E45C77A93}">
      <dsp:nvSpPr>
        <dsp:cNvPr id="0" name=""/>
        <dsp:cNvSpPr/>
      </dsp:nvSpPr>
      <dsp:spPr>
        <a:xfrm>
          <a:off x="0" y="3647166"/>
          <a:ext cx="3785616" cy="17354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GB" sz="5400" kern="1200" dirty="0"/>
            <a:t>Dimension</a:t>
          </a:r>
        </a:p>
      </dsp:txBody>
      <dsp:txXfrm>
        <a:off x="84720" y="3731886"/>
        <a:ext cx="3616176" cy="15660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83EC9-B4B2-AB49-87E9-EAA6891E81F1}">
      <dsp:nvSpPr>
        <dsp:cNvPr id="0" name=""/>
        <dsp:cNvSpPr/>
      </dsp:nvSpPr>
      <dsp:spPr>
        <a:xfrm>
          <a:off x="3286" y="93479"/>
          <a:ext cx="3203971"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GB" sz="2100" kern="1200" dirty="0" err="1"/>
            <a:t>scd</a:t>
          </a:r>
          <a:r>
            <a:rPr lang="en-GB" sz="2100" kern="1200" dirty="0"/>
            <a:t> issue</a:t>
          </a:r>
        </a:p>
      </dsp:txBody>
      <dsp:txXfrm>
        <a:off x="3286" y="93479"/>
        <a:ext cx="3203971" cy="604800"/>
      </dsp:txXfrm>
    </dsp:sp>
    <dsp:sp modelId="{6690BCA9-CE80-8A44-8E10-602114239902}">
      <dsp:nvSpPr>
        <dsp:cNvPr id="0" name=""/>
        <dsp:cNvSpPr/>
      </dsp:nvSpPr>
      <dsp:spPr>
        <a:xfrm>
          <a:off x="3286" y="698279"/>
          <a:ext cx="3203971" cy="355957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Dimensions data is not updated, inserted frequently as the dimensions change very rarely or slowly. </a:t>
          </a:r>
          <a:endParaRPr lang="en-GB" sz="2100" kern="1200" dirty="0"/>
        </a:p>
        <a:p>
          <a:pPr marL="228600" lvl="1" indent="-228600" algn="l" defTabSz="933450">
            <a:lnSpc>
              <a:spcPct val="90000"/>
            </a:lnSpc>
            <a:spcBef>
              <a:spcPct val="0"/>
            </a:spcBef>
            <a:spcAft>
              <a:spcPct val="15000"/>
            </a:spcAft>
            <a:buChar char="•"/>
          </a:pPr>
          <a:r>
            <a:rPr lang="en-US" sz="2100" kern="1200" dirty="0"/>
            <a:t>So, contemplating on the best ways to track  historical and and the latest data is significant. </a:t>
          </a:r>
          <a:endParaRPr lang="en-GB" sz="2100" kern="1200" dirty="0"/>
        </a:p>
      </dsp:txBody>
      <dsp:txXfrm>
        <a:off x="3286" y="698279"/>
        <a:ext cx="3203971" cy="3559578"/>
      </dsp:txXfrm>
    </dsp:sp>
    <dsp:sp modelId="{609D3981-A510-F348-AEC6-A1D244CACDE9}">
      <dsp:nvSpPr>
        <dsp:cNvPr id="0" name=""/>
        <dsp:cNvSpPr/>
      </dsp:nvSpPr>
      <dsp:spPr>
        <a:xfrm>
          <a:off x="3655814" y="93479"/>
          <a:ext cx="3203971"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GB" sz="2100" kern="1200" dirty="0"/>
            <a:t>solution</a:t>
          </a:r>
        </a:p>
      </dsp:txBody>
      <dsp:txXfrm>
        <a:off x="3655814" y="93479"/>
        <a:ext cx="3203971" cy="604800"/>
      </dsp:txXfrm>
    </dsp:sp>
    <dsp:sp modelId="{A6DF464D-882B-6A4F-876A-7C104E02F0A2}">
      <dsp:nvSpPr>
        <dsp:cNvPr id="0" name=""/>
        <dsp:cNvSpPr/>
      </dsp:nvSpPr>
      <dsp:spPr>
        <a:xfrm>
          <a:off x="3655814" y="698279"/>
          <a:ext cx="3203971" cy="355957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There are scd1, 2, 3, 4, 6 to handle the same. Most of the data warehouses use </a:t>
          </a:r>
          <a:r>
            <a:rPr lang="en-US" sz="2100" kern="1200" dirty="0" err="1"/>
            <a:t>scd</a:t>
          </a:r>
          <a:r>
            <a:rPr lang="en-US" sz="2100" kern="1200" dirty="0"/>
            <a:t> 2. </a:t>
          </a:r>
          <a:r>
            <a:rPr lang="en-US" sz="2100" kern="1200" dirty="0" err="1"/>
            <a:t>scd</a:t>
          </a:r>
          <a:r>
            <a:rPr lang="en-US" sz="2100" kern="1200" dirty="0"/>
            <a:t> 2 helps to keep track of latest data and historical data and it fits well to our use case. </a:t>
          </a:r>
          <a:endParaRPr lang="en-GB" sz="2100" kern="1200" dirty="0"/>
        </a:p>
      </dsp:txBody>
      <dsp:txXfrm>
        <a:off x="3655814" y="698279"/>
        <a:ext cx="3203971" cy="3559578"/>
      </dsp:txXfrm>
    </dsp:sp>
    <dsp:sp modelId="{27F38B76-A12F-7746-9698-D946FBB011B8}">
      <dsp:nvSpPr>
        <dsp:cNvPr id="0" name=""/>
        <dsp:cNvSpPr/>
      </dsp:nvSpPr>
      <dsp:spPr>
        <a:xfrm>
          <a:off x="7308342" y="93479"/>
          <a:ext cx="3203971"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GB" sz="2100" kern="1200" dirty="0"/>
            <a:t>usage</a:t>
          </a:r>
        </a:p>
      </dsp:txBody>
      <dsp:txXfrm>
        <a:off x="7308342" y="93479"/>
        <a:ext cx="3203971" cy="604800"/>
      </dsp:txXfrm>
    </dsp:sp>
    <dsp:sp modelId="{CC08DB1B-237C-B54F-89E4-F0D1643C1312}">
      <dsp:nvSpPr>
        <dsp:cNvPr id="0" name=""/>
        <dsp:cNvSpPr/>
      </dsp:nvSpPr>
      <dsp:spPr>
        <a:xfrm>
          <a:off x="7308342" y="698279"/>
          <a:ext cx="3203971" cy="355957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In </a:t>
          </a:r>
          <a:r>
            <a:rPr lang="en-US" sz="2100" kern="1200" dirty="0" err="1"/>
            <a:t>scd</a:t>
          </a:r>
          <a:r>
            <a:rPr lang="en-US" sz="2100" kern="1200" dirty="0"/>
            <a:t> 2, dimension tables have valid from and valid to columns. I have considered the primary key column as valid from column. </a:t>
          </a:r>
          <a:r>
            <a:rPr lang="en-US" sz="2100" kern="1200" dirty="0" err="1"/>
            <a:t>i.e</a:t>
          </a:r>
          <a:r>
            <a:rPr lang="en-US" sz="2100" kern="1200" dirty="0"/>
            <a:t>: current epoch time. Valid to column will give the expiry, whenever there is an update, this can be loaded that time.</a:t>
          </a:r>
          <a:endParaRPr lang="en-GB" sz="2100" kern="1200" dirty="0"/>
        </a:p>
      </dsp:txBody>
      <dsp:txXfrm>
        <a:off x="7308342" y="698279"/>
        <a:ext cx="3203971" cy="35595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7A4DA-D5A0-574D-B9C9-4CDA7F6C947F}">
      <dsp:nvSpPr>
        <dsp:cNvPr id="0" name=""/>
        <dsp:cNvSpPr/>
      </dsp:nvSpPr>
      <dsp:spPr>
        <a:xfrm>
          <a:off x="2080903" y="0"/>
          <a:ext cx="5525037" cy="552503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CBA77C-10E5-C546-8422-4D7C95135F58}">
      <dsp:nvSpPr>
        <dsp:cNvPr id="0" name=""/>
        <dsp:cNvSpPr/>
      </dsp:nvSpPr>
      <dsp:spPr>
        <a:xfrm>
          <a:off x="4843422" y="555471"/>
          <a:ext cx="3591274" cy="130787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Whenever there is fast changing fact and slow changing dimension, there can be issues. </a:t>
          </a:r>
          <a:endParaRPr lang="en-IN" sz="1800" kern="1200"/>
        </a:p>
      </dsp:txBody>
      <dsp:txXfrm>
        <a:off x="4907267" y="619316"/>
        <a:ext cx="3463584" cy="1180189"/>
      </dsp:txXfrm>
    </dsp:sp>
    <dsp:sp modelId="{70930783-D0A6-F148-855B-D0C0B9C38F72}">
      <dsp:nvSpPr>
        <dsp:cNvPr id="0" name=""/>
        <dsp:cNvSpPr/>
      </dsp:nvSpPr>
      <dsp:spPr>
        <a:xfrm>
          <a:off x="4843422" y="2026836"/>
          <a:ext cx="3591274" cy="130787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If the dimension column values are null in the source, then it will get difficult to load data into data warehouse.</a:t>
          </a:r>
          <a:endParaRPr lang="en-IN" sz="1800" kern="1200" dirty="0"/>
        </a:p>
      </dsp:txBody>
      <dsp:txXfrm>
        <a:off x="4907267" y="2090681"/>
        <a:ext cx="3463584" cy="1180189"/>
      </dsp:txXfrm>
    </dsp:sp>
    <dsp:sp modelId="{91458FC9-BA2B-234E-846E-C8002AE408AF}">
      <dsp:nvSpPr>
        <dsp:cNvPr id="0" name=""/>
        <dsp:cNvSpPr/>
      </dsp:nvSpPr>
      <dsp:spPr>
        <a:xfrm>
          <a:off x="4843422" y="3498200"/>
          <a:ext cx="3591274" cy="130787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This issue can be handled in the below ways-</a:t>
          </a:r>
        </a:p>
        <a:p>
          <a:pPr marL="114300" lvl="1" indent="-114300" algn="l" defTabSz="622300">
            <a:lnSpc>
              <a:spcPct val="90000"/>
            </a:lnSpc>
            <a:spcBef>
              <a:spcPct val="0"/>
            </a:spcBef>
            <a:spcAft>
              <a:spcPct val="15000"/>
            </a:spcAft>
            <a:buChar char="•"/>
          </a:pPr>
          <a:r>
            <a:rPr lang="en-GB" sz="1400" kern="1200" dirty="0"/>
            <a:t>never process that fact</a:t>
          </a:r>
        </a:p>
        <a:p>
          <a:pPr marL="114300" lvl="1" indent="-114300" algn="l" defTabSz="622300">
            <a:lnSpc>
              <a:spcPct val="90000"/>
            </a:lnSpc>
            <a:spcBef>
              <a:spcPct val="0"/>
            </a:spcBef>
            <a:spcAft>
              <a:spcPct val="15000"/>
            </a:spcAft>
            <a:buChar char="•"/>
          </a:pPr>
          <a:r>
            <a:rPr lang="en-GB" sz="1400" kern="1200" dirty="0"/>
            <a:t>Park and retry</a:t>
          </a:r>
        </a:p>
        <a:p>
          <a:pPr marL="114300" lvl="1" indent="-114300" algn="l" defTabSz="622300">
            <a:lnSpc>
              <a:spcPct val="90000"/>
            </a:lnSpc>
            <a:spcBef>
              <a:spcPct val="0"/>
            </a:spcBef>
            <a:spcAft>
              <a:spcPct val="15000"/>
            </a:spcAft>
            <a:buChar char="•"/>
          </a:pPr>
          <a:r>
            <a:rPr lang="en-GB" sz="1400" kern="1200" dirty="0"/>
            <a:t>Insert a dummy value</a:t>
          </a:r>
        </a:p>
        <a:p>
          <a:pPr marL="114300" lvl="1" indent="-114300" algn="l" defTabSz="622300">
            <a:lnSpc>
              <a:spcPct val="90000"/>
            </a:lnSpc>
            <a:spcBef>
              <a:spcPct val="0"/>
            </a:spcBef>
            <a:spcAft>
              <a:spcPct val="15000"/>
            </a:spcAft>
            <a:buChar char="•"/>
          </a:pPr>
          <a:r>
            <a:rPr lang="en-GB" sz="1400" kern="1200" dirty="0"/>
            <a:t>Insert a row in dimension and update later</a:t>
          </a:r>
        </a:p>
      </dsp:txBody>
      <dsp:txXfrm>
        <a:off x="4907267" y="3562045"/>
        <a:ext cx="3463584" cy="11801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01CE1-CA54-0E46-BDB8-3385E4726BE0}" type="datetimeFigureOut">
              <a:rPr lang="en-US" smtClean="0"/>
              <a:t>12/28/22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51D4F-1608-5949-BF9C-10CDD0272173}" type="slidenum">
              <a:rPr lang="en-US" smtClean="0"/>
              <a:t>‹#›</a:t>
            </a:fld>
            <a:endParaRPr lang="en-US"/>
          </a:p>
        </p:txBody>
      </p:sp>
    </p:spTree>
    <p:extLst>
      <p:ext uri="{BB962C8B-B14F-4D97-AF65-F5344CB8AC3E}">
        <p14:creationId xmlns:p14="http://schemas.microsoft.com/office/powerpoint/2010/main" val="341111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951D4F-1608-5949-BF9C-10CDD0272173}" type="slidenum">
              <a:rPr lang="en-US" smtClean="0"/>
              <a:t>14</a:t>
            </a:fld>
            <a:endParaRPr lang="en-US"/>
          </a:p>
        </p:txBody>
      </p:sp>
    </p:spTree>
    <p:extLst>
      <p:ext uri="{BB962C8B-B14F-4D97-AF65-F5344CB8AC3E}">
        <p14:creationId xmlns:p14="http://schemas.microsoft.com/office/powerpoint/2010/main" val="412414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951D4F-1608-5949-BF9C-10CDD0272173}" type="slidenum">
              <a:rPr lang="en-US" smtClean="0"/>
              <a:t>15</a:t>
            </a:fld>
            <a:endParaRPr lang="en-US"/>
          </a:p>
        </p:txBody>
      </p:sp>
    </p:spTree>
    <p:extLst>
      <p:ext uri="{BB962C8B-B14F-4D97-AF65-F5344CB8AC3E}">
        <p14:creationId xmlns:p14="http://schemas.microsoft.com/office/powerpoint/2010/main" val="428949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0BE-4E4C-B537-1BA8-4B3132073D3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E34C066-6C3B-375A-AFFA-2833ADC0B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7AA7430-3157-F646-96C3-EE0A3617052F}"/>
              </a:ext>
            </a:extLst>
          </p:cNvPr>
          <p:cNvSpPr>
            <a:spLocks noGrp="1"/>
          </p:cNvSpPr>
          <p:nvPr>
            <p:ph type="dt" sz="half" idx="10"/>
          </p:nvPr>
        </p:nvSpPr>
        <p:spPr/>
        <p:txBody>
          <a:bodyPr/>
          <a:lstStyle/>
          <a:p>
            <a:fld id="{2B988170-CBE3-C841-B645-703A7069906B}" type="datetimeFigureOut">
              <a:rPr lang="en-US" smtClean="0"/>
              <a:t>12/26/22</a:t>
            </a:fld>
            <a:endParaRPr lang="en-US"/>
          </a:p>
        </p:txBody>
      </p:sp>
      <p:sp>
        <p:nvSpPr>
          <p:cNvPr id="5" name="Footer Placeholder 4">
            <a:extLst>
              <a:ext uri="{FF2B5EF4-FFF2-40B4-BE49-F238E27FC236}">
                <a16:creationId xmlns:a16="http://schemas.microsoft.com/office/drawing/2014/main" id="{D1D95352-2545-FBE3-2245-A20E38600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586F8-4603-F9DD-5F60-ADFB4685CA5A}"/>
              </a:ext>
            </a:extLst>
          </p:cNvPr>
          <p:cNvSpPr>
            <a:spLocks noGrp="1"/>
          </p:cNvSpPr>
          <p:nvPr>
            <p:ph type="sldNum" sz="quarter" idx="12"/>
          </p:nvPr>
        </p:nvSpPr>
        <p:spPr/>
        <p:txBody>
          <a:bodyPr/>
          <a:lstStyle/>
          <a:p>
            <a:fld id="{CB280256-F127-6443-BE99-1F22C20449CB}" type="slidenum">
              <a:rPr lang="en-US" smtClean="0"/>
              <a:t>‹#›</a:t>
            </a:fld>
            <a:endParaRPr lang="en-US"/>
          </a:p>
        </p:txBody>
      </p:sp>
    </p:spTree>
    <p:extLst>
      <p:ext uri="{BB962C8B-B14F-4D97-AF65-F5344CB8AC3E}">
        <p14:creationId xmlns:p14="http://schemas.microsoft.com/office/powerpoint/2010/main" val="281447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30E7-BFF4-4D9F-BEF9-FFCA9EE3657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6B4815-6F67-8247-FD5A-C93CA3B323A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BD2442-8999-A11F-2BD0-398D58CA8CFA}"/>
              </a:ext>
            </a:extLst>
          </p:cNvPr>
          <p:cNvSpPr>
            <a:spLocks noGrp="1"/>
          </p:cNvSpPr>
          <p:nvPr>
            <p:ph type="dt" sz="half" idx="10"/>
          </p:nvPr>
        </p:nvSpPr>
        <p:spPr/>
        <p:txBody>
          <a:bodyPr/>
          <a:lstStyle/>
          <a:p>
            <a:fld id="{2B988170-CBE3-C841-B645-703A7069906B}" type="datetimeFigureOut">
              <a:rPr lang="en-US" smtClean="0"/>
              <a:t>12/26/22</a:t>
            </a:fld>
            <a:endParaRPr lang="en-US"/>
          </a:p>
        </p:txBody>
      </p:sp>
      <p:sp>
        <p:nvSpPr>
          <p:cNvPr id="5" name="Footer Placeholder 4">
            <a:extLst>
              <a:ext uri="{FF2B5EF4-FFF2-40B4-BE49-F238E27FC236}">
                <a16:creationId xmlns:a16="http://schemas.microsoft.com/office/drawing/2014/main" id="{8A82621E-C5F8-1E0F-7D1E-99450F225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9E576-5847-920F-5C9A-9576AE3B3D0E}"/>
              </a:ext>
            </a:extLst>
          </p:cNvPr>
          <p:cNvSpPr>
            <a:spLocks noGrp="1"/>
          </p:cNvSpPr>
          <p:nvPr>
            <p:ph type="sldNum" sz="quarter" idx="12"/>
          </p:nvPr>
        </p:nvSpPr>
        <p:spPr/>
        <p:txBody>
          <a:bodyPr/>
          <a:lstStyle/>
          <a:p>
            <a:fld id="{CB280256-F127-6443-BE99-1F22C20449CB}" type="slidenum">
              <a:rPr lang="en-US" smtClean="0"/>
              <a:t>‹#›</a:t>
            </a:fld>
            <a:endParaRPr lang="en-US"/>
          </a:p>
        </p:txBody>
      </p:sp>
    </p:spTree>
    <p:extLst>
      <p:ext uri="{BB962C8B-B14F-4D97-AF65-F5344CB8AC3E}">
        <p14:creationId xmlns:p14="http://schemas.microsoft.com/office/powerpoint/2010/main" val="118410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41425-ED92-2169-C29B-9932CE69A5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CCBBDCE-13BC-D4E1-2281-9696AA894B4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314E19-9FCD-44FD-C4E4-26D83AD04B67}"/>
              </a:ext>
            </a:extLst>
          </p:cNvPr>
          <p:cNvSpPr>
            <a:spLocks noGrp="1"/>
          </p:cNvSpPr>
          <p:nvPr>
            <p:ph type="dt" sz="half" idx="10"/>
          </p:nvPr>
        </p:nvSpPr>
        <p:spPr/>
        <p:txBody>
          <a:bodyPr/>
          <a:lstStyle/>
          <a:p>
            <a:fld id="{2B988170-CBE3-C841-B645-703A7069906B}" type="datetimeFigureOut">
              <a:rPr lang="en-US" smtClean="0"/>
              <a:t>12/26/22</a:t>
            </a:fld>
            <a:endParaRPr lang="en-US"/>
          </a:p>
        </p:txBody>
      </p:sp>
      <p:sp>
        <p:nvSpPr>
          <p:cNvPr id="5" name="Footer Placeholder 4">
            <a:extLst>
              <a:ext uri="{FF2B5EF4-FFF2-40B4-BE49-F238E27FC236}">
                <a16:creationId xmlns:a16="http://schemas.microsoft.com/office/drawing/2014/main" id="{B43837CB-6684-FA65-E93F-D8AD0A178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54593-7485-B55A-304F-0928738EFF2C}"/>
              </a:ext>
            </a:extLst>
          </p:cNvPr>
          <p:cNvSpPr>
            <a:spLocks noGrp="1"/>
          </p:cNvSpPr>
          <p:nvPr>
            <p:ph type="sldNum" sz="quarter" idx="12"/>
          </p:nvPr>
        </p:nvSpPr>
        <p:spPr/>
        <p:txBody>
          <a:bodyPr/>
          <a:lstStyle/>
          <a:p>
            <a:fld id="{CB280256-F127-6443-BE99-1F22C20449CB}" type="slidenum">
              <a:rPr lang="en-US" smtClean="0"/>
              <a:t>‹#›</a:t>
            </a:fld>
            <a:endParaRPr lang="en-US"/>
          </a:p>
        </p:txBody>
      </p:sp>
    </p:spTree>
    <p:extLst>
      <p:ext uri="{BB962C8B-B14F-4D97-AF65-F5344CB8AC3E}">
        <p14:creationId xmlns:p14="http://schemas.microsoft.com/office/powerpoint/2010/main" val="315518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E051-72B9-AA75-2019-C0748D84FB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6366E0-2FA1-6157-7D7D-520FBD121D7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EA6930-3C90-AB41-F4EB-4D1B14F01A06}"/>
              </a:ext>
            </a:extLst>
          </p:cNvPr>
          <p:cNvSpPr>
            <a:spLocks noGrp="1"/>
          </p:cNvSpPr>
          <p:nvPr>
            <p:ph type="dt" sz="half" idx="10"/>
          </p:nvPr>
        </p:nvSpPr>
        <p:spPr/>
        <p:txBody>
          <a:bodyPr/>
          <a:lstStyle/>
          <a:p>
            <a:fld id="{2B988170-CBE3-C841-B645-703A7069906B}" type="datetimeFigureOut">
              <a:rPr lang="en-US" smtClean="0"/>
              <a:t>12/26/22</a:t>
            </a:fld>
            <a:endParaRPr lang="en-US"/>
          </a:p>
        </p:txBody>
      </p:sp>
      <p:sp>
        <p:nvSpPr>
          <p:cNvPr id="5" name="Footer Placeholder 4">
            <a:extLst>
              <a:ext uri="{FF2B5EF4-FFF2-40B4-BE49-F238E27FC236}">
                <a16:creationId xmlns:a16="http://schemas.microsoft.com/office/drawing/2014/main" id="{4EBF434D-5F71-E4BE-75A8-80157C422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F9159-566C-FC92-A0B7-0320D641E76D}"/>
              </a:ext>
            </a:extLst>
          </p:cNvPr>
          <p:cNvSpPr>
            <a:spLocks noGrp="1"/>
          </p:cNvSpPr>
          <p:nvPr>
            <p:ph type="sldNum" sz="quarter" idx="12"/>
          </p:nvPr>
        </p:nvSpPr>
        <p:spPr/>
        <p:txBody>
          <a:bodyPr/>
          <a:lstStyle/>
          <a:p>
            <a:fld id="{CB280256-F127-6443-BE99-1F22C20449CB}" type="slidenum">
              <a:rPr lang="en-US" smtClean="0"/>
              <a:t>‹#›</a:t>
            </a:fld>
            <a:endParaRPr lang="en-US"/>
          </a:p>
        </p:txBody>
      </p:sp>
    </p:spTree>
    <p:extLst>
      <p:ext uri="{BB962C8B-B14F-4D97-AF65-F5344CB8AC3E}">
        <p14:creationId xmlns:p14="http://schemas.microsoft.com/office/powerpoint/2010/main" val="396462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118F-147B-8BC4-7F34-79649734804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734954C-5BF3-E87F-240F-2401FA681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DD35D99-5BB2-901C-F5EB-D5227382B202}"/>
              </a:ext>
            </a:extLst>
          </p:cNvPr>
          <p:cNvSpPr>
            <a:spLocks noGrp="1"/>
          </p:cNvSpPr>
          <p:nvPr>
            <p:ph type="dt" sz="half" idx="10"/>
          </p:nvPr>
        </p:nvSpPr>
        <p:spPr/>
        <p:txBody>
          <a:bodyPr/>
          <a:lstStyle/>
          <a:p>
            <a:fld id="{2B988170-CBE3-C841-B645-703A7069906B}" type="datetimeFigureOut">
              <a:rPr lang="en-US" smtClean="0"/>
              <a:t>12/26/22</a:t>
            </a:fld>
            <a:endParaRPr lang="en-US"/>
          </a:p>
        </p:txBody>
      </p:sp>
      <p:sp>
        <p:nvSpPr>
          <p:cNvPr id="5" name="Footer Placeholder 4">
            <a:extLst>
              <a:ext uri="{FF2B5EF4-FFF2-40B4-BE49-F238E27FC236}">
                <a16:creationId xmlns:a16="http://schemas.microsoft.com/office/drawing/2014/main" id="{6128B30C-AA9E-8CA5-8C8A-0398A43D2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7BD4A-B946-E745-0346-5814E7D3BB71}"/>
              </a:ext>
            </a:extLst>
          </p:cNvPr>
          <p:cNvSpPr>
            <a:spLocks noGrp="1"/>
          </p:cNvSpPr>
          <p:nvPr>
            <p:ph type="sldNum" sz="quarter" idx="12"/>
          </p:nvPr>
        </p:nvSpPr>
        <p:spPr/>
        <p:txBody>
          <a:bodyPr/>
          <a:lstStyle/>
          <a:p>
            <a:fld id="{CB280256-F127-6443-BE99-1F22C20449CB}" type="slidenum">
              <a:rPr lang="en-US" smtClean="0"/>
              <a:t>‹#›</a:t>
            </a:fld>
            <a:endParaRPr lang="en-US"/>
          </a:p>
        </p:txBody>
      </p:sp>
    </p:spTree>
    <p:extLst>
      <p:ext uri="{BB962C8B-B14F-4D97-AF65-F5344CB8AC3E}">
        <p14:creationId xmlns:p14="http://schemas.microsoft.com/office/powerpoint/2010/main" val="13287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E4E11-8534-D980-552D-A3A2EF854D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3549A7-7E5D-2E3B-0C33-7793F6660E0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39EC0B-78C4-A7BB-CF34-3A56E7503A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B0CB177-8481-539F-60F0-CBDA7061EFFC}"/>
              </a:ext>
            </a:extLst>
          </p:cNvPr>
          <p:cNvSpPr>
            <a:spLocks noGrp="1"/>
          </p:cNvSpPr>
          <p:nvPr>
            <p:ph type="dt" sz="half" idx="10"/>
          </p:nvPr>
        </p:nvSpPr>
        <p:spPr/>
        <p:txBody>
          <a:bodyPr/>
          <a:lstStyle/>
          <a:p>
            <a:fld id="{2B988170-CBE3-C841-B645-703A7069906B}" type="datetimeFigureOut">
              <a:rPr lang="en-US" smtClean="0"/>
              <a:t>12/26/22</a:t>
            </a:fld>
            <a:endParaRPr lang="en-US"/>
          </a:p>
        </p:txBody>
      </p:sp>
      <p:sp>
        <p:nvSpPr>
          <p:cNvPr id="6" name="Footer Placeholder 5">
            <a:extLst>
              <a:ext uri="{FF2B5EF4-FFF2-40B4-BE49-F238E27FC236}">
                <a16:creationId xmlns:a16="http://schemas.microsoft.com/office/drawing/2014/main" id="{6B811883-7C5E-D7F9-0CE8-CE95EC16C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CDA5E-38B8-8913-99B5-6ECCB9A9C392}"/>
              </a:ext>
            </a:extLst>
          </p:cNvPr>
          <p:cNvSpPr>
            <a:spLocks noGrp="1"/>
          </p:cNvSpPr>
          <p:nvPr>
            <p:ph type="sldNum" sz="quarter" idx="12"/>
          </p:nvPr>
        </p:nvSpPr>
        <p:spPr/>
        <p:txBody>
          <a:bodyPr/>
          <a:lstStyle/>
          <a:p>
            <a:fld id="{CB280256-F127-6443-BE99-1F22C20449CB}" type="slidenum">
              <a:rPr lang="en-US" smtClean="0"/>
              <a:t>‹#›</a:t>
            </a:fld>
            <a:endParaRPr lang="en-US"/>
          </a:p>
        </p:txBody>
      </p:sp>
    </p:spTree>
    <p:extLst>
      <p:ext uri="{BB962C8B-B14F-4D97-AF65-F5344CB8AC3E}">
        <p14:creationId xmlns:p14="http://schemas.microsoft.com/office/powerpoint/2010/main" val="71432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5A9F-EE61-F535-8399-B8BB9AF69C3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AC3DD88-EA50-2ACF-100C-4DE64084DA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65CEAA4-EEE5-28F7-993A-73139F1D590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A6D043-C688-A4BF-4147-AD54BA48F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C727E4A-5BA7-EB6D-4883-B79E6EB4475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212FD38-283E-CAEA-CA85-388F3172BF93}"/>
              </a:ext>
            </a:extLst>
          </p:cNvPr>
          <p:cNvSpPr>
            <a:spLocks noGrp="1"/>
          </p:cNvSpPr>
          <p:nvPr>
            <p:ph type="dt" sz="half" idx="10"/>
          </p:nvPr>
        </p:nvSpPr>
        <p:spPr/>
        <p:txBody>
          <a:bodyPr/>
          <a:lstStyle/>
          <a:p>
            <a:fld id="{2B988170-CBE3-C841-B645-703A7069906B}" type="datetimeFigureOut">
              <a:rPr lang="en-US" smtClean="0"/>
              <a:t>12/26/22</a:t>
            </a:fld>
            <a:endParaRPr lang="en-US"/>
          </a:p>
        </p:txBody>
      </p:sp>
      <p:sp>
        <p:nvSpPr>
          <p:cNvPr id="8" name="Footer Placeholder 7">
            <a:extLst>
              <a:ext uri="{FF2B5EF4-FFF2-40B4-BE49-F238E27FC236}">
                <a16:creationId xmlns:a16="http://schemas.microsoft.com/office/drawing/2014/main" id="{EF649577-58AE-5975-CE67-1121BD1350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6DB27C-8CD5-F5A4-FC86-19E9E0913994}"/>
              </a:ext>
            </a:extLst>
          </p:cNvPr>
          <p:cNvSpPr>
            <a:spLocks noGrp="1"/>
          </p:cNvSpPr>
          <p:nvPr>
            <p:ph type="sldNum" sz="quarter" idx="12"/>
          </p:nvPr>
        </p:nvSpPr>
        <p:spPr/>
        <p:txBody>
          <a:bodyPr/>
          <a:lstStyle/>
          <a:p>
            <a:fld id="{CB280256-F127-6443-BE99-1F22C20449CB}" type="slidenum">
              <a:rPr lang="en-US" smtClean="0"/>
              <a:t>‹#›</a:t>
            </a:fld>
            <a:endParaRPr lang="en-US"/>
          </a:p>
        </p:txBody>
      </p:sp>
    </p:spTree>
    <p:extLst>
      <p:ext uri="{BB962C8B-B14F-4D97-AF65-F5344CB8AC3E}">
        <p14:creationId xmlns:p14="http://schemas.microsoft.com/office/powerpoint/2010/main" val="52713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41D0-06F2-E402-F352-1D5A0A8413E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565975C-0157-696A-7F07-A5E9B22FF3DE}"/>
              </a:ext>
            </a:extLst>
          </p:cNvPr>
          <p:cNvSpPr>
            <a:spLocks noGrp="1"/>
          </p:cNvSpPr>
          <p:nvPr>
            <p:ph type="dt" sz="half" idx="10"/>
          </p:nvPr>
        </p:nvSpPr>
        <p:spPr/>
        <p:txBody>
          <a:bodyPr/>
          <a:lstStyle/>
          <a:p>
            <a:fld id="{2B988170-CBE3-C841-B645-703A7069906B}" type="datetimeFigureOut">
              <a:rPr lang="en-US" smtClean="0"/>
              <a:t>12/26/22</a:t>
            </a:fld>
            <a:endParaRPr lang="en-US"/>
          </a:p>
        </p:txBody>
      </p:sp>
      <p:sp>
        <p:nvSpPr>
          <p:cNvPr id="4" name="Footer Placeholder 3">
            <a:extLst>
              <a:ext uri="{FF2B5EF4-FFF2-40B4-BE49-F238E27FC236}">
                <a16:creationId xmlns:a16="http://schemas.microsoft.com/office/drawing/2014/main" id="{C445998E-78FE-BDFD-3946-282465B0C9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AF3A03-9148-D9D0-CAEA-5C13C5778C3F}"/>
              </a:ext>
            </a:extLst>
          </p:cNvPr>
          <p:cNvSpPr>
            <a:spLocks noGrp="1"/>
          </p:cNvSpPr>
          <p:nvPr>
            <p:ph type="sldNum" sz="quarter" idx="12"/>
          </p:nvPr>
        </p:nvSpPr>
        <p:spPr/>
        <p:txBody>
          <a:bodyPr/>
          <a:lstStyle/>
          <a:p>
            <a:fld id="{CB280256-F127-6443-BE99-1F22C20449CB}" type="slidenum">
              <a:rPr lang="en-US" smtClean="0"/>
              <a:t>‹#›</a:t>
            </a:fld>
            <a:endParaRPr lang="en-US"/>
          </a:p>
        </p:txBody>
      </p:sp>
    </p:spTree>
    <p:extLst>
      <p:ext uri="{BB962C8B-B14F-4D97-AF65-F5344CB8AC3E}">
        <p14:creationId xmlns:p14="http://schemas.microsoft.com/office/powerpoint/2010/main" val="151702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2B71E-F47B-DB02-E803-C2562606F082}"/>
              </a:ext>
            </a:extLst>
          </p:cNvPr>
          <p:cNvSpPr>
            <a:spLocks noGrp="1"/>
          </p:cNvSpPr>
          <p:nvPr>
            <p:ph type="dt" sz="half" idx="10"/>
          </p:nvPr>
        </p:nvSpPr>
        <p:spPr/>
        <p:txBody>
          <a:bodyPr/>
          <a:lstStyle/>
          <a:p>
            <a:fld id="{2B988170-CBE3-C841-B645-703A7069906B}" type="datetimeFigureOut">
              <a:rPr lang="en-US" smtClean="0"/>
              <a:t>12/26/22</a:t>
            </a:fld>
            <a:endParaRPr lang="en-US"/>
          </a:p>
        </p:txBody>
      </p:sp>
      <p:sp>
        <p:nvSpPr>
          <p:cNvPr id="3" name="Footer Placeholder 2">
            <a:extLst>
              <a:ext uri="{FF2B5EF4-FFF2-40B4-BE49-F238E27FC236}">
                <a16:creationId xmlns:a16="http://schemas.microsoft.com/office/drawing/2014/main" id="{14E33C21-F31C-20F4-DBEA-BF586480A8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D9DDAC-8A99-06D2-CB45-93D18152DD7F}"/>
              </a:ext>
            </a:extLst>
          </p:cNvPr>
          <p:cNvSpPr>
            <a:spLocks noGrp="1"/>
          </p:cNvSpPr>
          <p:nvPr>
            <p:ph type="sldNum" sz="quarter" idx="12"/>
          </p:nvPr>
        </p:nvSpPr>
        <p:spPr/>
        <p:txBody>
          <a:bodyPr/>
          <a:lstStyle/>
          <a:p>
            <a:fld id="{CB280256-F127-6443-BE99-1F22C20449CB}" type="slidenum">
              <a:rPr lang="en-US" smtClean="0"/>
              <a:t>‹#›</a:t>
            </a:fld>
            <a:endParaRPr lang="en-US"/>
          </a:p>
        </p:txBody>
      </p:sp>
    </p:spTree>
    <p:extLst>
      <p:ext uri="{BB962C8B-B14F-4D97-AF65-F5344CB8AC3E}">
        <p14:creationId xmlns:p14="http://schemas.microsoft.com/office/powerpoint/2010/main" val="131089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1C9C-F0DF-6FFF-AF4B-158B38F9B0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E78CCE9-217A-4A7A-746B-223241DC3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26EDE85-6F6B-23D2-3088-46B1780B8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6A0B297-C2EA-36EF-90A2-7F3348B8F08C}"/>
              </a:ext>
            </a:extLst>
          </p:cNvPr>
          <p:cNvSpPr>
            <a:spLocks noGrp="1"/>
          </p:cNvSpPr>
          <p:nvPr>
            <p:ph type="dt" sz="half" idx="10"/>
          </p:nvPr>
        </p:nvSpPr>
        <p:spPr/>
        <p:txBody>
          <a:bodyPr/>
          <a:lstStyle/>
          <a:p>
            <a:fld id="{2B988170-CBE3-C841-B645-703A7069906B}" type="datetimeFigureOut">
              <a:rPr lang="en-US" smtClean="0"/>
              <a:t>12/26/22</a:t>
            </a:fld>
            <a:endParaRPr lang="en-US"/>
          </a:p>
        </p:txBody>
      </p:sp>
      <p:sp>
        <p:nvSpPr>
          <p:cNvPr id="6" name="Footer Placeholder 5">
            <a:extLst>
              <a:ext uri="{FF2B5EF4-FFF2-40B4-BE49-F238E27FC236}">
                <a16:creationId xmlns:a16="http://schemas.microsoft.com/office/drawing/2014/main" id="{5C02A737-8F2B-7AF3-4DC0-D596BD66F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90350D-EAA1-8C91-5D38-57900DD17E3F}"/>
              </a:ext>
            </a:extLst>
          </p:cNvPr>
          <p:cNvSpPr>
            <a:spLocks noGrp="1"/>
          </p:cNvSpPr>
          <p:nvPr>
            <p:ph type="sldNum" sz="quarter" idx="12"/>
          </p:nvPr>
        </p:nvSpPr>
        <p:spPr/>
        <p:txBody>
          <a:bodyPr/>
          <a:lstStyle/>
          <a:p>
            <a:fld id="{CB280256-F127-6443-BE99-1F22C20449CB}" type="slidenum">
              <a:rPr lang="en-US" smtClean="0"/>
              <a:t>‹#›</a:t>
            </a:fld>
            <a:endParaRPr lang="en-US"/>
          </a:p>
        </p:txBody>
      </p:sp>
    </p:spTree>
    <p:extLst>
      <p:ext uri="{BB962C8B-B14F-4D97-AF65-F5344CB8AC3E}">
        <p14:creationId xmlns:p14="http://schemas.microsoft.com/office/powerpoint/2010/main" val="326968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E4B0-B746-D77B-051A-DABF03A12E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22333C-C75D-4045-E710-93882EC569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E07F72-243A-D176-EFB8-08A541434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59101AF-92EC-432C-0F5A-0529F453C3F6}"/>
              </a:ext>
            </a:extLst>
          </p:cNvPr>
          <p:cNvSpPr>
            <a:spLocks noGrp="1"/>
          </p:cNvSpPr>
          <p:nvPr>
            <p:ph type="dt" sz="half" idx="10"/>
          </p:nvPr>
        </p:nvSpPr>
        <p:spPr/>
        <p:txBody>
          <a:bodyPr/>
          <a:lstStyle/>
          <a:p>
            <a:fld id="{2B988170-CBE3-C841-B645-703A7069906B}" type="datetimeFigureOut">
              <a:rPr lang="en-US" smtClean="0"/>
              <a:t>12/26/22</a:t>
            </a:fld>
            <a:endParaRPr lang="en-US"/>
          </a:p>
        </p:txBody>
      </p:sp>
      <p:sp>
        <p:nvSpPr>
          <p:cNvPr id="6" name="Footer Placeholder 5">
            <a:extLst>
              <a:ext uri="{FF2B5EF4-FFF2-40B4-BE49-F238E27FC236}">
                <a16:creationId xmlns:a16="http://schemas.microsoft.com/office/drawing/2014/main" id="{BEB541CF-1058-BD79-2B9E-8BB19801D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BDE90E-00CD-AB74-F423-68A23ADBA131}"/>
              </a:ext>
            </a:extLst>
          </p:cNvPr>
          <p:cNvSpPr>
            <a:spLocks noGrp="1"/>
          </p:cNvSpPr>
          <p:nvPr>
            <p:ph type="sldNum" sz="quarter" idx="12"/>
          </p:nvPr>
        </p:nvSpPr>
        <p:spPr/>
        <p:txBody>
          <a:bodyPr/>
          <a:lstStyle/>
          <a:p>
            <a:fld id="{CB280256-F127-6443-BE99-1F22C20449CB}" type="slidenum">
              <a:rPr lang="en-US" smtClean="0"/>
              <a:t>‹#›</a:t>
            </a:fld>
            <a:endParaRPr lang="en-US"/>
          </a:p>
        </p:txBody>
      </p:sp>
    </p:spTree>
    <p:extLst>
      <p:ext uri="{BB962C8B-B14F-4D97-AF65-F5344CB8AC3E}">
        <p14:creationId xmlns:p14="http://schemas.microsoft.com/office/powerpoint/2010/main" val="238718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DD401E-3744-8109-67DD-AA0CA59CF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D02AA3-8C6A-EEA1-EC87-34CFB9052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7C58EF4-47AA-B8AB-F577-1085DFD4E8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88170-CBE3-C841-B645-703A7069906B}" type="datetimeFigureOut">
              <a:rPr lang="en-US" smtClean="0"/>
              <a:t>12/26/22</a:t>
            </a:fld>
            <a:endParaRPr lang="en-US"/>
          </a:p>
        </p:txBody>
      </p:sp>
      <p:sp>
        <p:nvSpPr>
          <p:cNvPr id="5" name="Footer Placeholder 4">
            <a:extLst>
              <a:ext uri="{FF2B5EF4-FFF2-40B4-BE49-F238E27FC236}">
                <a16:creationId xmlns:a16="http://schemas.microsoft.com/office/drawing/2014/main" id="{E2FA56B7-61AC-FCB5-1F11-14B2AB4D1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F14686-6762-D7F7-79B9-7220C8E5D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80256-F127-6443-BE99-1F22C20449CB}" type="slidenum">
              <a:rPr lang="en-US" smtClean="0"/>
              <a:t>‹#›</a:t>
            </a:fld>
            <a:endParaRPr lang="en-US"/>
          </a:p>
        </p:txBody>
      </p:sp>
    </p:spTree>
    <p:extLst>
      <p:ext uri="{BB962C8B-B14F-4D97-AF65-F5344CB8AC3E}">
        <p14:creationId xmlns:p14="http://schemas.microsoft.com/office/powerpoint/2010/main" val="410960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girishma18/crypto_asset_managemant_project/blob/main/analysis.txt" TargetMode="External"/><Relationship Id="rId2" Type="http://schemas.openxmlformats.org/officeDocument/2006/relationships/hyperlink" Target="https://github.com/girishma18/crypto_asset_managemant_proj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59306"/>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13D5-ADA8-2DC4-4709-609F2A900F2E}"/>
              </a:ext>
            </a:extLst>
          </p:cNvPr>
          <p:cNvSpPr>
            <a:spLocks noGrp="1"/>
          </p:cNvSpPr>
          <p:nvPr>
            <p:ph type="ctrTitle"/>
          </p:nvPr>
        </p:nvSpPr>
        <p:spPr/>
        <p:txBody>
          <a:bodyPr/>
          <a:lstStyle/>
          <a:p>
            <a:r>
              <a:rPr lang="en-US" dirty="0"/>
              <a:t>Bezant Assignment</a:t>
            </a:r>
          </a:p>
        </p:txBody>
      </p:sp>
      <p:sp>
        <p:nvSpPr>
          <p:cNvPr id="3" name="Subtitle 2">
            <a:extLst>
              <a:ext uri="{FF2B5EF4-FFF2-40B4-BE49-F238E27FC236}">
                <a16:creationId xmlns:a16="http://schemas.microsoft.com/office/drawing/2014/main" id="{0BA01DB6-EBDF-6485-D161-D982E0CE2EDF}"/>
              </a:ext>
            </a:extLst>
          </p:cNvPr>
          <p:cNvSpPr>
            <a:spLocks noGrp="1"/>
          </p:cNvSpPr>
          <p:nvPr>
            <p:ph type="subTitle" idx="1"/>
          </p:nvPr>
        </p:nvSpPr>
        <p:spPr>
          <a:xfrm>
            <a:off x="2923502" y="3602038"/>
            <a:ext cx="9144001" cy="3094976"/>
          </a:xfrm>
        </p:spPr>
        <p:txBody>
          <a:bodyPr>
            <a:normAutofit/>
          </a:bodyPr>
          <a:lstStyle/>
          <a:p>
            <a:r>
              <a:rPr lang="en-US" dirty="0"/>
              <a:t>	</a:t>
            </a:r>
          </a:p>
          <a:p>
            <a:endParaRPr lang="en-US" dirty="0"/>
          </a:p>
          <a:p>
            <a:endParaRPr lang="en-US" dirty="0"/>
          </a:p>
          <a:p>
            <a:r>
              <a:rPr lang="en-US" dirty="0"/>
              <a:t>						By </a:t>
            </a:r>
            <a:r>
              <a:rPr lang="en-US" dirty="0" err="1"/>
              <a:t>Girishma</a:t>
            </a:r>
            <a:r>
              <a:rPr lang="en-US" dirty="0"/>
              <a:t> </a:t>
            </a:r>
            <a:r>
              <a:rPr lang="en-US" dirty="0" err="1"/>
              <a:t>Vandanapu</a:t>
            </a:r>
            <a:endParaRPr lang="en-US" dirty="0"/>
          </a:p>
        </p:txBody>
      </p:sp>
    </p:spTree>
    <p:extLst>
      <p:ext uri="{BB962C8B-B14F-4D97-AF65-F5344CB8AC3E}">
        <p14:creationId xmlns:p14="http://schemas.microsoft.com/office/powerpoint/2010/main" val="80045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F2DC-FD22-AC95-A593-2C7A8C74248C}"/>
              </a:ext>
            </a:extLst>
          </p:cNvPr>
          <p:cNvSpPr>
            <a:spLocks noGrp="1"/>
          </p:cNvSpPr>
          <p:nvPr>
            <p:ph type="title"/>
          </p:nvPr>
        </p:nvSpPr>
        <p:spPr/>
        <p:txBody>
          <a:bodyPr/>
          <a:lstStyle/>
          <a:p>
            <a:r>
              <a:rPr lang="en-US" b="1" dirty="0"/>
              <a:t>Data Processing Flow</a:t>
            </a:r>
          </a:p>
        </p:txBody>
      </p:sp>
      <p:graphicFrame>
        <p:nvGraphicFramePr>
          <p:cNvPr id="4" name="Content Placeholder 3">
            <a:extLst>
              <a:ext uri="{FF2B5EF4-FFF2-40B4-BE49-F238E27FC236}">
                <a16:creationId xmlns:a16="http://schemas.microsoft.com/office/drawing/2014/main" id="{C27ABC44-A449-362E-34A0-C68AE2D91D54}"/>
              </a:ext>
            </a:extLst>
          </p:cNvPr>
          <p:cNvGraphicFramePr>
            <a:graphicFrameLocks noGrp="1"/>
          </p:cNvGraphicFramePr>
          <p:nvPr>
            <p:ph idx="1"/>
            <p:extLst>
              <p:ext uri="{D42A27DB-BD31-4B8C-83A1-F6EECF244321}">
                <p14:modId xmlns:p14="http://schemas.microsoft.com/office/powerpoint/2010/main" val="1628367774"/>
              </p:ext>
            </p:extLst>
          </p:nvPr>
        </p:nvGraphicFramePr>
        <p:xfrm>
          <a:off x="838200" y="1460810"/>
          <a:ext cx="10515600" cy="471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543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C6B9-2642-D19F-E2BD-1676F55FEEA2}"/>
              </a:ext>
            </a:extLst>
          </p:cNvPr>
          <p:cNvSpPr>
            <a:spLocks noGrp="1"/>
          </p:cNvSpPr>
          <p:nvPr>
            <p:ph type="title"/>
          </p:nvPr>
        </p:nvSpPr>
        <p:spPr>
          <a:xfrm>
            <a:off x="838200" y="365126"/>
            <a:ext cx="10515600" cy="742458"/>
          </a:xfrm>
        </p:spPr>
        <p:txBody>
          <a:bodyPr/>
          <a:lstStyle/>
          <a:p>
            <a:r>
              <a:rPr lang="en-US" b="1" dirty="0"/>
              <a:t>Dimensions and Fact Tables</a:t>
            </a:r>
            <a:endParaRPr lang="en-US" dirty="0"/>
          </a:p>
        </p:txBody>
      </p:sp>
      <p:graphicFrame>
        <p:nvGraphicFramePr>
          <p:cNvPr id="5" name="Content Placeholder 4">
            <a:extLst>
              <a:ext uri="{FF2B5EF4-FFF2-40B4-BE49-F238E27FC236}">
                <a16:creationId xmlns:a16="http://schemas.microsoft.com/office/drawing/2014/main" id="{64F7725E-FCD3-8CA0-4965-5BD22331EE17}"/>
              </a:ext>
            </a:extLst>
          </p:cNvPr>
          <p:cNvGraphicFramePr>
            <a:graphicFrameLocks noGrp="1"/>
          </p:cNvGraphicFramePr>
          <p:nvPr>
            <p:ph idx="1"/>
            <p:extLst>
              <p:ext uri="{D42A27DB-BD31-4B8C-83A1-F6EECF244321}">
                <p14:modId xmlns:p14="http://schemas.microsoft.com/office/powerpoint/2010/main" val="2186573781"/>
              </p:ext>
            </p:extLst>
          </p:nvPr>
        </p:nvGraphicFramePr>
        <p:xfrm>
          <a:off x="838200" y="1107584"/>
          <a:ext cx="10515600" cy="5385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925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0830-DC20-0AA9-3C4D-06A2717E3C9B}"/>
              </a:ext>
            </a:extLst>
          </p:cNvPr>
          <p:cNvSpPr>
            <a:spLocks noGrp="1"/>
          </p:cNvSpPr>
          <p:nvPr>
            <p:ph type="title"/>
          </p:nvPr>
        </p:nvSpPr>
        <p:spPr/>
        <p:txBody>
          <a:bodyPr/>
          <a:lstStyle/>
          <a:p>
            <a:r>
              <a:rPr lang="en-US" b="1" dirty="0"/>
              <a:t>Data warehouse Modelling</a:t>
            </a:r>
          </a:p>
        </p:txBody>
      </p:sp>
      <p:pic>
        <p:nvPicPr>
          <p:cNvPr id="5" name="Content Placeholder 4">
            <a:extLst>
              <a:ext uri="{FF2B5EF4-FFF2-40B4-BE49-F238E27FC236}">
                <a16:creationId xmlns:a16="http://schemas.microsoft.com/office/drawing/2014/main" id="{8CD6BEF7-BF20-79EC-544F-DB8625AC19B5}"/>
              </a:ext>
            </a:extLst>
          </p:cNvPr>
          <p:cNvPicPr>
            <a:picLocks noGrp="1" noChangeAspect="1"/>
          </p:cNvPicPr>
          <p:nvPr>
            <p:ph idx="1"/>
          </p:nvPr>
        </p:nvPicPr>
        <p:blipFill>
          <a:blip r:embed="rId2"/>
          <a:stretch>
            <a:fillRect/>
          </a:stretch>
        </p:blipFill>
        <p:spPr>
          <a:xfrm>
            <a:off x="1025912" y="1825625"/>
            <a:ext cx="10058399" cy="4667250"/>
          </a:xfrm>
        </p:spPr>
      </p:pic>
      <p:sp>
        <p:nvSpPr>
          <p:cNvPr id="6" name="TextBox 5">
            <a:extLst>
              <a:ext uri="{FF2B5EF4-FFF2-40B4-BE49-F238E27FC236}">
                <a16:creationId xmlns:a16="http://schemas.microsoft.com/office/drawing/2014/main" id="{251E239B-3D1F-E6EE-5BC9-59C91A5576DC}"/>
              </a:ext>
            </a:extLst>
          </p:cNvPr>
          <p:cNvSpPr txBox="1"/>
          <p:nvPr/>
        </p:nvSpPr>
        <p:spPr>
          <a:xfrm>
            <a:off x="4939990" y="6258480"/>
            <a:ext cx="1561522" cy="369332"/>
          </a:xfrm>
          <a:prstGeom prst="rect">
            <a:avLst/>
          </a:prstGeom>
          <a:noFill/>
        </p:spPr>
        <p:txBody>
          <a:bodyPr wrap="square" rtlCol="0">
            <a:spAutoFit/>
          </a:bodyPr>
          <a:lstStyle/>
          <a:p>
            <a:r>
              <a:rPr lang="en-US" dirty="0"/>
              <a:t>fact table</a:t>
            </a:r>
          </a:p>
        </p:txBody>
      </p:sp>
      <p:sp>
        <p:nvSpPr>
          <p:cNvPr id="7" name="TextBox 6">
            <a:extLst>
              <a:ext uri="{FF2B5EF4-FFF2-40B4-BE49-F238E27FC236}">
                <a16:creationId xmlns:a16="http://schemas.microsoft.com/office/drawing/2014/main" id="{DCB59098-7768-1EF3-2F45-C5CF3598144D}"/>
              </a:ext>
            </a:extLst>
          </p:cNvPr>
          <p:cNvSpPr txBox="1"/>
          <p:nvPr/>
        </p:nvSpPr>
        <p:spPr>
          <a:xfrm>
            <a:off x="1683833" y="3944577"/>
            <a:ext cx="1695079" cy="369332"/>
          </a:xfrm>
          <a:prstGeom prst="rect">
            <a:avLst/>
          </a:prstGeom>
          <a:noFill/>
        </p:spPr>
        <p:txBody>
          <a:bodyPr wrap="none" rtlCol="0">
            <a:spAutoFit/>
          </a:bodyPr>
          <a:lstStyle/>
          <a:p>
            <a:r>
              <a:rPr lang="en-US" dirty="0"/>
              <a:t>dimension table</a:t>
            </a:r>
          </a:p>
        </p:txBody>
      </p:sp>
      <p:sp>
        <p:nvSpPr>
          <p:cNvPr id="8" name="TextBox 7">
            <a:extLst>
              <a:ext uri="{FF2B5EF4-FFF2-40B4-BE49-F238E27FC236}">
                <a16:creationId xmlns:a16="http://schemas.microsoft.com/office/drawing/2014/main" id="{13B1B5A9-0740-AB78-FA40-8E6FEF018680}"/>
              </a:ext>
            </a:extLst>
          </p:cNvPr>
          <p:cNvSpPr txBox="1"/>
          <p:nvPr/>
        </p:nvSpPr>
        <p:spPr>
          <a:xfrm>
            <a:off x="8051180" y="3933271"/>
            <a:ext cx="1695079" cy="369332"/>
          </a:xfrm>
          <a:prstGeom prst="rect">
            <a:avLst/>
          </a:prstGeom>
          <a:noFill/>
        </p:spPr>
        <p:txBody>
          <a:bodyPr wrap="none" rtlCol="0">
            <a:spAutoFit/>
          </a:bodyPr>
          <a:lstStyle/>
          <a:p>
            <a:r>
              <a:rPr lang="en-US" dirty="0"/>
              <a:t>dimension table</a:t>
            </a:r>
          </a:p>
        </p:txBody>
      </p:sp>
      <p:sp>
        <p:nvSpPr>
          <p:cNvPr id="9" name="TextBox 8">
            <a:extLst>
              <a:ext uri="{FF2B5EF4-FFF2-40B4-BE49-F238E27FC236}">
                <a16:creationId xmlns:a16="http://schemas.microsoft.com/office/drawing/2014/main" id="{3442E4FE-EBAC-935E-71C6-3C04736AA89C}"/>
              </a:ext>
            </a:extLst>
          </p:cNvPr>
          <p:cNvSpPr txBox="1"/>
          <p:nvPr/>
        </p:nvSpPr>
        <p:spPr>
          <a:xfrm>
            <a:off x="8888299" y="5798635"/>
            <a:ext cx="1695079" cy="369332"/>
          </a:xfrm>
          <a:prstGeom prst="rect">
            <a:avLst/>
          </a:prstGeom>
          <a:noFill/>
        </p:spPr>
        <p:txBody>
          <a:bodyPr wrap="none" rtlCol="0">
            <a:spAutoFit/>
          </a:bodyPr>
          <a:lstStyle/>
          <a:p>
            <a:r>
              <a:rPr lang="en-US" dirty="0"/>
              <a:t>dimension table</a:t>
            </a:r>
          </a:p>
        </p:txBody>
      </p:sp>
      <p:sp>
        <p:nvSpPr>
          <p:cNvPr id="10" name="TextBox 9">
            <a:extLst>
              <a:ext uri="{FF2B5EF4-FFF2-40B4-BE49-F238E27FC236}">
                <a16:creationId xmlns:a16="http://schemas.microsoft.com/office/drawing/2014/main" id="{B26864A2-CE7C-4641-3F0D-E04235078D2A}"/>
              </a:ext>
            </a:extLst>
          </p:cNvPr>
          <p:cNvSpPr txBox="1"/>
          <p:nvPr/>
        </p:nvSpPr>
        <p:spPr>
          <a:xfrm>
            <a:off x="4095481" y="6029467"/>
            <a:ext cx="1481239" cy="276999"/>
          </a:xfrm>
          <a:prstGeom prst="rect">
            <a:avLst/>
          </a:prstGeom>
          <a:noFill/>
        </p:spPr>
        <p:txBody>
          <a:bodyPr wrap="square" rtlCol="0">
            <a:spAutoFit/>
          </a:bodyPr>
          <a:lstStyle/>
          <a:p>
            <a:r>
              <a:rPr lang="en-US" sz="1200" dirty="0" err="1"/>
              <a:t>exit_price</a:t>
            </a:r>
            <a:r>
              <a:rPr lang="en-US" sz="1200" dirty="0"/>
              <a:t> INT</a:t>
            </a:r>
          </a:p>
        </p:txBody>
      </p:sp>
    </p:spTree>
    <p:extLst>
      <p:ext uri="{BB962C8B-B14F-4D97-AF65-F5344CB8AC3E}">
        <p14:creationId xmlns:p14="http://schemas.microsoft.com/office/powerpoint/2010/main" val="2503858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8BDC-35CC-2758-203B-9DCAD73FC641}"/>
              </a:ext>
            </a:extLst>
          </p:cNvPr>
          <p:cNvSpPr>
            <a:spLocks noGrp="1"/>
          </p:cNvSpPr>
          <p:nvPr>
            <p:ph type="title"/>
          </p:nvPr>
        </p:nvSpPr>
        <p:spPr>
          <a:xfrm>
            <a:off x="838200" y="365126"/>
            <a:ext cx="10515600" cy="832610"/>
          </a:xfrm>
        </p:spPr>
        <p:txBody>
          <a:bodyPr>
            <a:normAutofit fontScale="90000"/>
          </a:bodyPr>
          <a:lstStyle/>
          <a:p>
            <a:r>
              <a:rPr lang="en-US" b="1" dirty="0"/>
              <a:t>Process to load the Dimensions and Fact tables</a:t>
            </a:r>
          </a:p>
        </p:txBody>
      </p:sp>
      <p:sp>
        <p:nvSpPr>
          <p:cNvPr id="3" name="Content Placeholder 2">
            <a:extLst>
              <a:ext uri="{FF2B5EF4-FFF2-40B4-BE49-F238E27FC236}">
                <a16:creationId xmlns:a16="http://schemas.microsoft.com/office/drawing/2014/main" id="{BEF22805-4FEE-1CEB-1E09-9A24FD0EB081}"/>
              </a:ext>
            </a:extLst>
          </p:cNvPr>
          <p:cNvSpPr>
            <a:spLocks noGrp="1"/>
          </p:cNvSpPr>
          <p:nvPr>
            <p:ph idx="1"/>
          </p:nvPr>
        </p:nvSpPr>
        <p:spPr>
          <a:xfrm>
            <a:off x="838200" y="1197736"/>
            <a:ext cx="10515600" cy="4979227"/>
          </a:xfrm>
        </p:spPr>
        <p:txBody>
          <a:bodyPr/>
          <a:lstStyle/>
          <a:p>
            <a:r>
              <a:rPr lang="en-US" dirty="0"/>
              <a:t>Read the source and dimensions data</a:t>
            </a:r>
          </a:p>
          <a:p>
            <a:r>
              <a:rPr lang="en-US" dirty="0"/>
              <a:t>Fetch the distinct dimensions present in the source but not in the dimension tables and persist into dimension tables with current epoch time as primary key as it indicated the valid from time.</a:t>
            </a:r>
          </a:p>
          <a:p>
            <a:r>
              <a:rPr lang="en-US" dirty="0"/>
              <a:t>Add the foreign keys (primary keys of dimension tables) columns to the source data with nulls in it.</a:t>
            </a:r>
          </a:p>
          <a:p>
            <a:r>
              <a:rPr lang="en-US" dirty="0"/>
              <a:t>Read the updated dimension tables and update the foreign keys in the source data.</a:t>
            </a:r>
          </a:p>
          <a:p>
            <a:r>
              <a:rPr lang="en-US" dirty="0"/>
              <a:t>Drop the columns which belongs to dimension tables in source data and persist source data into Fact table.</a:t>
            </a:r>
          </a:p>
        </p:txBody>
      </p:sp>
    </p:spTree>
    <p:extLst>
      <p:ext uri="{BB962C8B-B14F-4D97-AF65-F5344CB8AC3E}">
        <p14:creationId xmlns:p14="http://schemas.microsoft.com/office/powerpoint/2010/main" val="2251255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4D96-4EC6-D72A-EDE8-253D797D5B2A}"/>
              </a:ext>
            </a:extLst>
          </p:cNvPr>
          <p:cNvSpPr>
            <a:spLocks noGrp="1"/>
          </p:cNvSpPr>
          <p:nvPr>
            <p:ph type="title"/>
          </p:nvPr>
        </p:nvSpPr>
        <p:spPr/>
        <p:txBody>
          <a:bodyPr/>
          <a:lstStyle/>
          <a:p>
            <a:r>
              <a:rPr lang="en-US" b="1" dirty="0"/>
              <a:t>Slow changing dimensions- issue 1</a:t>
            </a:r>
          </a:p>
        </p:txBody>
      </p:sp>
      <p:graphicFrame>
        <p:nvGraphicFramePr>
          <p:cNvPr id="7" name="Content Placeholder 6">
            <a:extLst>
              <a:ext uri="{FF2B5EF4-FFF2-40B4-BE49-F238E27FC236}">
                <a16:creationId xmlns:a16="http://schemas.microsoft.com/office/drawing/2014/main" id="{B6CC53A2-6A4A-01F0-8B1D-46904AA83D05}"/>
              </a:ext>
            </a:extLst>
          </p:cNvPr>
          <p:cNvGraphicFramePr>
            <a:graphicFrameLocks noGrp="1"/>
          </p:cNvGraphicFramePr>
          <p:nvPr>
            <p:ph idx="1"/>
            <p:extLst>
              <p:ext uri="{D42A27DB-BD31-4B8C-83A1-F6EECF244321}">
                <p14:modId xmlns:p14="http://schemas.microsoft.com/office/powerpoint/2010/main" val="19580741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032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F36A-C386-A776-2E64-1AE696E73FE8}"/>
              </a:ext>
            </a:extLst>
          </p:cNvPr>
          <p:cNvSpPr>
            <a:spLocks noGrp="1"/>
          </p:cNvSpPr>
          <p:nvPr>
            <p:ph type="title"/>
          </p:nvPr>
        </p:nvSpPr>
        <p:spPr>
          <a:xfrm>
            <a:off x="838200" y="365125"/>
            <a:ext cx="10515600" cy="729579"/>
          </a:xfrm>
        </p:spPr>
        <p:txBody>
          <a:bodyPr/>
          <a:lstStyle/>
          <a:p>
            <a:r>
              <a:rPr lang="en-US" dirty="0"/>
              <a:t>Slow changing dimensions- issue 2</a:t>
            </a:r>
          </a:p>
        </p:txBody>
      </p:sp>
      <p:graphicFrame>
        <p:nvGraphicFramePr>
          <p:cNvPr id="10" name="Content Placeholder 9">
            <a:extLst>
              <a:ext uri="{FF2B5EF4-FFF2-40B4-BE49-F238E27FC236}">
                <a16:creationId xmlns:a16="http://schemas.microsoft.com/office/drawing/2014/main" id="{6A9F81C5-8628-3347-4F3A-2FAD552123FD}"/>
              </a:ext>
            </a:extLst>
          </p:cNvPr>
          <p:cNvGraphicFramePr>
            <a:graphicFrameLocks noGrp="1"/>
          </p:cNvGraphicFramePr>
          <p:nvPr>
            <p:ph idx="1"/>
            <p:extLst>
              <p:ext uri="{D42A27DB-BD31-4B8C-83A1-F6EECF244321}">
                <p14:modId xmlns:p14="http://schemas.microsoft.com/office/powerpoint/2010/main" val="3380934868"/>
              </p:ext>
            </p:extLst>
          </p:nvPr>
        </p:nvGraphicFramePr>
        <p:xfrm>
          <a:off x="838200" y="1094704"/>
          <a:ext cx="10515600" cy="5525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59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E6CB-3E01-2278-22E2-2A20B809C6D2}"/>
              </a:ext>
            </a:extLst>
          </p:cNvPr>
          <p:cNvSpPr>
            <a:spLocks noGrp="1"/>
          </p:cNvSpPr>
          <p:nvPr>
            <p:ph type="title"/>
          </p:nvPr>
        </p:nvSpPr>
        <p:spPr/>
        <p:txBody>
          <a:bodyPr/>
          <a:lstStyle/>
          <a:p>
            <a:r>
              <a:rPr lang="en-US" b="1" dirty="0"/>
              <a:t>References and links</a:t>
            </a:r>
            <a:br>
              <a:rPr lang="en-US" b="1" dirty="0"/>
            </a:br>
            <a:endParaRPr lang="en-US" dirty="0"/>
          </a:p>
        </p:txBody>
      </p:sp>
      <p:sp>
        <p:nvSpPr>
          <p:cNvPr id="3" name="Content Placeholder 2">
            <a:extLst>
              <a:ext uri="{FF2B5EF4-FFF2-40B4-BE49-F238E27FC236}">
                <a16:creationId xmlns:a16="http://schemas.microsoft.com/office/drawing/2014/main" id="{90C96991-B81E-6560-8154-DD4E14CE5481}"/>
              </a:ext>
            </a:extLst>
          </p:cNvPr>
          <p:cNvSpPr>
            <a:spLocks noGrp="1"/>
          </p:cNvSpPr>
          <p:nvPr>
            <p:ph idx="1"/>
          </p:nvPr>
        </p:nvSpPr>
        <p:spPr/>
        <p:txBody>
          <a:bodyPr/>
          <a:lstStyle/>
          <a:p>
            <a:r>
              <a:rPr lang="en-US" dirty="0" err="1"/>
              <a:t>Github</a:t>
            </a:r>
            <a:r>
              <a:rPr lang="en-US" dirty="0"/>
              <a:t> code - </a:t>
            </a:r>
            <a:r>
              <a:rPr lang="en-US" dirty="0">
                <a:hlinkClick r:id="rId2"/>
              </a:rPr>
              <a:t>https://github.com/girishma18/crypto_asset_managemant_project</a:t>
            </a:r>
            <a:endParaRPr lang="en-US" dirty="0"/>
          </a:p>
          <a:p>
            <a:endParaRPr lang="en-US" dirty="0"/>
          </a:p>
          <a:p>
            <a:r>
              <a:rPr lang="en-US" dirty="0"/>
              <a:t>Analysis link- </a:t>
            </a:r>
            <a:r>
              <a:rPr lang="en-US" dirty="0">
                <a:hlinkClick r:id="rId3"/>
              </a:rPr>
              <a:t>https://github.com/girishma18/crypto_asset_managemant_project/blob/main/analysis.txt</a:t>
            </a:r>
            <a:endParaRPr lang="en-US" dirty="0"/>
          </a:p>
          <a:p>
            <a:endParaRPr lang="en-US" dirty="0"/>
          </a:p>
          <a:p>
            <a:pPr marL="0" indent="0">
              <a:buNone/>
            </a:pPr>
            <a:r>
              <a:rPr lang="en-US" dirty="0"/>
              <a:t> </a:t>
            </a:r>
          </a:p>
        </p:txBody>
      </p:sp>
    </p:spTree>
    <p:extLst>
      <p:ext uri="{BB962C8B-B14F-4D97-AF65-F5344CB8AC3E}">
        <p14:creationId xmlns:p14="http://schemas.microsoft.com/office/powerpoint/2010/main" val="54548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70352-D7A2-2F1C-C58F-4FCFB66A1DCF}"/>
              </a:ext>
            </a:extLst>
          </p:cNvPr>
          <p:cNvSpPr>
            <a:spLocks noGrp="1"/>
          </p:cNvSpPr>
          <p:nvPr>
            <p:ph idx="1"/>
          </p:nvPr>
        </p:nvSpPr>
        <p:spPr>
          <a:xfrm>
            <a:off x="838200" y="2833351"/>
            <a:ext cx="10515600" cy="3343611"/>
          </a:xfrm>
        </p:spPr>
        <p:txBody>
          <a:bodyPr>
            <a:normAutofit/>
          </a:bodyPr>
          <a:lstStyle/>
          <a:p>
            <a:pPr marL="0" indent="0" algn="ctr">
              <a:buNone/>
            </a:pPr>
            <a:r>
              <a:rPr lang="en-US" sz="4000" b="1" dirty="0"/>
              <a:t>Thanks for Giving this Learning Opportunity</a:t>
            </a:r>
          </a:p>
        </p:txBody>
      </p:sp>
    </p:spTree>
    <p:extLst>
      <p:ext uri="{BB962C8B-B14F-4D97-AF65-F5344CB8AC3E}">
        <p14:creationId xmlns:p14="http://schemas.microsoft.com/office/powerpoint/2010/main" val="372832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632E-E86C-3080-35E8-D5B197DD60BE}"/>
              </a:ext>
            </a:extLst>
          </p:cNvPr>
          <p:cNvSpPr>
            <a:spLocks noGrp="1"/>
          </p:cNvSpPr>
          <p:nvPr>
            <p:ph type="title"/>
          </p:nvPr>
        </p:nvSpPr>
        <p:spPr>
          <a:xfrm>
            <a:off x="838200" y="365126"/>
            <a:ext cx="10515600" cy="600790"/>
          </a:xfrm>
        </p:spPr>
        <p:txBody>
          <a:bodyPr>
            <a:normAutofit fontScale="90000"/>
          </a:bodyPr>
          <a:lstStyle/>
          <a:p>
            <a:r>
              <a:rPr lang="en-US" b="1" dirty="0"/>
              <a:t>List of contents</a:t>
            </a:r>
          </a:p>
        </p:txBody>
      </p:sp>
      <p:sp>
        <p:nvSpPr>
          <p:cNvPr id="3" name="Content Placeholder 2">
            <a:extLst>
              <a:ext uri="{FF2B5EF4-FFF2-40B4-BE49-F238E27FC236}">
                <a16:creationId xmlns:a16="http://schemas.microsoft.com/office/drawing/2014/main" id="{690C3CDF-096D-CDA7-C976-A9957265CD69}"/>
              </a:ext>
            </a:extLst>
          </p:cNvPr>
          <p:cNvSpPr>
            <a:spLocks noGrp="1"/>
          </p:cNvSpPr>
          <p:nvPr>
            <p:ph idx="1"/>
          </p:nvPr>
        </p:nvSpPr>
        <p:spPr>
          <a:xfrm>
            <a:off x="838200" y="1120462"/>
            <a:ext cx="10515600" cy="5372412"/>
          </a:xfrm>
        </p:spPr>
        <p:txBody>
          <a:bodyPr>
            <a:normAutofit fontScale="77500" lnSpcReduction="20000"/>
          </a:bodyPr>
          <a:lstStyle/>
          <a:p>
            <a:r>
              <a:rPr lang="en-US" b="1" dirty="0"/>
              <a:t>Architecture</a:t>
            </a:r>
          </a:p>
          <a:p>
            <a:pPr lvl="1"/>
            <a:r>
              <a:rPr lang="en-US" dirty="0"/>
              <a:t>Flow diagram</a:t>
            </a:r>
            <a:endParaRPr lang="en-US" b="1" dirty="0"/>
          </a:p>
          <a:p>
            <a:pPr lvl="1"/>
            <a:r>
              <a:rPr lang="en-US" dirty="0"/>
              <a:t>Overview</a:t>
            </a:r>
          </a:p>
          <a:p>
            <a:r>
              <a:rPr lang="en-US" b="1" dirty="0"/>
              <a:t>Architecture deep dive and technological preferences</a:t>
            </a:r>
          </a:p>
          <a:p>
            <a:pPr lvl="1"/>
            <a:r>
              <a:rPr lang="en-US" dirty="0"/>
              <a:t>Technological  preferences</a:t>
            </a:r>
          </a:p>
          <a:p>
            <a:r>
              <a:rPr lang="en-US" b="1" dirty="0"/>
              <a:t>Ingestion </a:t>
            </a:r>
          </a:p>
          <a:p>
            <a:pPr lvl="1"/>
            <a:r>
              <a:rPr lang="en-US" dirty="0"/>
              <a:t>Batch Ingestion</a:t>
            </a:r>
          </a:p>
          <a:p>
            <a:pPr lvl="1"/>
            <a:r>
              <a:rPr lang="en-US" dirty="0"/>
              <a:t>Real-time Ingestion</a:t>
            </a:r>
          </a:p>
          <a:p>
            <a:r>
              <a:rPr lang="en-US" b="1" dirty="0"/>
              <a:t>Data Processing</a:t>
            </a:r>
          </a:p>
          <a:p>
            <a:pPr lvl="1"/>
            <a:r>
              <a:rPr lang="en-US" dirty="0"/>
              <a:t>Data learnings</a:t>
            </a:r>
          </a:p>
          <a:p>
            <a:pPr lvl="1"/>
            <a:r>
              <a:rPr lang="en-US" dirty="0"/>
              <a:t>Data processing flow</a:t>
            </a:r>
          </a:p>
          <a:p>
            <a:r>
              <a:rPr lang="en-US" b="1" dirty="0"/>
              <a:t>Target Load- Data warehousing</a:t>
            </a:r>
          </a:p>
          <a:p>
            <a:pPr lvl="1"/>
            <a:r>
              <a:rPr lang="en-US" dirty="0"/>
              <a:t>Dimensions and Fact Tables</a:t>
            </a:r>
          </a:p>
          <a:p>
            <a:pPr lvl="1"/>
            <a:r>
              <a:rPr lang="en-US" dirty="0"/>
              <a:t>Data warehouse modelling</a:t>
            </a:r>
          </a:p>
          <a:p>
            <a:pPr lvl="1"/>
            <a:r>
              <a:rPr lang="en-US" dirty="0"/>
              <a:t>Process to  load to dimensions and fact tables</a:t>
            </a:r>
          </a:p>
          <a:p>
            <a:pPr lvl="1"/>
            <a:r>
              <a:rPr lang="en-US" dirty="0"/>
              <a:t>Slow changing dimensions- issue 1</a:t>
            </a:r>
          </a:p>
          <a:p>
            <a:pPr lvl="1"/>
            <a:r>
              <a:rPr lang="en-US" dirty="0"/>
              <a:t>Slow changing dimensions- issue 2</a:t>
            </a:r>
          </a:p>
          <a:p>
            <a:r>
              <a:rPr lang="en-US" b="1" dirty="0"/>
              <a:t>References and links</a:t>
            </a:r>
          </a:p>
          <a:p>
            <a:endParaRPr lang="en-US" dirty="0"/>
          </a:p>
          <a:p>
            <a:pPr lvl="1"/>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26581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9BC4-4EDA-1DD3-22A5-4A68A0E6506F}"/>
              </a:ext>
            </a:extLst>
          </p:cNvPr>
          <p:cNvSpPr>
            <a:spLocks noGrp="1"/>
          </p:cNvSpPr>
          <p:nvPr>
            <p:ph type="title"/>
          </p:nvPr>
        </p:nvSpPr>
        <p:spPr/>
        <p:txBody>
          <a:bodyPr/>
          <a:lstStyle/>
          <a:p>
            <a:r>
              <a:rPr lang="en-US" b="1" dirty="0"/>
              <a:t>Architecture Flow Diagram</a:t>
            </a:r>
            <a:br>
              <a:rPr lang="en-US" b="1" dirty="0"/>
            </a:br>
            <a:endParaRPr lang="en-US" dirty="0"/>
          </a:p>
        </p:txBody>
      </p:sp>
      <p:pic>
        <p:nvPicPr>
          <p:cNvPr id="5" name="Content Placeholder 4">
            <a:extLst>
              <a:ext uri="{FF2B5EF4-FFF2-40B4-BE49-F238E27FC236}">
                <a16:creationId xmlns:a16="http://schemas.microsoft.com/office/drawing/2014/main" id="{49DDAB65-6D0C-C947-7367-4CE88CE81B27}"/>
              </a:ext>
            </a:extLst>
          </p:cNvPr>
          <p:cNvPicPr>
            <a:picLocks noGrp="1" noChangeAspect="1"/>
          </p:cNvPicPr>
          <p:nvPr>
            <p:ph idx="1"/>
          </p:nvPr>
        </p:nvPicPr>
        <p:blipFill>
          <a:blip r:embed="rId2"/>
          <a:stretch>
            <a:fillRect/>
          </a:stretch>
        </p:blipFill>
        <p:spPr>
          <a:xfrm>
            <a:off x="1046299" y="1825625"/>
            <a:ext cx="10099401" cy="4351338"/>
          </a:xfrm>
        </p:spPr>
      </p:pic>
    </p:spTree>
    <p:extLst>
      <p:ext uri="{BB962C8B-B14F-4D97-AF65-F5344CB8AC3E}">
        <p14:creationId xmlns:p14="http://schemas.microsoft.com/office/powerpoint/2010/main" val="216361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14C8-8308-F4BC-7FE4-A988E71EFD71}"/>
              </a:ext>
            </a:extLst>
          </p:cNvPr>
          <p:cNvSpPr>
            <a:spLocks noGrp="1"/>
          </p:cNvSpPr>
          <p:nvPr>
            <p:ph type="title"/>
          </p:nvPr>
        </p:nvSpPr>
        <p:spPr/>
        <p:txBody>
          <a:bodyPr/>
          <a:lstStyle/>
          <a:p>
            <a:r>
              <a:rPr lang="en-US" b="1" dirty="0"/>
              <a:t>Architecture Overview</a:t>
            </a:r>
          </a:p>
        </p:txBody>
      </p:sp>
      <p:graphicFrame>
        <p:nvGraphicFramePr>
          <p:cNvPr id="4" name="Content Placeholder 3">
            <a:extLst>
              <a:ext uri="{FF2B5EF4-FFF2-40B4-BE49-F238E27FC236}">
                <a16:creationId xmlns:a16="http://schemas.microsoft.com/office/drawing/2014/main" id="{6CC375C7-4D84-2199-9284-40C230850E98}"/>
              </a:ext>
            </a:extLst>
          </p:cNvPr>
          <p:cNvGraphicFramePr>
            <a:graphicFrameLocks noGrp="1"/>
          </p:cNvGraphicFramePr>
          <p:nvPr>
            <p:ph idx="1"/>
            <p:extLst>
              <p:ext uri="{D42A27DB-BD31-4B8C-83A1-F6EECF244321}">
                <p14:modId xmlns:p14="http://schemas.microsoft.com/office/powerpoint/2010/main" val="21778844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81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31C1-26A4-ACE4-E4F9-90431642552A}"/>
              </a:ext>
            </a:extLst>
          </p:cNvPr>
          <p:cNvSpPr>
            <a:spLocks noGrp="1"/>
          </p:cNvSpPr>
          <p:nvPr>
            <p:ph type="title"/>
          </p:nvPr>
        </p:nvSpPr>
        <p:spPr/>
        <p:txBody>
          <a:bodyPr>
            <a:normAutofit/>
          </a:bodyPr>
          <a:lstStyle/>
          <a:p>
            <a:r>
              <a:rPr lang="en-US" sz="3600" b="1" dirty="0"/>
              <a:t>Architecture deep dive and technological preferences</a:t>
            </a:r>
            <a:br>
              <a:rPr lang="en-US" b="1" dirty="0"/>
            </a:br>
            <a:endParaRPr lang="en-US" dirty="0"/>
          </a:p>
        </p:txBody>
      </p:sp>
      <p:pic>
        <p:nvPicPr>
          <p:cNvPr id="5" name="Content Placeholder 4">
            <a:extLst>
              <a:ext uri="{FF2B5EF4-FFF2-40B4-BE49-F238E27FC236}">
                <a16:creationId xmlns:a16="http://schemas.microsoft.com/office/drawing/2014/main" id="{F5471D5B-2F9D-172E-C544-77A40C1192DD}"/>
              </a:ext>
            </a:extLst>
          </p:cNvPr>
          <p:cNvPicPr>
            <a:picLocks noGrp="1" noChangeAspect="1"/>
          </p:cNvPicPr>
          <p:nvPr>
            <p:ph idx="1"/>
          </p:nvPr>
        </p:nvPicPr>
        <p:blipFill>
          <a:blip r:embed="rId2"/>
          <a:stretch>
            <a:fillRect/>
          </a:stretch>
        </p:blipFill>
        <p:spPr>
          <a:xfrm>
            <a:off x="512956" y="1215484"/>
            <a:ext cx="10840844" cy="5277392"/>
          </a:xfrm>
        </p:spPr>
      </p:pic>
    </p:spTree>
    <p:extLst>
      <p:ext uri="{BB962C8B-B14F-4D97-AF65-F5344CB8AC3E}">
        <p14:creationId xmlns:p14="http://schemas.microsoft.com/office/powerpoint/2010/main" val="287984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E6B5-0D59-346A-94D7-561A721EE762}"/>
              </a:ext>
            </a:extLst>
          </p:cNvPr>
          <p:cNvSpPr>
            <a:spLocks noGrp="1"/>
          </p:cNvSpPr>
          <p:nvPr>
            <p:ph type="title"/>
          </p:nvPr>
        </p:nvSpPr>
        <p:spPr/>
        <p:txBody>
          <a:bodyPr/>
          <a:lstStyle/>
          <a:p>
            <a:r>
              <a:rPr lang="en-US" b="1" dirty="0"/>
              <a:t>Technology preferences</a:t>
            </a:r>
          </a:p>
        </p:txBody>
      </p:sp>
      <p:graphicFrame>
        <p:nvGraphicFramePr>
          <p:cNvPr id="4" name="Content Placeholder 3">
            <a:extLst>
              <a:ext uri="{FF2B5EF4-FFF2-40B4-BE49-F238E27FC236}">
                <a16:creationId xmlns:a16="http://schemas.microsoft.com/office/drawing/2014/main" id="{0F99DCE5-0A25-D368-25EC-B729BBD63577}"/>
              </a:ext>
            </a:extLst>
          </p:cNvPr>
          <p:cNvGraphicFramePr>
            <a:graphicFrameLocks noGrp="1"/>
          </p:cNvGraphicFramePr>
          <p:nvPr>
            <p:ph idx="1"/>
            <p:extLst>
              <p:ext uri="{D42A27DB-BD31-4B8C-83A1-F6EECF244321}">
                <p14:modId xmlns:p14="http://schemas.microsoft.com/office/powerpoint/2010/main" val="16924016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81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F516-B17B-6385-2CDC-5EA1F3F65075}"/>
              </a:ext>
            </a:extLst>
          </p:cNvPr>
          <p:cNvSpPr>
            <a:spLocks noGrp="1"/>
          </p:cNvSpPr>
          <p:nvPr>
            <p:ph type="title"/>
          </p:nvPr>
        </p:nvSpPr>
        <p:spPr>
          <a:xfrm>
            <a:off x="838200" y="365126"/>
            <a:ext cx="10515600" cy="482368"/>
          </a:xfrm>
        </p:spPr>
        <p:txBody>
          <a:bodyPr>
            <a:normAutofit fontScale="90000"/>
          </a:bodyPr>
          <a:lstStyle/>
          <a:p>
            <a:r>
              <a:rPr lang="en-US" b="1" dirty="0"/>
              <a:t>Batch Ingestion</a:t>
            </a:r>
          </a:p>
        </p:txBody>
      </p:sp>
      <p:graphicFrame>
        <p:nvGraphicFramePr>
          <p:cNvPr id="4" name="Content Placeholder 3">
            <a:extLst>
              <a:ext uri="{FF2B5EF4-FFF2-40B4-BE49-F238E27FC236}">
                <a16:creationId xmlns:a16="http://schemas.microsoft.com/office/drawing/2014/main" id="{710FD528-D89F-446A-3963-916F7B9E6DB3}"/>
              </a:ext>
            </a:extLst>
          </p:cNvPr>
          <p:cNvGraphicFramePr>
            <a:graphicFrameLocks noGrp="1"/>
          </p:cNvGraphicFramePr>
          <p:nvPr>
            <p:ph idx="1"/>
            <p:extLst>
              <p:ext uri="{D42A27DB-BD31-4B8C-83A1-F6EECF244321}">
                <p14:modId xmlns:p14="http://schemas.microsoft.com/office/powerpoint/2010/main" val="2914246215"/>
              </p:ext>
            </p:extLst>
          </p:nvPr>
        </p:nvGraphicFramePr>
        <p:xfrm>
          <a:off x="412595" y="959004"/>
          <a:ext cx="11430000" cy="5533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545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7271-22FE-617B-F2BA-411F23C16CDB}"/>
              </a:ext>
            </a:extLst>
          </p:cNvPr>
          <p:cNvSpPr>
            <a:spLocks noGrp="1"/>
          </p:cNvSpPr>
          <p:nvPr>
            <p:ph type="title"/>
          </p:nvPr>
        </p:nvSpPr>
        <p:spPr/>
        <p:txBody>
          <a:bodyPr/>
          <a:lstStyle/>
          <a:p>
            <a:r>
              <a:rPr lang="en-US" b="1" dirty="0"/>
              <a:t>Real-time Ingestion</a:t>
            </a:r>
          </a:p>
        </p:txBody>
      </p:sp>
      <p:graphicFrame>
        <p:nvGraphicFramePr>
          <p:cNvPr id="4" name="Content Placeholder 3">
            <a:extLst>
              <a:ext uri="{FF2B5EF4-FFF2-40B4-BE49-F238E27FC236}">
                <a16:creationId xmlns:a16="http://schemas.microsoft.com/office/drawing/2014/main" id="{E5C863FD-E374-32AE-F427-FC7A950E9D58}"/>
              </a:ext>
            </a:extLst>
          </p:cNvPr>
          <p:cNvGraphicFramePr>
            <a:graphicFrameLocks noGrp="1"/>
          </p:cNvGraphicFramePr>
          <p:nvPr>
            <p:ph idx="1"/>
            <p:extLst>
              <p:ext uri="{D42A27DB-BD31-4B8C-83A1-F6EECF244321}">
                <p14:modId xmlns:p14="http://schemas.microsoft.com/office/powerpoint/2010/main" val="41792057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438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901A-36ED-DFFB-5DFF-8B7FAF0CBA16}"/>
              </a:ext>
            </a:extLst>
          </p:cNvPr>
          <p:cNvSpPr>
            <a:spLocks noGrp="1"/>
          </p:cNvSpPr>
          <p:nvPr>
            <p:ph type="title"/>
          </p:nvPr>
        </p:nvSpPr>
        <p:spPr/>
        <p:txBody>
          <a:bodyPr/>
          <a:lstStyle/>
          <a:p>
            <a:r>
              <a:rPr lang="en-US" b="1" dirty="0"/>
              <a:t>Data Processing</a:t>
            </a:r>
          </a:p>
        </p:txBody>
      </p:sp>
      <p:sp>
        <p:nvSpPr>
          <p:cNvPr id="3" name="Content Placeholder 2">
            <a:extLst>
              <a:ext uri="{FF2B5EF4-FFF2-40B4-BE49-F238E27FC236}">
                <a16:creationId xmlns:a16="http://schemas.microsoft.com/office/drawing/2014/main" id="{868D50DE-DB4A-5AD2-B6B5-4E0741348770}"/>
              </a:ext>
            </a:extLst>
          </p:cNvPr>
          <p:cNvSpPr>
            <a:spLocks noGrp="1"/>
          </p:cNvSpPr>
          <p:nvPr>
            <p:ph idx="1"/>
          </p:nvPr>
        </p:nvSpPr>
        <p:spPr>
          <a:xfrm>
            <a:off x="838200" y="1460810"/>
            <a:ext cx="10515600" cy="4927111"/>
          </a:xfrm>
        </p:spPr>
        <p:txBody>
          <a:bodyPr>
            <a:normAutofit fontScale="92500"/>
          </a:bodyPr>
          <a:lstStyle/>
          <a:p>
            <a:r>
              <a:rPr lang="en-US" dirty="0"/>
              <a:t>Data learnings – </a:t>
            </a:r>
          </a:p>
          <a:p>
            <a:pPr lvl="1"/>
            <a:r>
              <a:rPr lang="en-US" dirty="0"/>
              <a:t>It is telegram chat data from 2 telegram channels(</a:t>
            </a:r>
            <a:r>
              <a:rPr lang="en-US" dirty="0" err="1"/>
              <a:t>directcrypto</a:t>
            </a:r>
            <a:r>
              <a:rPr lang="en-US" dirty="0"/>
              <a:t>, </a:t>
            </a:r>
            <a:r>
              <a:rPr lang="en-US" dirty="0" err="1"/>
              <a:t>yocrypto</a:t>
            </a:r>
            <a:r>
              <a:rPr lang="en-US" dirty="0"/>
              <a:t>). </a:t>
            </a:r>
          </a:p>
          <a:p>
            <a:pPr lvl="1"/>
            <a:r>
              <a:rPr lang="en-US" dirty="0"/>
              <a:t>It has approximately 4 years data and around 1.2 lakh records per year.</a:t>
            </a:r>
          </a:p>
          <a:p>
            <a:pPr lvl="1"/>
            <a:r>
              <a:rPr lang="en-US" dirty="0"/>
              <a:t>There are around 17,000 users/groups. </a:t>
            </a:r>
          </a:p>
          <a:p>
            <a:pPr lvl="1"/>
            <a:r>
              <a:rPr lang="en-US" dirty="0"/>
              <a:t>The messages were about the directional bet advices of multiple currencies on multiple platforms,  market trends, investors opinions, investors experiences, etc.</a:t>
            </a:r>
          </a:p>
          <a:p>
            <a:pPr lvl="1"/>
            <a:r>
              <a:rPr lang="en-US" dirty="0"/>
              <a:t>Found errors like - stop loss and profits incorrectly given for an entry price, some emojis, irrelevant text, nulls, text not having neither coin details nor platform details, generalized statements, alert texts, reactions to other messages, some outliers like 170% profit in 2 days.</a:t>
            </a:r>
          </a:p>
          <a:p>
            <a:pPr lvl="1"/>
            <a:r>
              <a:rPr lang="en-US" dirty="0"/>
              <a:t>Some of the critical data features - </a:t>
            </a:r>
            <a:r>
              <a:rPr lang="en-US" dirty="0" err="1"/>
              <a:t>message_id</a:t>
            </a:r>
            <a:r>
              <a:rPr lang="en-US" dirty="0"/>
              <a:t>, </a:t>
            </a:r>
            <a:r>
              <a:rPr lang="en-US" dirty="0" err="1"/>
              <a:t>message_timestamp</a:t>
            </a:r>
            <a:r>
              <a:rPr lang="en-US" dirty="0"/>
              <a:t>, </a:t>
            </a:r>
            <a:r>
              <a:rPr lang="en-US" dirty="0" err="1"/>
              <a:t>trader_id</a:t>
            </a:r>
            <a:r>
              <a:rPr lang="en-US" dirty="0"/>
              <a:t>, coin, long/short, leverage, current price, entry, profits/loss, stop loss, </a:t>
            </a:r>
            <a:r>
              <a:rPr lang="en-US" dirty="0" err="1"/>
              <a:t>take_profit_level</a:t>
            </a:r>
            <a:r>
              <a:rPr lang="en-US" dirty="0"/>
              <a:t>, </a:t>
            </a:r>
            <a:r>
              <a:rPr lang="en-US" dirty="0" err="1"/>
              <a:t>isOverLeverageOk</a:t>
            </a:r>
            <a:r>
              <a:rPr lang="en-US" dirty="0"/>
              <a:t>, trend(bull or bear), </a:t>
            </a:r>
            <a:r>
              <a:rPr lang="en-US" dirty="0" err="1"/>
              <a:t>action_to_take</a:t>
            </a:r>
            <a:r>
              <a:rPr lang="en-US" dirty="0"/>
              <a:t>(close or keep), </a:t>
            </a:r>
            <a:r>
              <a:rPr lang="en-US" dirty="0" err="1"/>
              <a:t>period_to_invest</a:t>
            </a:r>
            <a:r>
              <a:rPr lang="en-US" dirty="0"/>
              <a:t>, </a:t>
            </a:r>
            <a:r>
              <a:rPr lang="en-US" dirty="0" err="1"/>
              <a:t>trading_platform</a:t>
            </a:r>
            <a:r>
              <a:rPr lang="en-US" dirty="0"/>
              <a:t>, </a:t>
            </a:r>
            <a:r>
              <a:rPr lang="en-US" dirty="0" err="1"/>
              <a:t>current_trade_status</a:t>
            </a:r>
            <a:r>
              <a:rPr lang="en-US" dirty="0"/>
              <a:t>(closed/open), </a:t>
            </a:r>
            <a:r>
              <a:rPr lang="en-US" dirty="0" err="1"/>
              <a:t>exit_price</a:t>
            </a:r>
            <a:r>
              <a:rPr lang="en-US" dirty="0"/>
              <a:t>.</a:t>
            </a:r>
          </a:p>
        </p:txBody>
      </p:sp>
    </p:spTree>
    <p:extLst>
      <p:ext uri="{BB962C8B-B14F-4D97-AF65-F5344CB8AC3E}">
        <p14:creationId xmlns:p14="http://schemas.microsoft.com/office/powerpoint/2010/main" val="2219363284"/>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2960</TotalTime>
  <Words>1444</Words>
  <Application>Microsoft Macintosh PowerPoint</Application>
  <PresentationFormat>Widescreen</PresentationFormat>
  <Paragraphs>136</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 2013 - 2022</vt:lpstr>
      <vt:lpstr>Bezant Assignment</vt:lpstr>
      <vt:lpstr>List of contents</vt:lpstr>
      <vt:lpstr>Architecture Flow Diagram </vt:lpstr>
      <vt:lpstr>Architecture Overview</vt:lpstr>
      <vt:lpstr>Architecture deep dive and technological preferences </vt:lpstr>
      <vt:lpstr>Technology preferences</vt:lpstr>
      <vt:lpstr>Batch Ingestion</vt:lpstr>
      <vt:lpstr>Real-time Ingestion</vt:lpstr>
      <vt:lpstr>Data Processing</vt:lpstr>
      <vt:lpstr>Data Processing Flow</vt:lpstr>
      <vt:lpstr>Dimensions and Fact Tables</vt:lpstr>
      <vt:lpstr>Data warehouse Modelling</vt:lpstr>
      <vt:lpstr>Process to load the Dimensions and Fact tables</vt:lpstr>
      <vt:lpstr>Slow changing dimensions- issue 1</vt:lpstr>
      <vt:lpstr>Slow changing dimensions- issue 2</vt:lpstr>
      <vt:lpstr>References and links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Bezant Assignment</dc:title>
  <dc:creator>Girishma Vandanapu</dc:creator>
  <cp:lastModifiedBy>Girishma Vandanapu</cp:lastModifiedBy>
  <cp:revision>34</cp:revision>
  <dcterms:created xsi:type="dcterms:W3CDTF">2022-12-26T13:23:30Z</dcterms:created>
  <dcterms:modified xsi:type="dcterms:W3CDTF">2022-12-28T14:43:59Z</dcterms:modified>
</cp:coreProperties>
</file>