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C50D4CC-25F3-41AC-98CE-500518451425}" type="datetimeFigureOut">
              <a:rPr lang="en-US" smtClean="0"/>
              <a:t>29/01/2020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EEC8F4D-0E3E-468C-B7A2-09F8CD48254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7772400" cy="1975104"/>
          </a:xfrm>
        </p:spPr>
        <p:txBody>
          <a:bodyPr/>
          <a:lstStyle/>
          <a:p>
            <a:r>
              <a:rPr lang="en-US" sz="4800" dirty="0" smtClean="0"/>
              <a:t>Auto leave letter generator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114800" y="5562600"/>
            <a:ext cx="4648200" cy="74676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by : 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Girish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V.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Parate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7010400" cy="2590800"/>
          </a:xfrm>
        </p:spPr>
        <p:txBody>
          <a:bodyPr/>
          <a:lstStyle/>
          <a:p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Technologies used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"/>
            </a:pPr>
            <a:r>
              <a:rPr lang="en-US" dirty="0" smtClean="0"/>
              <a:t> </a:t>
            </a:r>
            <a:r>
              <a:rPr lang="en-US" sz="3600" dirty="0" smtClean="0"/>
              <a:t>Python 3.7</a:t>
            </a:r>
          </a:p>
          <a:p>
            <a:pPr>
              <a:buFont typeface="Wingdings" pitchFamily="2" charset="2"/>
              <a:buChar char=""/>
            </a:pPr>
            <a:r>
              <a:rPr lang="en-US" sz="3600" dirty="0" smtClean="0"/>
              <a:t> </a:t>
            </a:r>
            <a:r>
              <a:rPr lang="en-US" sz="3600" dirty="0" err="1" smtClean="0"/>
              <a:t>tkcalendar</a:t>
            </a:r>
            <a:endParaRPr lang="en-US" sz="3600" dirty="0" smtClean="0"/>
          </a:p>
          <a:p>
            <a:pPr>
              <a:buFont typeface="Wingdings" pitchFamily="2" charset="2"/>
              <a:buChar char=""/>
            </a:pPr>
            <a:r>
              <a:rPr lang="en-US" sz="3600" dirty="0" smtClean="0"/>
              <a:t> </a:t>
            </a:r>
            <a:r>
              <a:rPr lang="en-US" sz="3600" dirty="0" smtClean="0"/>
              <a:t>Regular expression</a:t>
            </a:r>
          </a:p>
          <a:p>
            <a:pPr>
              <a:buFont typeface="Wingdings" pitchFamily="2" charset="2"/>
              <a:buChar char=""/>
            </a:pPr>
            <a:r>
              <a:rPr lang="en-US" sz="3600" dirty="0" smtClean="0"/>
              <a:t> </a:t>
            </a:r>
            <a:r>
              <a:rPr lang="en-US" sz="3600" dirty="0" smtClean="0"/>
              <a:t>OS commands</a:t>
            </a:r>
          </a:p>
          <a:p>
            <a:pPr>
              <a:buFont typeface="Wingdings" pitchFamily="2" charset="2"/>
              <a:buChar char=""/>
            </a:pPr>
            <a:r>
              <a:rPr lang="en-US" sz="3600" dirty="0" smtClean="0"/>
              <a:t> </a:t>
            </a:r>
            <a:r>
              <a:rPr lang="en-US" sz="3600" dirty="0" err="1" smtClean="0"/>
              <a:t>tkinter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Flow of project :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3048000" cy="50419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A project create leave letters as per given inputs from applicants.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On clicking Generate button on screen, the inputs are verifies and matched with pre-defined regular expressions.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If the given input is correct, it replaced with components of draft letters.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The letters are saved in notepad,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ex:Annualleave.txt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3" descr="flowchart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67200" y="1524000"/>
            <a:ext cx="463677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Index page of project :</a:t>
            </a:r>
            <a:endParaRPr lang="en-US" sz="4800" dirty="0"/>
          </a:p>
        </p:txBody>
      </p:sp>
      <p:pic>
        <p:nvPicPr>
          <p:cNvPr id="4" name="Content Placeholder 3" descr="pic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772400" cy="4648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Annual Leave Letter (Example) :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905000"/>
            <a:ext cx="27432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Empty cell :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572000" y="1828800"/>
            <a:ext cx="2441575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Filled cell :</a:t>
            </a:r>
            <a:endParaRPr lang="en-US" sz="3600" dirty="0"/>
          </a:p>
        </p:txBody>
      </p:sp>
      <p:pic>
        <p:nvPicPr>
          <p:cNvPr id="7" name="Content Placeholder 6" descr="pic2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52400" y="2590800"/>
            <a:ext cx="4344988" cy="3733800"/>
          </a:xfrm>
        </p:spPr>
      </p:pic>
      <p:pic>
        <p:nvPicPr>
          <p:cNvPr id="8" name="Content Placeholder 7" descr="pic3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590800"/>
            <a:ext cx="4346575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8077200" cy="914400"/>
          </a:xfrm>
        </p:spPr>
        <p:txBody>
          <a:bodyPr/>
          <a:lstStyle/>
          <a:p>
            <a:r>
              <a:rPr lang="en-US" sz="3600" dirty="0" smtClean="0"/>
              <a:t>After clicking generate button :</a:t>
            </a:r>
            <a:endParaRPr lang="en-US" sz="3600" dirty="0"/>
          </a:p>
        </p:txBody>
      </p:sp>
      <p:pic>
        <p:nvPicPr>
          <p:cNvPr id="4" name="Content Placeholder 3" descr="pic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7924800" cy="464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Draft of Annual leave letter :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286000" cy="519430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/>
              <a:t>   In the draft letter, you can actually see that, there are some of letters which starts from character “$”.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 </a:t>
            </a:r>
            <a:r>
              <a:rPr lang="en-US" sz="2300" dirty="0" smtClean="0"/>
              <a:t> These letters are then replaced with given input .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 </a:t>
            </a:r>
            <a:r>
              <a:rPr lang="en-US" sz="2300" dirty="0" smtClean="0"/>
              <a:t> The example conditions are as follow:</a:t>
            </a:r>
          </a:p>
          <a:p>
            <a:pPr marL="397764" indent="-342900">
              <a:buFont typeface="+mj-lt"/>
              <a:buAutoNum type="arabicPeriod"/>
            </a:pPr>
            <a:r>
              <a:rPr lang="en-US" sz="2300" dirty="0" smtClean="0"/>
              <a:t> </a:t>
            </a:r>
            <a:r>
              <a:rPr lang="en-US" sz="2300" dirty="0" smtClean="0"/>
              <a:t>If contact no. is a number or not equal to 10 digits, then it will through error.</a:t>
            </a:r>
          </a:p>
          <a:p>
            <a:pPr marL="397764" indent="-342900">
              <a:buFont typeface="+mj-lt"/>
              <a:buAutoNum type="arabicPeriod"/>
            </a:pPr>
            <a:r>
              <a:rPr lang="en-US" sz="2300" dirty="0" smtClean="0"/>
              <a:t>If email doesn’t contain “@”, then it will through error</a:t>
            </a:r>
            <a:r>
              <a:rPr lang="en-US" dirty="0" smtClean="0"/>
              <a:t>.</a:t>
            </a:r>
          </a:p>
        </p:txBody>
      </p:sp>
      <p:pic>
        <p:nvPicPr>
          <p:cNvPr id="4" name="Content Placeholder 3" descr="pic5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79295" y="1371600"/>
            <a:ext cx="5936105" cy="5029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letter :</a:t>
            </a:r>
            <a:endParaRPr lang="en-US" dirty="0"/>
          </a:p>
        </p:txBody>
      </p:sp>
      <p:pic>
        <p:nvPicPr>
          <p:cNvPr id="4" name="Content Placeholder 3" descr="pic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229600" cy="46481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5562600"/>
            <a:ext cx="7543800" cy="977486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is an example when you entered wrong email. </a:t>
            </a:r>
          </a:p>
          <a:p>
            <a:r>
              <a:rPr lang="en-US" sz="2400" dirty="0" smtClean="0"/>
              <a:t>It will show an error in message box.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</a:t>
            </a:r>
            <a:endParaRPr lang="en-US" dirty="0"/>
          </a:p>
        </p:txBody>
      </p:sp>
      <p:pic>
        <p:nvPicPr>
          <p:cNvPr id="4" name="Content Placeholder 3" descr="pic7.JPG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77724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100</TotalTime>
  <Words>214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Auto leave letter generator</vt:lpstr>
      <vt:lpstr>Technologies used</vt:lpstr>
      <vt:lpstr>Flow of project :</vt:lpstr>
      <vt:lpstr>Index page of project :</vt:lpstr>
      <vt:lpstr>Annual Leave Letter (Example) :</vt:lpstr>
      <vt:lpstr>After clicking generate button :</vt:lpstr>
      <vt:lpstr>Draft of Annual leave letter :</vt:lpstr>
      <vt:lpstr>Generated letter :</vt:lpstr>
      <vt:lpstr>Example :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leave letter generator</dc:title>
  <dc:creator>USER</dc:creator>
  <cp:lastModifiedBy>USER</cp:lastModifiedBy>
  <cp:revision>11</cp:revision>
  <dcterms:created xsi:type="dcterms:W3CDTF">2020-01-29T07:46:26Z</dcterms:created>
  <dcterms:modified xsi:type="dcterms:W3CDTF">2020-01-29T09:26:52Z</dcterms:modified>
</cp:coreProperties>
</file>