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0" y="1016000"/>
            <a:ext cx="7239000" cy="4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2291786" y="1"/>
            <a:ext cx="7564908" cy="883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Bhakti Yoga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904698" y="748719"/>
            <a:ext cx="10648708" cy="64633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Bhakti?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our typical love look like?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exercise: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few things for which our love lasts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0-1 year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Gadgets (apple watch, Xbox, laptop, etc.), teenage love, kids toys, dress, etc.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1-10 years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House, car, sometimes few neighbors, birthday/anniversary gifts, jewelry, sometimes spouse, etc.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our lifetime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our body, Spouse, Parents, Kids, Friends, family, pets, plants, bank balance, mother nature, sometimes few neighbors, etc.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lifetimes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such a love is called bhakti</a:t>
            </a:r>
          </a:p>
          <a:p>
            <a:pPr marL="914400" marR="0" lvl="2" indent="0" algn="l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different shades or spectrum of our love – some of them short-term and some long-term but not forever permanent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2291786" y="416687"/>
            <a:ext cx="8742798" cy="1044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Bhakti Yoga(contd.)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91251" y="1461242"/>
            <a:ext cx="10648708" cy="44012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Bhakti? Primary/Secondary definitions.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word in Sanskrit language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love for the ultimate cause of all causes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Selfless love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Eternal love beyond our death, lifetime after lifetime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Unchanging love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that is ever-fresh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without motive of name, fame, money, power, etc.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feeling of love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that is not affected by circumstances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Favorable attitude to always please the beloved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Closest analogy of this world: Mother’s love for her child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2291786" y="416687"/>
            <a:ext cx="8196920" cy="1044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Bhakti Yoga (contd.)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91251" y="1461242"/>
            <a:ext cx="10648708" cy="4524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Yoga? Primary/Secondary definitions.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word in Sanskrit language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to the ultimate cause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join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 yoke came from yoga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Nourishes body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mind and soul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body, mind and soul in equilibrium/harmony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which gives peace within us and people around us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Wellness element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which leads to liberation from miseries</a:t>
            </a:r>
          </a:p>
          <a:p>
            <a:pPr marL="457200" marR="0" lvl="1" indent="0" algn="l" rtl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which gives happiness and ability to deal with adversities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ctrTitle"/>
          </p:nvPr>
        </p:nvSpPr>
        <p:spPr>
          <a:xfrm>
            <a:off x="2442258" y="567159"/>
            <a:ext cx="6130724" cy="905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slide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1342664" y="1666754"/>
            <a:ext cx="9334301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class : Why do Bhakti yoga? The purpose of Bhakti yoga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you, dinner time ☺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1048" y="3344271"/>
            <a:ext cx="4265332" cy="301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214</Words>
  <Application>Microsoft Macintosh PowerPoint</Application>
  <PresentationFormat>Widescreen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Noto Sans Symbols</vt:lpstr>
      <vt:lpstr>Arial</vt:lpstr>
      <vt:lpstr>Office Theme</vt:lpstr>
      <vt:lpstr>PowerPoint Presentation</vt:lpstr>
      <vt:lpstr>What is Bhakti Yoga</vt:lpstr>
      <vt:lpstr>What is Bhakti Yoga(contd.)</vt:lpstr>
      <vt:lpstr>What is Bhakti Yoga (contd.)</vt:lpstr>
      <vt:lpstr>Final slide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Austin Bhakti Yoga Club</dc:title>
  <cp:lastModifiedBy>Sivakumar, Girish (GE Transportation)</cp:lastModifiedBy>
  <cp:revision>13</cp:revision>
  <dcterms:modified xsi:type="dcterms:W3CDTF">2017-12-07T01:32:00Z</dcterms:modified>
</cp:coreProperties>
</file>