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4"/>
  </p:notesMasterIdLst>
  <p:sldIdLst>
    <p:sldId id="256" r:id="rId2"/>
    <p:sldId id="257" r:id="rId3"/>
    <p:sldId id="271" r:id="rId4"/>
    <p:sldId id="259" r:id="rId5"/>
    <p:sldId id="270" r:id="rId6"/>
    <p:sldId id="258" r:id="rId7"/>
    <p:sldId id="260" r:id="rId8"/>
    <p:sldId id="272" r:id="rId9"/>
    <p:sldId id="273" r:id="rId10"/>
    <p:sldId id="264" r:id="rId11"/>
    <p:sldId id="274" r:id="rId12"/>
    <p:sldId id="275" r:id="rId13"/>
    <p:sldId id="276" r:id="rId14"/>
    <p:sldId id="277" r:id="rId15"/>
    <p:sldId id="268" r:id="rId16"/>
    <p:sldId id="278" r:id="rId17"/>
    <p:sldId id="279" r:id="rId18"/>
    <p:sldId id="280" r:id="rId19"/>
    <p:sldId id="261" r:id="rId20"/>
    <p:sldId id="283" r:id="rId21"/>
    <p:sldId id="281" r:id="rId22"/>
    <p:sldId id="282" r:id="rId23"/>
    <p:sldId id="284" r:id="rId24"/>
    <p:sldId id="265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69" r:id="rId39"/>
    <p:sldId id="262" r:id="rId40"/>
    <p:sldId id="266" r:id="rId41"/>
    <p:sldId id="263" r:id="rId42"/>
    <p:sldId id="267" r:id="rId4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 varScale="1">
        <p:scale>
          <a:sx n="63" d="100"/>
          <a:sy n="6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9B13E-6C2C-4FB7-A36D-2B5F1AACA5D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35C67-6D58-4E06-8CB0-E53FDD3C5B28}">
      <dgm:prSet phldrT="[Text]"/>
      <dgm:spPr/>
      <dgm:t>
        <a:bodyPr/>
        <a:lstStyle/>
        <a:p>
          <a:r>
            <a:rPr lang="en-US" dirty="0" smtClean="0"/>
            <a:t>Fetch</a:t>
          </a:r>
          <a:endParaRPr lang="en-US" dirty="0"/>
        </a:p>
      </dgm:t>
    </dgm:pt>
    <dgm:pt modelId="{8D7D2EFD-3900-4E90-947E-24E40516EC9D}" type="parTrans" cxnId="{DF7418AF-D89E-4155-9BDD-38B95B8D2EED}">
      <dgm:prSet/>
      <dgm:spPr/>
      <dgm:t>
        <a:bodyPr/>
        <a:lstStyle/>
        <a:p>
          <a:endParaRPr lang="en-US"/>
        </a:p>
      </dgm:t>
    </dgm:pt>
    <dgm:pt modelId="{D47FCEEA-9350-4968-910E-A639159E9D56}" type="sibTrans" cxnId="{DF7418AF-D89E-4155-9BDD-38B95B8D2EED}">
      <dgm:prSet/>
      <dgm:spPr/>
      <dgm:t>
        <a:bodyPr/>
        <a:lstStyle/>
        <a:p>
          <a:endParaRPr lang="en-US"/>
        </a:p>
      </dgm:t>
    </dgm:pt>
    <dgm:pt modelId="{CC0CB8D5-0C9A-4796-99A6-BC50FFDA7C13}">
      <dgm:prSet phldrT="[Text]"/>
      <dgm:spPr/>
      <dgm:t>
        <a:bodyPr/>
        <a:lstStyle/>
        <a:p>
          <a:r>
            <a:rPr lang="en-US" dirty="0" smtClean="0"/>
            <a:t>Instruction is fetched from memory (</a:t>
          </a:r>
          <a:r>
            <a:rPr lang="en-US" b="1" dirty="0" smtClean="0"/>
            <a:t>Bus</a:t>
          </a:r>
          <a:r>
            <a:rPr lang="en-US" dirty="0" smtClean="0"/>
            <a:t>)</a:t>
          </a:r>
          <a:endParaRPr lang="en-US" dirty="0"/>
        </a:p>
      </dgm:t>
    </dgm:pt>
    <dgm:pt modelId="{4EB44433-235F-4D1E-AC5E-168472F01978}" type="parTrans" cxnId="{9BF9089D-E0C3-4830-87C4-92C02F21EDA0}">
      <dgm:prSet/>
      <dgm:spPr/>
      <dgm:t>
        <a:bodyPr/>
        <a:lstStyle/>
        <a:p>
          <a:endParaRPr lang="en-US"/>
        </a:p>
      </dgm:t>
    </dgm:pt>
    <dgm:pt modelId="{8B6F0FF1-6F6B-4A6F-92B6-12A1539BADCE}" type="sibTrans" cxnId="{9BF9089D-E0C3-4830-87C4-92C02F21EDA0}">
      <dgm:prSet/>
      <dgm:spPr/>
      <dgm:t>
        <a:bodyPr/>
        <a:lstStyle/>
        <a:p>
          <a:endParaRPr lang="en-US"/>
        </a:p>
      </dgm:t>
    </dgm:pt>
    <dgm:pt modelId="{D5FDC4A7-4735-4B6C-9AEE-CE6B15D9AB7D}">
      <dgm:prSet phldrT="[Text]"/>
      <dgm:spPr/>
      <dgm:t>
        <a:bodyPr/>
        <a:lstStyle/>
        <a:p>
          <a:r>
            <a:rPr lang="en-US" dirty="0" smtClean="0"/>
            <a:t>Decode</a:t>
          </a:r>
          <a:endParaRPr lang="en-US" dirty="0"/>
        </a:p>
      </dgm:t>
    </dgm:pt>
    <dgm:pt modelId="{80B41D49-4CA1-49D3-AD61-9D51E66B19DA}" type="parTrans" cxnId="{DA1EB0AB-7D01-437A-BE22-E4425BA27A00}">
      <dgm:prSet/>
      <dgm:spPr/>
      <dgm:t>
        <a:bodyPr/>
        <a:lstStyle/>
        <a:p>
          <a:endParaRPr lang="en-US"/>
        </a:p>
      </dgm:t>
    </dgm:pt>
    <dgm:pt modelId="{6E368D3F-4692-45FA-A7A6-35C39CDCDF3D}" type="sibTrans" cxnId="{DA1EB0AB-7D01-437A-BE22-E4425BA27A00}">
      <dgm:prSet/>
      <dgm:spPr/>
      <dgm:t>
        <a:bodyPr/>
        <a:lstStyle/>
        <a:p>
          <a:endParaRPr lang="en-US"/>
        </a:p>
      </dgm:t>
    </dgm:pt>
    <dgm:pt modelId="{0487CDF8-544B-40D0-AA9E-4A17C64B3CA6}">
      <dgm:prSet phldrT="[Text]"/>
      <dgm:spPr/>
      <dgm:t>
        <a:bodyPr/>
        <a:lstStyle/>
        <a:p>
          <a:r>
            <a:rPr lang="en-US" dirty="0" smtClean="0"/>
            <a:t>Instruction is decoded using hard wire </a:t>
          </a:r>
          <a:r>
            <a:rPr lang="en-US" b="1" dirty="0" smtClean="0"/>
            <a:t>Decoder</a:t>
          </a:r>
          <a:endParaRPr lang="en-US" b="1" dirty="0"/>
        </a:p>
      </dgm:t>
    </dgm:pt>
    <dgm:pt modelId="{34A6DD1B-AC77-46D7-B486-EE6451F6AF60}" type="parTrans" cxnId="{D8407DEC-2583-40B9-9971-0D9DF6733FB1}">
      <dgm:prSet/>
      <dgm:spPr/>
      <dgm:t>
        <a:bodyPr/>
        <a:lstStyle/>
        <a:p>
          <a:endParaRPr lang="en-US"/>
        </a:p>
      </dgm:t>
    </dgm:pt>
    <dgm:pt modelId="{41BCD039-6896-477A-82AC-D3A501359BB7}" type="sibTrans" cxnId="{D8407DEC-2583-40B9-9971-0D9DF6733FB1}">
      <dgm:prSet/>
      <dgm:spPr/>
      <dgm:t>
        <a:bodyPr/>
        <a:lstStyle/>
        <a:p>
          <a:endParaRPr lang="en-US"/>
        </a:p>
      </dgm:t>
    </dgm:pt>
    <dgm:pt modelId="{8651DBFB-A7C6-4AC2-A614-8F6DE345678A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US" dirty="0"/>
        </a:p>
      </dgm:t>
    </dgm:pt>
    <dgm:pt modelId="{708F58E1-D86C-4AF1-8935-F9F1B20BB621}" type="parTrans" cxnId="{5E8B84D1-6252-4000-8324-ED518CAFF1B1}">
      <dgm:prSet/>
      <dgm:spPr/>
      <dgm:t>
        <a:bodyPr/>
        <a:lstStyle/>
        <a:p>
          <a:endParaRPr lang="en-US"/>
        </a:p>
      </dgm:t>
    </dgm:pt>
    <dgm:pt modelId="{099013CE-2D3F-4E1C-B9C0-7C187162EDC8}" type="sibTrans" cxnId="{5E8B84D1-6252-4000-8324-ED518CAFF1B1}">
      <dgm:prSet/>
      <dgm:spPr/>
      <dgm:t>
        <a:bodyPr/>
        <a:lstStyle/>
        <a:p>
          <a:endParaRPr lang="en-US"/>
        </a:p>
      </dgm:t>
    </dgm:pt>
    <dgm:pt modelId="{5327B11B-297D-41DE-B9CE-D54C09CC91C9}">
      <dgm:prSet phldrT="[Text]"/>
      <dgm:spPr/>
      <dgm:t>
        <a:bodyPr/>
        <a:lstStyle/>
        <a:p>
          <a:r>
            <a:rPr lang="en-US" dirty="0" smtClean="0"/>
            <a:t>Instruction is executed – through the data path</a:t>
          </a:r>
          <a:endParaRPr lang="en-US" dirty="0"/>
        </a:p>
      </dgm:t>
    </dgm:pt>
    <dgm:pt modelId="{AFD90BAF-C0D2-4E8D-B151-983D3F8D5364}" type="parTrans" cxnId="{78AF1889-272F-45D5-A9D3-592842E27818}">
      <dgm:prSet/>
      <dgm:spPr/>
      <dgm:t>
        <a:bodyPr/>
        <a:lstStyle/>
        <a:p>
          <a:endParaRPr lang="en-US"/>
        </a:p>
      </dgm:t>
    </dgm:pt>
    <dgm:pt modelId="{6E020FDE-5AA2-4D46-8693-F6E852E8C540}" type="sibTrans" cxnId="{78AF1889-272F-45D5-A9D3-592842E27818}">
      <dgm:prSet/>
      <dgm:spPr/>
      <dgm:t>
        <a:bodyPr/>
        <a:lstStyle/>
        <a:p>
          <a:endParaRPr lang="en-US"/>
        </a:p>
      </dgm:t>
    </dgm:pt>
    <dgm:pt modelId="{222DE5F5-3A47-40DB-8F6A-1142F48A04C1}" type="pres">
      <dgm:prSet presAssocID="{9819B13E-6C2C-4FB7-A36D-2B5F1AACA5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47B1C3-F1E0-4B25-B820-F6FB2878D13C}" type="pres">
      <dgm:prSet presAssocID="{50335C67-6D58-4E06-8CB0-E53FDD3C5B28}" presName="composite" presStyleCnt="0"/>
      <dgm:spPr/>
    </dgm:pt>
    <dgm:pt modelId="{4185337D-3ED6-4838-9A40-B997B630CE01}" type="pres">
      <dgm:prSet presAssocID="{50335C67-6D58-4E06-8CB0-E53FDD3C5B2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E4562-8D68-4850-9273-B8E37F7FDFBF}" type="pres">
      <dgm:prSet presAssocID="{50335C67-6D58-4E06-8CB0-E53FDD3C5B2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31BF6-5C57-433E-96FE-7F0F11F7B0C8}" type="pres">
      <dgm:prSet presAssocID="{D47FCEEA-9350-4968-910E-A639159E9D56}" presName="sp" presStyleCnt="0"/>
      <dgm:spPr/>
    </dgm:pt>
    <dgm:pt modelId="{6FD19AF3-5081-4EEF-BC53-3E71E8B1AEC8}" type="pres">
      <dgm:prSet presAssocID="{D5FDC4A7-4735-4B6C-9AEE-CE6B15D9AB7D}" presName="composite" presStyleCnt="0"/>
      <dgm:spPr/>
    </dgm:pt>
    <dgm:pt modelId="{0D295BEF-8064-4DD5-B4A6-6F1191F0C08F}" type="pres">
      <dgm:prSet presAssocID="{D5FDC4A7-4735-4B6C-9AEE-CE6B15D9AB7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9FA4-2E4E-4612-892B-2CECCE3AB746}" type="pres">
      <dgm:prSet presAssocID="{D5FDC4A7-4735-4B6C-9AEE-CE6B15D9AB7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666B3-3CE4-43C9-A620-4DCEBD87FF8F}" type="pres">
      <dgm:prSet presAssocID="{6E368D3F-4692-45FA-A7A6-35C39CDCDF3D}" presName="sp" presStyleCnt="0"/>
      <dgm:spPr/>
    </dgm:pt>
    <dgm:pt modelId="{AEBE50F4-FE7E-489D-973D-66A90D391542}" type="pres">
      <dgm:prSet presAssocID="{8651DBFB-A7C6-4AC2-A614-8F6DE345678A}" presName="composite" presStyleCnt="0"/>
      <dgm:spPr/>
    </dgm:pt>
    <dgm:pt modelId="{CF6932B0-69C8-4A48-BE27-FB4816E61436}" type="pres">
      <dgm:prSet presAssocID="{8651DBFB-A7C6-4AC2-A614-8F6DE34567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B983F-CE98-44D9-9248-D41751E7CA7E}" type="pres">
      <dgm:prSet presAssocID="{8651DBFB-A7C6-4AC2-A614-8F6DE34567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8B84D1-6252-4000-8324-ED518CAFF1B1}" srcId="{9819B13E-6C2C-4FB7-A36D-2B5F1AACA5DD}" destId="{8651DBFB-A7C6-4AC2-A614-8F6DE345678A}" srcOrd="2" destOrd="0" parTransId="{708F58E1-D86C-4AF1-8935-F9F1B20BB621}" sibTransId="{099013CE-2D3F-4E1C-B9C0-7C187162EDC8}"/>
    <dgm:cxn modelId="{DA1EB0AB-7D01-437A-BE22-E4425BA27A00}" srcId="{9819B13E-6C2C-4FB7-A36D-2B5F1AACA5DD}" destId="{D5FDC4A7-4735-4B6C-9AEE-CE6B15D9AB7D}" srcOrd="1" destOrd="0" parTransId="{80B41D49-4CA1-49D3-AD61-9D51E66B19DA}" sibTransId="{6E368D3F-4692-45FA-A7A6-35C39CDCDF3D}"/>
    <dgm:cxn modelId="{CD7EC88C-F652-499D-B597-D9B86C69DE88}" type="presOf" srcId="{5327B11B-297D-41DE-B9CE-D54C09CC91C9}" destId="{322B983F-CE98-44D9-9248-D41751E7CA7E}" srcOrd="0" destOrd="0" presId="urn:microsoft.com/office/officeart/2005/8/layout/chevron2"/>
    <dgm:cxn modelId="{D8407DEC-2583-40B9-9971-0D9DF6733FB1}" srcId="{D5FDC4A7-4735-4B6C-9AEE-CE6B15D9AB7D}" destId="{0487CDF8-544B-40D0-AA9E-4A17C64B3CA6}" srcOrd="0" destOrd="0" parTransId="{34A6DD1B-AC77-46D7-B486-EE6451F6AF60}" sibTransId="{41BCD039-6896-477A-82AC-D3A501359BB7}"/>
    <dgm:cxn modelId="{9BF9089D-E0C3-4830-87C4-92C02F21EDA0}" srcId="{50335C67-6D58-4E06-8CB0-E53FDD3C5B28}" destId="{CC0CB8D5-0C9A-4796-99A6-BC50FFDA7C13}" srcOrd="0" destOrd="0" parTransId="{4EB44433-235F-4D1E-AC5E-168472F01978}" sibTransId="{8B6F0FF1-6F6B-4A6F-92B6-12A1539BADCE}"/>
    <dgm:cxn modelId="{78AF1889-272F-45D5-A9D3-592842E27818}" srcId="{8651DBFB-A7C6-4AC2-A614-8F6DE345678A}" destId="{5327B11B-297D-41DE-B9CE-D54C09CC91C9}" srcOrd="0" destOrd="0" parTransId="{AFD90BAF-C0D2-4E8D-B151-983D3F8D5364}" sibTransId="{6E020FDE-5AA2-4D46-8693-F6E852E8C540}"/>
    <dgm:cxn modelId="{158DF794-944D-4D27-BD97-512517C7285B}" type="presOf" srcId="{0487CDF8-544B-40D0-AA9E-4A17C64B3CA6}" destId="{8C249FA4-2E4E-4612-892B-2CECCE3AB746}" srcOrd="0" destOrd="0" presId="urn:microsoft.com/office/officeart/2005/8/layout/chevron2"/>
    <dgm:cxn modelId="{2D4766AF-C13A-41F9-BD39-F28B1779C74E}" type="presOf" srcId="{D5FDC4A7-4735-4B6C-9AEE-CE6B15D9AB7D}" destId="{0D295BEF-8064-4DD5-B4A6-6F1191F0C08F}" srcOrd="0" destOrd="0" presId="urn:microsoft.com/office/officeart/2005/8/layout/chevron2"/>
    <dgm:cxn modelId="{EBF835FB-BBBC-4E9A-870F-57F15A523697}" type="presOf" srcId="{8651DBFB-A7C6-4AC2-A614-8F6DE345678A}" destId="{CF6932B0-69C8-4A48-BE27-FB4816E61436}" srcOrd="0" destOrd="0" presId="urn:microsoft.com/office/officeart/2005/8/layout/chevron2"/>
    <dgm:cxn modelId="{F6D9D8FE-BB8F-4386-A66A-249D96566987}" type="presOf" srcId="{9819B13E-6C2C-4FB7-A36D-2B5F1AACA5DD}" destId="{222DE5F5-3A47-40DB-8F6A-1142F48A04C1}" srcOrd="0" destOrd="0" presId="urn:microsoft.com/office/officeart/2005/8/layout/chevron2"/>
    <dgm:cxn modelId="{7D40828E-00CA-4F31-B662-AB1FBFA9857C}" type="presOf" srcId="{50335C67-6D58-4E06-8CB0-E53FDD3C5B28}" destId="{4185337D-3ED6-4838-9A40-B997B630CE01}" srcOrd="0" destOrd="0" presId="urn:microsoft.com/office/officeart/2005/8/layout/chevron2"/>
    <dgm:cxn modelId="{DF7418AF-D89E-4155-9BDD-38B95B8D2EED}" srcId="{9819B13E-6C2C-4FB7-A36D-2B5F1AACA5DD}" destId="{50335C67-6D58-4E06-8CB0-E53FDD3C5B28}" srcOrd="0" destOrd="0" parTransId="{8D7D2EFD-3900-4E90-947E-24E40516EC9D}" sibTransId="{D47FCEEA-9350-4968-910E-A639159E9D56}"/>
    <dgm:cxn modelId="{6F739CD6-B815-445C-B49D-21D7A5B0DB52}" type="presOf" srcId="{CC0CB8D5-0C9A-4796-99A6-BC50FFDA7C13}" destId="{38DE4562-8D68-4850-9273-B8E37F7FDFBF}" srcOrd="0" destOrd="0" presId="urn:microsoft.com/office/officeart/2005/8/layout/chevron2"/>
    <dgm:cxn modelId="{4783B102-3583-4529-B3F9-848F97E59236}" type="presParOf" srcId="{222DE5F5-3A47-40DB-8F6A-1142F48A04C1}" destId="{FF47B1C3-F1E0-4B25-B820-F6FB2878D13C}" srcOrd="0" destOrd="0" presId="urn:microsoft.com/office/officeart/2005/8/layout/chevron2"/>
    <dgm:cxn modelId="{01FEA5D6-4B2D-46DD-ACEF-843DFEAA5C89}" type="presParOf" srcId="{FF47B1C3-F1E0-4B25-B820-F6FB2878D13C}" destId="{4185337D-3ED6-4838-9A40-B997B630CE01}" srcOrd="0" destOrd="0" presId="urn:microsoft.com/office/officeart/2005/8/layout/chevron2"/>
    <dgm:cxn modelId="{018C8DE4-29D9-40D5-ACCB-0BDAFD03DFC8}" type="presParOf" srcId="{FF47B1C3-F1E0-4B25-B820-F6FB2878D13C}" destId="{38DE4562-8D68-4850-9273-B8E37F7FDFBF}" srcOrd="1" destOrd="0" presId="urn:microsoft.com/office/officeart/2005/8/layout/chevron2"/>
    <dgm:cxn modelId="{4375E5B5-02D0-4815-9348-C13F3903D61A}" type="presParOf" srcId="{222DE5F5-3A47-40DB-8F6A-1142F48A04C1}" destId="{72A31BF6-5C57-433E-96FE-7F0F11F7B0C8}" srcOrd="1" destOrd="0" presId="urn:microsoft.com/office/officeart/2005/8/layout/chevron2"/>
    <dgm:cxn modelId="{DB7F9839-7A8A-46F2-A01D-83F5603341B2}" type="presParOf" srcId="{222DE5F5-3A47-40DB-8F6A-1142F48A04C1}" destId="{6FD19AF3-5081-4EEF-BC53-3E71E8B1AEC8}" srcOrd="2" destOrd="0" presId="urn:microsoft.com/office/officeart/2005/8/layout/chevron2"/>
    <dgm:cxn modelId="{22978A73-1F19-4007-B4E2-DF37B5086CBF}" type="presParOf" srcId="{6FD19AF3-5081-4EEF-BC53-3E71E8B1AEC8}" destId="{0D295BEF-8064-4DD5-B4A6-6F1191F0C08F}" srcOrd="0" destOrd="0" presId="urn:microsoft.com/office/officeart/2005/8/layout/chevron2"/>
    <dgm:cxn modelId="{A54D4BD7-FE1C-4309-A5AD-401EB0833588}" type="presParOf" srcId="{6FD19AF3-5081-4EEF-BC53-3E71E8B1AEC8}" destId="{8C249FA4-2E4E-4612-892B-2CECCE3AB746}" srcOrd="1" destOrd="0" presId="urn:microsoft.com/office/officeart/2005/8/layout/chevron2"/>
    <dgm:cxn modelId="{4A8FA1A8-8077-4AE0-83D7-68B12F222117}" type="presParOf" srcId="{222DE5F5-3A47-40DB-8F6A-1142F48A04C1}" destId="{721666B3-3CE4-43C9-A620-4DCEBD87FF8F}" srcOrd="3" destOrd="0" presId="urn:microsoft.com/office/officeart/2005/8/layout/chevron2"/>
    <dgm:cxn modelId="{881A658E-F713-4E73-919C-FF73A14541DA}" type="presParOf" srcId="{222DE5F5-3A47-40DB-8F6A-1142F48A04C1}" destId="{AEBE50F4-FE7E-489D-973D-66A90D391542}" srcOrd="4" destOrd="0" presId="urn:microsoft.com/office/officeart/2005/8/layout/chevron2"/>
    <dgm:cxn modelId="{652CBACB-4A2E-40B0-8A0F-42C7F93E9191}" type="presParOf" srcId="{AEBE50F4-FE7E-489D-973D-66A90D391542}" destId="{CF6932B0-69C8-4A48-BE27-FB4816E61436}" srcOrd="0" destOrd="0" presId="urn:microsoft.com/office/officeart/2005/8/layout/chevron2"/>
    <dgm:cxn modelId="{1D1CF30A-AB7A-4F93-B61A-73FC1FAC1C79}" type="presParOf" srcId="{AEBE50F4-FE7E-489D-973D-66A90D391542}" destId="{322B983F-CE98-44D9-9248-D41751E7CA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9E155-3D4C-4776-AD33-7D1EF5D9D3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B43E7-69C3-4E86-B486-207360C2D362}">
      <dgm:prSet phldrT="[Text]"/>
      <dgm:spPr/>
      <dgm:t>
        <a:bodyPr/>
        <a:lstStyle/>
        <a:p>
          <a:r>
            <a:rPr lang="en-US" dirty="0" smtClean="0"/>
            <a:t>Hazards</a:t>
          </a:r>
          <a:endParaRPr lang="en-US" dirty="0"/>
        </a:p>
      </dgm:t>
    </dgm:pt>
    <dgm:pt modelId="{70B140C9-F73F-4D59-8F66-05DFAA8470A1}" type="parTrans" cxnId="{C83F7475-FD85-4303-B387-EFA6A21EC4C2}">
      <dgm:prSet/>
      <dgm:spPr/>
      <dgm:t>
        <a:bodyPr/>
        <a:lstStyle/>
        <a:p>
          <a:endParaRPr lang="en-US"/>
        </a:p>
      </dgm:t>
    </dgm:pt>
    <dgm:pt modelId="{B3FB15B2-3AEA-44EB-A9AD-B3C8C27E2364}" type="sibTrans" cxnId="{C83F7475-FD85-4303-B387-EFA6A21EC4C2}">
      <dgm:prSet/>
      <dgm:spPr/>
      <dgm:t>
        <a:bodyPr/>
        <a:lstStyle/>
        <a:p>
          <a:endParaRPr lang="en-US"/>
        </a:p>
      </dgm:t>
    </dgm:pt>
    <dgm:pt modelId="{92092959-8837-48A4-8E1C-AEE5FD504C26}">
      <dgm:prSet phldrT="[Text]"/>
      <dgm:spPr/>
      <dgm:t>
        <a:bodyPr/>
        <a:lstStyle/>
        <a:p>
          <a:r>
            <a:rPr lang="en-US" dirty="0" smtClean="0"/>
            <a:t>Data  Hazards	</a:t>
          </a:r>
          <a:endParaRPr lang="en-US" dirty="0"/>
        </a:p>
      </dgm:t>
    </dgm:pt>
    <dgm:pt modelId="{2523010B-6842-4F2A-870B-DE4B480AA326}" type="parTrans" cxnId="{7F319F33-75D4-4D4B-BEB7-64DE41AE40C4}">
      <dgm:prSet/>
      <dgm:spPr/>
      <dgm:t>
        <a:bodyPr/>
        <a:lstStyle/>
        <a:p>
          <a:endParaRPr lang="en-US"/>
        </a:p>
      </dgm:t>
    </dgm:pt>
    <dgm:pt modelId="{2FAD45DD-61B9-48F2-B043-AC8003A3EC33}" type="sibTrans" cxnId="{7F319F33-75D4-4D4B-BEB7-64DE41AE40C4}">
      <dgm:prSet/>
      <dgm:spPr/>
      <dgm:t>
        <a:bodyPr/>
        <a:lstStyle/>
        <a:p>
          <a:endParaRPr lang="en-US"/>
        </a:p>
      </dgm:t>
    </dgm:pt>
    <dgm:pt modelId="{3261805C-4253-4FFF-8DF8-958C69271B95}">
      <dgm:prSet phldrT="[Text]"/>
      <dgm:spPr/>
      <dgm:t>
        <a:bodyPr/>
        <a:lstStyle/>
        <a:p>
          <a:r>
            <a:rPr lang="en-US" dirty="0" smtClean="0"/>
            <a:t>Structural</a:t>
          </a:r>
        </a:p>
        <a:p>
          <a:r>
            <a:rPr lang="en-US" dirty="0" smtClean="0"/>
            <a:t>Hazards</a:t>
          </a:r>
          <a:endParaRPr lang="en-US" dirty="0"/>
        </a:p>
      </dgm:t>
    </dgm:pt>
    <dgm:pt modelId="{CCF0DE9C-3B7D-4488-ADF6-2CAA481786F6}" type="parTrans" cxnId="{569CC0CB-34DB-4721-98E7-322433A47651}">
      <dgm:prSet/>
      <dgm:spPr/>
      <dgm:t>
        <a:bodyPr/>
        <a:lstStyle/>
        <a:p>
          <a:endParaRPr lang="en-US"/>
        </a:p>
      </dgm:t>
    </dgm:pt>
    <dgm:pt modelId="{89E2F985-A441-4F4C-A22E-AC4C64A3FBF8}" type="sibTrans" cxnId="{569CC0CB-34DB-4721-98E7-322433A47651}">
      <dgm:prSet/>
      <dgm:spPr/>
      <dgm:t>
        <a:bodyPr/>
        <a:lstStyle/>
        <a:p>
          <a:endParaRPr lang="en-US"/>
        </a:p>
      </dgm:t>
    </dgm:pt>
    <dgm:pt modelId="{09A4F87B-59FF-499D-AF05-A2A06A450BB2}">
      <dgm:prSet phldrT="[Text]"/>
      <dgm:spPr/>
      <dgm:t>
        <a:bodyPr/>
        <a:lstStyle/>
        <a:p>
          <a:r>
            <a:rPr lang="en-US" dirty="0" smtClean="0"/>
            <a:t>Control Hazards</a:t>
          </a:r>
          <a:endParaRPr lang="en-US" dirty="0"/>
        </a:p>
      </dgm:t>
    </dgm:pt>
    <dgm:pt modelId="{FAB15048-4765-4DFD-A9EA-655730811A32}" type="parTrans" cxnId="{7A418FA4-2D35-4A57-8DDC-245377F916B9}">
      <dgm:prSet/>
      <dgm:spPr/>
      <dgm:t>
        <a:bodyPr/>
        <a:lstStyle/>
        <a:p>
          <a:endParaRPr lang="en-US"/>
        </a:p>
      </dgm:t>
    </dgm:pt>
    <dgm:pt modelId="{E07E810D-D055-4C18-9BB0-F0D6F5604ACB}" type="sibTrans" cxnId="{7A418FA4-2D35-4A57-8DDC-245377F916B9}">
      <dgm:prSet/>
      <dgm:spPr/>
      <dgm:t>
        <a:bodyPr/>
        <a:lstStyle/>
        <a:p>
          <a:endParaRPr lang="en-US"/>
        </a:p>
      </dgm:t>
    </dgm:pt>
    <dgm:pt modelId="{4315F67F-2831-4E9E-840B-15915BC7B79A}" type="pres">
      <dgm:prSet presAssocID="{55E9E155-3D4C-4776-AD33-7D1EF5D9D3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34243C-5E76-446D-B5F1-F37051B3C30E}" type="pres">
      <dgm:prSet presAssocID="{EE7B43E7-69C3-4E86-B486-207360C2D362}" presName="hierRoot1" presStyleCnt="0">
        <dgm:presLayoutVars>
          <dgm:hierBranch val="init"/>
        </dgm:presLayoutVars>
      </dgm:prSet>
      <dgm:spPr/>
    </dgm:pt>
    <dgm:pt modelId="{B4D8F876-C865-473D-8D01-5A50EC521309}" type="pres">
      <dgm:prSet presAssocID="{EE7B43E7-69C3-4E86-B486-207360C2D362}" presName="rootComposite1" presStyleCnt="0"/>
      <dgm:spPr/>
    </dgm:pt>
    <dgm:pt modelId="{501A7669-A9FD-4384-8F3D-F806F7297567}" type="pres">
      <dgm:prSet presAssocID="{EE7B43E7-69C3-4E86-B486-207360C2D36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A5FC0-3703-4919-8B5F-6775A9DEBB13}" type="pres">
      <dgm:prSet presAssocID="{EE7B43E7-69C3-4E86-B486-207360C2D362}" presName="rootConnector1" presStyleLbl="node1" presStyleIdx="0" presStyleCnt="0"/>
      <dgm:spPr/>
    </dgm:pt>
    <dgm:pt modelId="{99163451-4C06-4300-BD65-B7B5142A4E46}" type="pres">
      <dgm:prSet presAssocID="{EE7B43E7-69C3-4E86-B486-207360C2D362}" presName="hierChild2" presStyleCnt="0"/>
      <dgm:spPr/>
    </dgm:pt>
    <dgm:pt modelId="{6DFC1EC5-2857-47F6-B840-254B86342C0F}" type="pres">
      <dgm:prSet presAssocID="{2523010B-6842-4F2A-870B-DE4B480AA326}" presName="Name37" presStyleLbl="parChTrans1D2" presStyleIdx="0" presStyleCnt="3"/>
      <dgm:spPr/>
    </dgm:pt>
    <dgm:pt modelId="{874F0053-AA8B-4023-8FBB-D304E61C702D}" type="pres">
      <dgm:prSet presAssocID="{92092959-8837-48A4-8E1C-AEE5FD504C26}" presName="hierRoot2" presStyleCnt="0">
        <dgm:presLayoutVars>
          <dgm:hierBranch val="init"/>
        </dgm:presLayoutVars>
      </dgm:prSet>
      <dgm:spPr/>
    </dgm:pt>
    <dgm:pt modelId="{1F8F0A30-5134-45A8-9243-73532B74B758}" type="pres">
      <dgm:prSet presAssocID="{92092959-8837-48A4-8E1C-AEE5FD504C26}" presName="rootComposite" presStyleCnt="0"/>
      <dgm:spPr/>
    </dgm:pt>
    <dgm:pt modelId="{7299D481-0F40-402C-9872-048D056A3B7B}" type="pres">
      <dgm:prSet presAssocID="{92092959-8837-48A4-8E1C-AEE5FD504C2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AC62E-70D0-4695-B220-3F6EDE814DBD}" type="pres">
      <dgm:prSet presAssocID="{92092959-8837-48A4-8E1C-AEE5FD504C26}" presName="rootConnector" presStyleLbl="node2" presStyleIdx="0" presStyleCnt="3"/>
      <dgm:spPr/>
    </dgm:pt>
    <dgm:pt modelId="{CFF8536D-75DA-4A16-8289-A55D8A983486}" type="pres">
      <dgm:prSet presAssocID="{92092959-8837-48A4-8E1C-AEE5FD504C26}" presName="hierChild4" presStyleCnt="0"/>
      <dgm:spPr/>
    </dgm:pt>
    <dgm:pt modelId="{FBC584D4-0422-4E7E-86F0-392F51EC83A6}" type="pres">
      <dgm:prSet presAssocID="{92092959-8837-48A4-8E1C-AEE5FD504C26}" presName="hierChild5" presStyleCnt="0"/>
      <dgm:spPr/>
    </dgm:pt>
    <dgm:pt modelId="{636D8386-EC04-43CA-AAA9-CD51689E8873}" type="pres">
      <dgm:prSet presAssocID="{CCF0DE9C-3B7D-4488-ADF6-2CAA481786F6}" presName="Name37" presStyleLbl="parChTrans1D2" presStyleIdx="1" presStyleCnt="3"/>
      <dgm:spPr/>
    </dgm:pt>
    <dgm:pt modelId="{71132FCB-F2B2-4DF8-825D-BED96F19AD73}" type="pres">
      <dgm:prSet presAssocID="{3261805C-4253-4FFF-8DF8-958C69271B95}" presName="hierRoot2" presStyleCnt="0">
        <dgm:presLayoutVars>
          <dgm:hierBranch val="init"/>
        </dgm:presLayoutVars>
      </dgm:prSet>
      <dgm:spPr/>
    </dgm:pt>
    <dgm:pt modelId="{9128299D-2E9B-4B64-B061-8B26B1BCB24D}" type="pres">
      <dgm:prSet presAssocID="{3261805C-4253-4FFF-8DF8-958C69271B95}" presName="rootComposite" presStyleCnt="0"/>
      <dgm:spPr/>
    </dgm:pt>
    <dgm:pt modelId="{BA48EEEB-A007-4FD6-91E6-AB4F53C1E649}" type="pres">
      <dgm:prSet presAssocID="{3261805C-4253-4FFF-8DF8-958C69271B95}" presName="rootText" presStyleLbl="node2" presStyleIdx="1" presStyleCnt="3">
        <dgm:presLayoutVars>
          <dgm:chPref val="3"/>
        </dgm:presLayoutVars>
      </dgm:prSet>
      <dgm:spPr/>
    </dgm:pt>
    <dgm:pt modelId="{7EB738FC-6AEC-4A68-B867-96BB18ADCE5B}" type="pres">
      <dgm:prSet presAssocID="{3261805C-4253-4FFF-8DF8-958C69271B95}" presName="rootConnector" presStyleLbl="node2" presStyleIdx="1" presStyleCnt="3"/>
      <dgm:spPr/>
    </dgm:pt>
    <dgm:pt modelId="{51A770BB-E15E-4420-90D5-B3D50232E3B4}" type="pres">
      <dgm:prSet presAssocID="{3261805C-4253-4FFF-8DF8-958C69271B95}" presName="hierChild4" presStyleCnt="0"/>
      <dgm:spPr/>
    </dgm:pt>
    <dgm:pt modelId="{EC616AEE-BB80-49EB-994A-7C1A53536B31}" type="pres">
      <dgm:prSet presAssocID="{3261805C-4253-4FFF-8DF8-958C69271B95}" presName="hierChild5" presStyleCnt="0"/>
      <dgm:spPr/>
    </dgm:pt>
    <dgm:pt modelId="{0E2825C3-1358-403D-9025-47353411C9B9}" type="pres">
      <dgm:prSet presAssocID="{FAB15048-4765-4DFD-A9EA-655730811A32}" presName="Name37" presStyleLbl="parChTrans1D2" presStyleIdx="2" presStyleCnt="3"/>
      <dgm:spPr/>
    </dgm:pt>
    <dgm:pt modelId="{263873E7-3D1D-4D13-B479-229777EE4929}" type="pres">
      <dgm:prSet presAssocID="{09A4F87B-59FF-499D-AF05-A2A06A450BB2}" presName="hierRoot2" presStyleCnt="0">
        <dgm:presLayoutVars>
          <dgm:hierBranch val="init"/>
        </dgm:presLayoutVars>
      </dgm:prSet>
      <dgm:spPr/>
    </dgm:pt>
    <dgm:pt modelId="{6153763A-4F3D-420E-9B19-585ACEAC69AD}" type="pres">
      <dgm:prSet presAssocID="{09A4F87B-59FF-499D-AF05-A2A06A450BB2}" presName="rootComposite" presStyleCnt="0"/>
      <dgm:spPr/>
    </dgm:pt>
    <dgm:pt modelId="{81405D45-DDEA-4827-B64B-4A18E343D05A}" type="pres">
      <dgm:prSet presAssocID="{09A4F87B-59FF-499D-AF05-A2A06A450BB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ABBCB-26F0-4819-AB4C-785C6B4BEBC9}" type="pres">
      <dgm:prSet presAssocID="{09A4F87B-59FF-499D-AF05-A2A06A450BB2}" presName="rootConnector" presStyleLbl="node2" presStyleIdx="2" presStyleCnt="3"/>
      <dgm:spPr/>
    </dgm:pt>
    <dgm:pt modelId="{A2A3056A-567D-4CAE-8DA5-0AB97A9FAE2D}" type="pres">
      <dgm:prSet presAssocID="{09A4F87B-59FF-499D-AF05-A2A06A450BB2}" presName="hierChild4" presStyleCnt="0"/>
      <dgm:spPr/>
    </dgm:pt>
    <dgm:pt modelId="{3BCB151E-76FF-4DCA-A7D8-3B25295C7CFF}" type="pres">
      <dgm:prSet presAssocID="{09A4F87B-59FF-499D-AF05-A2A06A450BB2}" presName="hierChild5" presStyleCnt="0"/>
      <dgm:spPr/>
    </dgm:pt>
    <dgm:pt modelId="{4764DB2E-8C4B-4B1E-A652-650AAA2FB2D8}" type="pres">
      <dgm:prSet presAssocID="{EE7B43E7-69C3-4E86-B486-207360C2D362}" presName="hierChild3" presStyleCnt="0"/>
      <dgm:spPr/>
    </dgm:pt>
  </dgm:ptLst>
  <dgm:cxnLst>
    <dgm:cxn modelId="{C83F7475-FD85-4303-B387-EFA6A21EC4C2}" srcId="{55E9E155-3D4C-4776-AD33-7D1EF5D9D370}" destId="{EE7B43E7-69C3-4E86-B486-207360C2D362}" srcOrd="0" destOrd="0" parTransId="{70B140C9-F73F-4D59-8F66-05DFAA8470A1}" sibTransId="{B3FB15B2-3AEA-44EB-A9AD-B3C8C27E2364}"/>
    <dgm:cxn modelId="{569CC0CB-34DB-4721-98E7-322433A47651}" srcId="{EE7B43E7-69C3-4E86-B486-207360C2D362}" destId="{3261805C-4253-4FFF-8DF8-958C69271B95}" srcOrd="1" destOrd="0" parTransId="{CCF0DE9C-3B7D-4488-ADF6-2CAA481786F6}" sibTransId="{89E2F985-A441-4F4C-A22E-AC4C64A3FBF8}"/>
    <dgm:cxn modelId="{8DA33D33-DFDC-4827-A894-909C88BE8340}" type="presOf" srcId="{09A4F87B-59FF-499D-AF05-A2A06A450BB2}" destId="{81405D45-DDEA-4827-B64B-4A18E343D05A}" srcOrd="0" destOrd="0" presId="urn:microsoft.com/office/officeart/2005/8/layout/orgChart1"/>
    <dgm:cxn modelId="{7A418FA4-2D35-4A57-8DDC-245377F916B9}" srcId="{EE7B43E7-69C3-4E86-B486-207360C2D362}" destId="{09A4F87B-59FF-499D-AF05-A2A06A450BB2}" srcOrd="2" destOrd="0" parTransId="{FAB15048-4765-4DFD-A9EA-655730811A32}" sibTransId="{E07E810D-D055-4C18-9BB0-F0D6F5604ACB}"/>
    <dgm:cxn modelId="{7F319F33-75D4-4D4B-BEB7-64DE41AE40C4}" srcId="{EE7B43E7-69C3-4E86-B486-207360C2D362}" destId="{92092959-8837-48A4-8E1C-AEE5FD504C26}" srcOrd="0" destOrd="0" parTransId="{2523010B-6842-4F2A-870B-DE4B480AA326}" sibTransId="{2FAD45DD-61B9-48F2-B043-AC8003A3EC33}"/>
    <dgm:cxn modelId="{3EF41A20-B72F-4D28-836D-11650EF53EE7}" type="presOf" srcId="{3261805C-4253-4FFF-8DF8-958C69271B95}" destId="{BA48EEEB-A007-4FD6-91E6-AB4F53C1E649}" srcOrd="0" destOrd="0" presId="urn:microsoft.com/office/officeart/2005/8/layout/orgChart1"/>
    <dgm:cxn modelId="{B1AC13A9-FD51-4843-8B34-ECC1442F4920}" type="presOf" srcId="{FAB15048-4765-4DFD-A9EA-655730811A32}" destId="{0E2825C3-1358-403D-9025-47353411C9B9}" srcOrd="0" destOrd="0" presId="urn:microsoft.com/office/officeart/2005/8/layout/orgChart1"/>
    <dgm:cxn modelId="{BEA8AC53-3619-44E3-BEBB-C43DB41A77EC}" type="presOf" srcId="{2523010B-6842-4F2A-870B-DE4B480AA326}" destId="{6DFC1EC5-2857-47F6-B840-254B86342C0F}" srcOrd="0" destOrd="0" presId="urn:microsoft.com/office/officeart/2005/8/layout/orgChart1"/>
    <dgm:cxn modelId="{A14F95E4-9E38-4716-8E72-42D9129DCE78}" type="presOf" srcId="{EE7B43E7-69C3-4E86-B486-207360C2D362}" destId="{501A7669-A9FD-4384-8F3D-F806F7297567}" srcOrd="0" destOrd="0" presId="urn:microsoft.com/office/officeart/2005/8/layout/orgChart1"/>
    <dgm:cxn modelId="{03F49963-DA28-4D01-82C6-0090208AE46C}" type="presOf" srcId="{92092959-8837-48A4-8E1C-AEE5FD504C26}" destId="{063AC62E-70D0-4695-B220-3F6EDE814DBD}" srcOrd="1" destOrd="0" presId="urn:microsoft.com/office/officeart/2005/8/layout/orgChart1"/>
    <dgm:cxn modelId="{A192E0C7-0D85-4FEC-9E5B-BA73F4D13AB2}" type="presOf" srcId="{3261805C-4253-4FFF-8DF8-958C69271B95}" destId="{7EB738FC-6AEC-4A68-B867-96BB18ADCE5B}" srcOrd="1" destOrd="0" presId="urn:microsoft.com/office/officeart/2005/8/layout/orgChart1"/>
    <dgm:cxn modelId="{85B47407-F968-4065-9191-270C3F5AB833}" type="presOf" srcId="{CCF0DE9C-3B7D-4488-ADF6-2CAA481786F6}" destId="{636D8386-EC04-43CA-AAA9-CD51689E8873}" srcOrd="0" destOrd="0" presId="urn:microsoft.com/office/officeart/2005/8/layout/orgChart1"/>
    <dgm:cxn modelId="{33ACD96E-79B6-4009-8D79-7D0C479B72AF}" type="presOf" srcId="{09A4F87B-59FF-499D-AF05-A2A06A450BB2}" destId="{DD2ABBCB-26F0-4819-AB4C-785C6B4BEBC9}" srcOrd="1" destOrd="0" presId="urn:microsoft.com/office/officeart/2005/8/layout/orgChart1"/>
    <dgm:cxn modelId="{74667BE0-81DD-4026-9418-5C403E024263}" type="presOf" srcId="{55E9E155-3D4C-4776-AD33-7D1EF5D9D370}" destId="{4315F67F-2831-4E9E-840B-15915BC7B79A}" srcOrd="0" destOrd="0" presId="urn:microsoft.com/office/officeart/2005/8/layout/orgChart1"/>
    <dgm:cxn modelId="{B7E92D8D-B3B8-4C80-B765-CB7634502D61}" type="presOf" srcId="{92092959-8837-48A4-8E1C-AEE5FD504C26}" destId="{7299D481-0F40-402C-9872-048D056A3B7B}" srcOrd="0" destOrd="0" presId="urn:microsoft.com/office/officeart/2005/8/layout/orgChart1"/>
    <dgm:cxn modelId="{AC08846D-6B4D-41C9-9212-C9CDC4B15665}" type="presOf" srcId="{EE7B43E7-69C3-4E86-B486-207360C2D362}" destId="{A21A5FC0-3703-4919-8B5F-6775A9DEBB13}" srcOrd="1" destOrd="0" presId="urn:microsoft.com/office/officeart/2005/8/layout/orgChart1"/>
    <dgm:cxn modelId="{8BEEB85E-D10A-45A3-BA6C-1BCF3956A800}" type="presParOf" srcId="{4315F67F-2831-4E9E-840B-15915BC7B79A}" destId="{ED34243C-5E76-446D-B5F1-F37051B3C30E}" srcOrd="0" destOrd="0" presId="urn:microsoft.com/office/officeart/2005/8/layout/orgChart1"/>
    <dgm:cxn modelId="{2C32769F-9509-4D66-8804-21E88A2627E9}" type="presParOf" srcId="{ED34243C-5E76-446D-B5F1-F37051B3C30E}" destId="{B4D8F876-C865-473D-8D01-5A50EC521309}" srcOrd="0" destOrd="0" presId="urn:microsoft.com/office/officeart/2005/8/layout/orgChart1"/>
    <dgm:cxn modelId="{127C962B-33A2-48D2-A374-95D360618652}" type="presParOf" srcId="{B4D8F876-C865-473D-8D01-5A50EC521309}" destId="{501A7669-A9FD-4384-8F3D-F806F7297567}" srcOrd="0" destOrd="0" presId="urn:microsoft.com/office/officeart/2005/8/layout/orgChart1"/>
    <dgm:cxn modelId="{CEBAB4A0-1E80-42DD-A888-6968719972C4}" type="presParOf" srcId="{B4D8F876-C865-473D-8D01-5A50EC521309}" destId="{A21A5FC0-3703-4919-8B5F-6775A9DEBB13}" srcOrd="1" destOrd="0" presId="urn:microsoft.com/office/officeart/2005/8/layout/orgChart1"/>
    <dgm:cxn modelId="{22370F48-5E74-43A5-96D8-64EB69636639}" type="presParOf" srcId="{ED34243C-5E76-446D-B5F1-F37051B3C30E}" destId="{99163451-4C06-4300-BD65-B7B5142A4E46}" srcOrd="1" destOrd="0" presId="urn:microsoft.com/office/officeart/2005/8/layout/orgChart1"/>
    <dgm:cxn modelId="{67E5E3F2-421B-44AB-8C62-F49DC540E338}" type="presParOf" srcId="{99163451-4C06-4300-BD65-B7B5142A4E46}" destId="{6DFC1EC5-2857-47F6-B840-254B86342C0F}" srcOrd="0" destOrd="0" presId="urn:microsoft.com/office/officeart/2005/8/layout/orgChart1"/>
    <dgm:cxn modelId="{5DDB14C1-06E1-422A-B32D-1229B85E8306}" type="presParOf" srcId="{99163451-4C06-4300-BD65-B7B5142A4E46}" destId="{874F0053-AA8B-4023-8FBB-D304E61C702D}" srcOrd="1" destOrd="0" presId="urn:microsoft.com/office/officeart/2005/8/layout/orgChart1"/>
    <dgm:cxn modelId="{0E6330B6-58E4-4E77-A121-D3DBE50C0BEC}" type="presParOf" srcId="{874F0053-AA8B-4023-8FBB-D304E61C702D}" destId="{1F8F0A30-5134-45A8-9243-73532B74B758}" srcOrd="0" destOrd="0" presId="urn:microsoft.com/office/officeart/2005/8/layout/orgChart1"/>
    <dgm:cxn modelId="{48A9DADC-2F49-4554-A067-206E462F06C0}" type="presParOf" srcId="{1F8F0A30-5134-45A8-9243-73532B74B758}" destId="{7299D481-0F40-402C-9872-048D056A3B7B}" srcOrd="0" destOrd="0" presId="urn:microsoft.com/office/officeart/2005/8/layout/orgChart1"/>
    <dgm:cxn modelId="{7754D7BD-A876-4078-A1DE-E02EF38E64F3}" type="presParOf" srcId="{1F8F0A30-5134-45A8-9243-73532B74B758}" destId="{063AC62E-70D0-4695-B220-3F6EDE814DBD}" srcOrd="1" destOrd="0" presId="urn:microsoft.com/office/officeart/2005/8/layout/orgChart1"/>
    <dgm:cxn modelId="{DF4E5F14-F164-456B-9CD2-622CA05C4A4F}" type="presParOf" srcId="{874F0053-AA8B-4023-8FBB-D304E61C702D}" destId="{CFF8536D-75DA-4A16-8289-A55D8A983486}" srcOrd="1" destOrd="0" presId="urn:microsoft.com/office/officeart/2005/8/layout/orgChart1"/>
    <dgm:cxn modelId="{3DC856EA-2C8E-4F94-B47C-F1E646C85B2E}" type="presParOf" srcId="{874F0053-AA8B-4023-8FBB-D304E61C702D}" destId="{FBC584D4-0422-4E7E-86F0-392F51EC83A6}" srcOrd="2" destOrd="0" presId="urn:microsoft.com/office/officeart/2005/8/layout/orgChart1"/>
    <dgm:cxn modelId="{A48CDFCA-BC2C-4A9E-9606-7DCBD4824631}" type="presParOf" srcId="{99163451-4C06-4300-BD65-B7B5142A4E46}" destId="{636D8386-EC04-43CA-AAA9-CD51689E8873}" srcOrd="2" destOrd="0" presId="urn:microsoft.com/office/officeart/2005/8/layout/orgChart1"/>
    <dgm:cxn modelId="{61CAF9DE-CCC8-4DCC-B75E-C02D6A029666}" type="presParOf" srcId="{99163451-4C06-4300-BD65-B7B5142A4E46}" destId="{71132FCB-F2B2-4DF8-825D-BED96F19AD73}" srcOrd="3" destOrd="0" presId="urn:microsoft.com/office/officeart/2005/8/layout/orgChart1"/>
    <dgm:cxn modelId="{4802E321-9B0B-41F5-B057-EF45CF3D1BF2}" type="presParOf" srcId="{71132FCB-F2B2-4DF8-825D-BED96F19AD73}" destId="{9128299D-2E9B-4B64-B061-8B26B1BCB24D}" srcOrd="0" destOrd="0" presId="urn:microsoft.com/office/officeart/2005/8/layout/orgChart1"/>
    <dgm:cxn modelId="{ACC43290-604D-4853-BBD6-90805FE75798}" type="presParOf" srcId="{9128299D-2E9B-4B64-B061-8B26B1BCB24D}" destId="{BA48EEEB-A007-4FD6-91E6-AB4F53C1E649}" srcOrd="0" destOrd="0" presId="urn:microsoft.com/office/officeart/2005/8/layout/orgChart1"/>
    <dgm:cxn modelId="{E59192E0-DF1A-4165-A3DE-35A6D14A864F}" type="presParOf" srcId="{9128299D-2E9B-4B64-B061-8B26B1BCB24D}" destId="{7EB738FC-6AEC-4A68-B867-96BB18ADCE5B}" srcOrd="1" destOrd="0" presId="urn:microsoft.com/office/officeart/2005/8/layout/orgChart1"/>
    <dgm:cxn modelId="{031E6430-DB56-4D61-8DB0-5710FD3FBC45}" type="presParOf" srcId="{71132FCB-F2B2-4DF8-825D-BED96F19AD73}" destId="{51A770BB-E15E-4420-90D5-B3D50232E3B4}" srcOrd="1" destOrd="0" presId="urn:microsoft.com/office/officeart/2005/8/layout/orgChart1"/>
    <dgm:cxn modelId="{7B953E62-3F3E-46D2-A418-14E4722D7800}" type="presParOf" srcId="{71132FCB-F2B2-4DF8-825D-BED96F19AD73}" destId="{EC616AEE-BB80-49EB-994A-7C1A53536B31}" srcOrd="2" destOrd="0" presId="urn:microsoft.com/office/officeart/2005/8/layout/orgChart1"/>
    <dgm:cxn modelId="{044989B4-E2FF-4F10-BB05-09F586F94C5E}" type="presParOf" srcId="{99163451-4C06-4300-BD65-B7B5142A4E46}" destId="{0E2825C3-1358-403D-9025-47353411C9B9}" srcOrd="4" destOrd="0" presId="urn:microsoft.com/office/officeart/2005/8/layout/orgChart1"/>
    <dgm:cxn modelId="{535B439E-D566-446B-B787-6687E04CB2D2}" type="presParOf" srcId="{99163451-4C06-4300-BD65-B7B5142A4E46}" destId="{263873E7-3D1D-4D13-B479-229777EE4929}" srcOrd="5" destOrd="0" presId="urn:microsoft.com/office/officeart/2005/8/layout/orgChart1"/>
    <dgm:cxn modelId="{D9B64F13-E4EF-45C2-97FA-0085D1FA4773}" type="presParOf" srcId="{263873E7-3D1D-4D13-B479-229777EE4929}" destId="{6153763A-4F3D-420E-9B19-585ACEAC69AD}" srcOrd="0" destOrd="0" presId="urn:microsoft.com/office/officeart/2005/8/layout/orgChart1"/>
    <dgm:cxn modelId="{CD7AD0F7-CB8A-4CA3-ABAC-3ABCE92333D5}" type="presParOf" srcId="{6153763A-4F3D-420E-9B19-585ACEAC69AD}" destId="{81405D45-DDEA-4827-B64B-4A18E343D05A}" srcOrd="0" destOrd="0" presId="urn:microsoft.com/office/officeart/2005/8/layout/orgChart1"/>
    <dgm:cxn modelId="{E1E9320A-4ADB-4049-B50C-B8315A6356EF}" type="presParOf" srcId="{6153763A-4F3D-420E-9B19-585ACEAC69AD}" destId="{DD2ABBCB-26F0-4819-AB4C-785C6B4BEBC9}" srcOrd="1" destOrd="0" presId="urn:microsoft.com/office/officeart/2005/8/layout/orgChart1"/>
    <dgm:cxn modelId="{B088E688-32D6-46ED-B4BE-FAE58B3F40F4}" type="presParOf" srcId="{263873E7-3D1D-4D13-B479-229777EE4929}" destId="{A2A3056A-567D-4CAE-8DA5-0AB97A9FAE2D}" srcOrd="1" destOrd="0" presId="urn:microsoft.com/office/officeart/2005/8/layout/orgChart1"/>
    <dgm:cxn modelId="{6DF99239-1DE1-4F6D-9658-CF85A3F12A45}" type="presParOf" srcId="{263873E7-3D1D-4D13-B479-229777EE4929}" destId="{3BCB151E-76FF-4DCA-A7D8-3B25295C7CFF}" srcOrd="2" destOrd="0" presId="urn:microsoft.com/office/officeart/2005/8/layout/orgChart1"/>
    <dgm:cxn modelId="{B779870D-CB7F-4596-BF1C-03FB09A32557}" type="presParOf" srcId="{ED34243C-5E76-446D-B5F1-F37051B3C30E}" destId="{4764DB2E-8C4B-4B1E-A652-650AAA2FB2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85337D-3ED6-4838-9A40-B997B630CE01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Fetch</a:t>
          </a:r>
          <a:endParaRPr lang="en-US" sz="2400" kern="1200" dirty="0"/>
        </a:p>
      </dsp:txBody>
      <dsp:txXfrm rot="5400000">
        <a:off x="-247798" y="249366"/>
        <a:ext cx="1651992" cy="1156394"/>
      </dsp:txXfrm>
    </dsp:sp>
    <dsp:sp modelId="{38DE4562-8D68-4850-9273-B8E37F7FDFBF}">
      <dsp:nvSpPr>
        <dsp:cNvPr id="0" name=""/>
        <dsp:cNvSpPr/>
      </dsp:nvSpPr>
      <dsp:spPr>
        <a:xfrm rot="5400000">
          <a:off x="3965599" y="-2807637"/>
          <a:ext cx="1073794" cy="6692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Instruction is fetched from memory (</a:t>
          </a:r>
          <a:r>
            <a:rPr lang="en-US" sz="3500" b="1" kern="1200" dirty="0" smtClean="0"/>
            <a:t>Bus</a:t>
          </a:r>
          <a:r>
            <a:rPr lang="en-US" sz="3500" kern="1200" dirty="0" smtClean="0"/>
            <a:t>)</a:t>
          </a:r>
          <a:endParaRPr lang="en-US" sz="3500" kern="1200" dirty="0"/>
        </a:p>
      </dsp:txBody>
      <dsp:txXfrm rot="5400000">
        <a:off x="3965599" y="-2807637"/>
        <a:ext cx="1073794" cy="6692205"/>
      </dsp:txXfrm>
    </dsp:sp>
    <dsp:sp modelId="{0D295BEF-8064-4DD5-B4A6-6F1191F0C08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Decode</a:t>
          </a:r>
          <a:endParaRPr lang="en-US" sz="2400" kern="1200" dirty="0"/>
        </a:p>
      </dsp:txBody>
      <dsp:txXfrm rot="5400000">
        <a:off x="-247798" y="1707802"/>
        <a:ext cx="1651992" cy="1156394"/>
      </dsp:txXfrm>
    </dsp:sp>
    <dsp:sp modelId="{8C249FA4-2E4E-4612-892B-2CECCE3AB746}">
      <dsp:nvSpPr>
        <dsp:cNvPr id="0" name=""/>
        <dsp:cNvSpPr/>
      </dsp:nvSpPr>
      <dsp:spPr>
        <a:xfrm rot="5400000">
          <a:off x="3965599" y="-1349201"/>
          <a:ext cx="1073794" cy="6692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Instruction is decoded using hard wire </a:t>
          </a:r>
          <a:r>
            <a:rPr lang="en-US" sz="3500" b="1" kern="1200" dirty="0" smtClean="0"/>
            <a:t>Decoder</a:t>
          </a:r>
          <a:endParaRPr lang="en-US" sz="3500" b="1" kern="1200" dirty="0"/>
        </a:p>
      </dsp:txBody>
      <dsp:txXfrm rot="5400000">
        <a:off x="3965599" y="-1349201"/>
        <a:ext cx="1073794" cy="6692205"/>
      </dsp:txXfrm>
    </dsp:sp>
    <dsp:sp modelId="{CF6932B0-69C8-4A48-BE27-FB4816E61436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Execute</a:t>
          </a:r>
          <a:endParaRPr lang="en-US" sz="2400" kern="1200" dirty="0"/>
        </a:p>
      </dsp:txBody>
      <dsp:txXfrm rot="5400000">
        <a:off x="-247798" y="3166238"/>
        <a:ext cx="1651992" cy="1156394"/>
      </dsp:txXfrm>
    </dsp:sp>
    <dsp:sp modelId="{322B983F-CE98-44D9-9248-D41751E7CA7E}">
      <dsp:nvSpPr>
        <dsp:cNvPr id="0" name=""/>
        <dsp:cNvSpPr/>
      </dsp:nvSpPr>
      <dsp:spPr>
        <a:xfrm rot="5400000">
          <a:off x="3965599" y="109234"/>
          <a:ext cx="1073794" cy="6692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Instruction is executed – through the data path</a:t>
          </a:r>
          <a:endParaRPr lang="en-US" sz="3500" kern="1200" dirty="0"/>
        </a:p>
      </dsp:txBody>
      <dsp:txXfrm rot="5400000">
        <a:off x="3965599" y="109234"/>
        <a:ext cx="1073794" cy="66922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2825C3-1358-403D-9025-47353411C9B9}">
      <dsp:nvSpPr>
        <dsp:cNvPr id="0" name=""/>
        <dsp:cNvSpPr/>
      </dsp:nvSpPr>
      <dsp:spPr>
        <a:xfrm>
          <a:off x="3924300" y="2222866"/>
          <a:ext cx="2776470" cy="48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3"/>
              </a:lnTo>
              <a:lnTo>
                <a:pt x="2776470" y="240933"/>
              </a:lnTo>
              <a:lnTo>
                <a:pt x="2776470" y="481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D8386-EC04-43CA-AAA9-CD51689E8873}">
      <dsp:nvSpPr>
        <dsp:cNvPr id="0" name=""/>
        <dsp:cNvSpPr/>
      </dsp:nvSpPr>
      <dsp:spPr>
        <a:xfrm>
          <a:off x="3878580" y="2222866"/>
          <a:ext cx="91440" cy="481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C1EC5-2857-47F6-B840-254B86342C0F}">
      <dsp:nvSpPr>
        <dsp:cNvPr id="0" name=""/>
        <dsp:cNvSpPr/>
      </dsp:nvSpPr>
      <dsp:spPr>
        <a:xfrm>
          <a:off x="1147829" y="2222866"/>
          <a:ext cx="2776470" cy="481866"/>
        </a:xfrm>
        <a:custGeom>
          <a:avLst/>
          <a:gdLst/>
          <a:ahLst/>
          <a:cxnLst/>
          <a:rect l="0" t="0" r="0" b="0"/>
          <a:pathLst>
            <a:path>
              <a:moveTo>
                <a:pt x="2776470" y="0"/>
              </a:moveTo>
              <a:lnTo>
                <a:pt x="2776470" y="240933"/>
              </a:lnTo>
              <a:lnTo>
                <a:pt x="0" y="240933"/>
              </a:lnTo>
              <a:lnTo>
                <a:pt x="0" y="481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7669-A9FD-4384-8F3D-F806F7297567}">
      <dsp:nvSpPr>
        <dsp:cNvPr id="0" name=""/>
        <dsp:cNvSpPr/>
      </dsp:nvSpPr>
      <dsp:spPr>
        <a:xfrm>
          <a:off x="2776997" y="1075564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Hazards</a:t>
          </a:r>
          <a:endParaRPr lang="en-US" sz="2800" kern="1200" dirty="0"/>
        </a:p>
      </dsp:txBody>
      <dsp:txXfrm>
        <a:off x="2776997" y="1075564"/>
        <a:ext cx="2294604" cy="1147302"/>
      </dsp:txXfrm>
    </dsp:sp>
    <dsp:sp modelId="{7299D481-0F40-402C-9872-048D056A3B7B}">
      <dsp:nvSpPr>
        <dsp:cNvPr id="0" name=""/>
        <dsp:cNvSpPr/>
      </dsp:nvSpPr>
      <dsp:spPr>
        <a:xfrm>
          <a:off x="526" y="2704733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 Hazards	</a:t>
          </a:r>
          <a:endParaRPr lang="en-US" sz="2800" kern="1200" dirty="0"/>
        </a:p>
      </dsp:txBody>
      <dsp:txXfrm>
        <a:off x="526" y="2704733"/>
        <a:ext cx="2294604" cy="1147302"/>
      </dsp:txXfrm>
    </dsp:sp>
    <dsp:sp modelId="{BA48EEEB-A007-4FD6-91E6-AB4F53C1E649}">
      <dsp:nvSpPr>
        <dsp:cNvPr id="0" name=""/>
        <dsp:cNvSpPr/>
      </dsp:nvSpPr>
      <dsp:spPr>
        <a:xfrm>
          <a:off x="2776997" y="2704733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Structural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Hazards</a:t>
          </a:r>
          <a:endParaRPr lang="en-US" sz="2800" kern="1200" dirty="0"/>
        </a:p>
      </dsp:txBody>
      <dsp:txXfrm>
        <a:off x="2776997" y="2704733"/>
        <a:ext cx="2294604" cy="1147302"/>
      </dsp:txXfrm>
    </dsp:sp>
    <dsp:sp modelId="{81405D45-DDEA-4827-B64B-4A18E343D05A}">
      <dsp:nvSpPr>
        <dsp:cNvPr id="0" name=""/>
        <dsp:cNvSpPr/>
      </dsp:nvSpPr>
      <dsp:spPr>
        <a:xfrm>
          <a:off x="5553468" y="2704733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 Hazards</a:t>
          </a:r>
          <a:endParaRPr lang="en-US" sz="2800" kern="1200" dirty="0"/>
        </a:p>
      </dsp:txBody>
      <dsp:txXfrm>
        <a:off x="5553468" y="2704733"/>
        <a:ext cx="2294604" cy="1147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8CB122-9659-4F40-BA48-631B514896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3BDF-52FA-4FC2-8B0E-0BFB70C323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FC57B-9B59-4224-94C5-851CD0C969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FB1B9-C5A6-417D-B11B-03868D9D7F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108D3-76FD-4AAA-A076-002E861BD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2167F-84A4-4A07-BF96-53C3F841F2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9D64E-23E7-4A81-A938-0BAD19953A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4A57F-A887-4213-BAF6-DB00A91645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EA326-E744-4276-B774-C022CB9FEE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5FAC9-FE79-429F-9351-B894FF24EC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CD61-D373-4BD5-BD51-CAA67B8424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775EDB6-C5F2-44F0-8D51-C75829AFEC7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en-US" dirty="0" smtClean="0"/>
              <a:t>ARM Processor Fundamentals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Girish</a:t>
            </a:r>
            <a:r>
              <a:rPr lang="en-US" dirty="0" smtClean="0"/>
              <a:t>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dirty="0" smtClean="0"/>
              <a:t>Barrel Shifter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233985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Shift contents of  the specified 32 BIT register  right or left by a specific number</a:t>
            </a:r>
          </a:p>
          <a:p>
            <a:r>
              <a:rPr lang="en-US" dirty="0" smtClean="0"/>
              <a:t>The Shift process happens within a cycle</a:t>
            </a:r>
          </a:p>
          <a:p>
            <a:r>
              <a:rPr lang="en-US" dirty="0" smtClean="0"/>
              <a:t>The barrel shifter increases the efficiency of data processing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429000"/>
            <a:ext cx="6172200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LSL r4, r6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#4     </a:t>
            </a:r>
            <a:r>
              <a:rPr lang="pt-BR" dirty="0" smtClean="0"/>
              <a:t>; r4 = r6 &lt;&lt; 4 bits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LSL r4, r6, r3      </a:t>
            </a:r>
            <a:r>
              <a:rPr lang="pt-BR" dirty="0" smtClean="0"/>
              <a:t>; r4 = r6 &lt;&lt; # specified in r3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ROR r4, r6, #12  </a:t>
            </a:r>
            <a:r>
              <a:rPr lang="en-US" dirty="0" smtClean="0"/>
              <a:t>; r4 = r6 rotated right 12 bits</a:t>
            </a:r>
          </a:p>
          <a:p>
            <a:r>
              <a:rPr lang="en-US" dirty="0" smtClean="0"/>
              <a:t>                            ; r4 = r6 rotated left 20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334000"/>
            <a:ext cx="831509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Logical Shift Data is treated as unsigned where there another Shift operation </a:t>
            </a:r>
          </a:p>
          <a:p>
            <a:r>
              <a:rPr lang="en-US" dirty="0" smtClean="0"/>
              <a:t>ASR  </a:t>
            </a:r>
            <a:r>
              <a:rPr lang="en-US" b="1" dirty="0" smtClean="0"/>
              <a:t>- Arithmetic shift Right</a:t>
            </a:r>
            <a:r>
              <a:rPr lang="en-US" dirty="0" smtClean="0"/>
              <a:t>, </a:t>
            </a:r>
            <a:r>
              <a:rPr lang="en-US" b="1" dirty="0" smtClean="0"/>
              <a:t>where data is treated as signed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Shift Right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752600"/>
            <a:ext cx="2895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 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take -6 an example  and represent it </a:t>
            </a:r>
            <a:r>
              <a:rPr lang="en-US" dirty="0" smtClean="0"/>
              <a:t>as four bit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binary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3124200"/>
            <a:ext cx="29718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-6 in Two complement format</a:t>
            </a:r>
            <a:r>
              <a:rPr lang="en-US" dirty="0" smtClean="0"/>
              <a:t> is 1010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14800" y="29718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+6 = 0110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Once complement = 1001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Complement = 1010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62000" y="4343400"/>
            <a:ext cx="33528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Arithmetic Shift Right </a:t>
            </a:r>
            <a:r>
              <a:rPr lang="en-US" dirty="0" smtClean="0"/>
              <a:t>of 1010 on ARM processor will result in 1101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19600" y="42672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+3= 0011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Once complement = 1100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Complement = 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800" y="5791200"/>
            <a:ext cx="7924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Arithmetic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Shift Right by one will result in dividing the numbe</a:t>
            </a:r>
            <a:r>
              <a:rPr lang="en-US" dirty="0" smtClean="0"/>
              <a:t>r by two preserving the sign bit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0"/>
            <a:ext cx="7543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Shift Left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62000" y="1752600"/>
            <a:ext cx="2895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 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take -6 an example  and represent it </a:t>
            </a:r>
            <a:r>
              <a:rPr lang="en-US" dirty="0" smtClean="0"/>
              <a:t>as  binary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62000" y="3124200"/>
            <a:ext cx="29718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-6 in Two complement format</a:t>
            </a:r>
            <a:r>
              <a:rPr lang="en-US" dirty="0" smtClean="0"/>
              <a:t> is 1010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14800" y="29718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+6 = 0110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Once complement = 1001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Complement = 1010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4343400"/>
            <a:ext cx="33528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Arithmetic Shift Left </a:t>
            </a:r>
            <a:r>
              <a:rPr lang="en-US" dirty="0" smtClean="0"/>
              <a:t>of 1010 on ARM processor will result in 10100 Logical shift of 1010</a:t>
            </a:r>
          </a:p>
          <a:p>
            <a:r>
              <a:rPr lang="en-US" dirty="0" smtClean="0"/>
              <a:t>Will also result in 10100</a:t>
            </a: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19600" y="42672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compliment of  -12  is  10100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5791200"/>
            <a:ext cx="7924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Arithmetic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Shift Left  by one is same as Logical Shift left by one hence there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Is not separate instruction for Arithmetic Shift </a:t>
            </a:r>
            <a:r>
              <a:rPr lang="en-US" dirty="0" err="1" smtClean="0"/>
              <a:t>Leflt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0"/>
            <a:ext cx="7543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 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87382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digital signal processing, the multiply–accumulate operation is a important operation</a:t>
            </a:r>
          </a:p>
          <a:p>
            <a:r>
              <a:rPr lang="en-US" dirty="0" smtClean="0"/>
              <a:t>That computes the product of two numbers and adds that product to an accumulator.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    Y(n)  = X(n)  + K * y(n-1)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0"/>
            <a:ext cx="7543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Address  Register and </a:t>
            </a:r>
            <a:r>
              <a:rPr lang="en-US" sz="3200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Incrementer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2" y="1981200"/>
            <a:ext cx="8892178" cy="369331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Processor is ready to fetch the next instructions in “Copies” the content</a:t>
            </a:r>
          </a:p>
          <a:p>
            <a:r>
              <a:rPr lang="en-US" dirty="0" smtClean="0"/>
              <a:t>of R15 (PC) to Address Register</a:t>
            </a:r>
          </a:p>
          <a:p>
            <a:endParaRPr lang="en-US" dirty="0" smtClean="0"/>
          </a:p>
          <a:p>
            <a:r>
              <a:rPr lang="en-US" dirty="0" smtClean="0"/>
              <a:t>Address Register the fetch the next instruction from memory and it goes to instruction</a:t>
            </a:r>
          </a:p>
          <a:p>
            <a:r>
              <a:rPr lang="en-US" dirty="0" smtClean="0"/>
              <a:t>Decoder</a:t>
            </a:r>
          </a:p>
          <a:p>
            <a:endParaRPr lang="en-US" dirty="0" smtClean="0"/>
          </a:p>
          <a:p>
            <a:r>
              <a:rPr lang="en-US" dirty="0" smtClean="0"/>
              <a:t>At the same time “</a:t>
            </a:r>
            <a:r>
              <a:rPr lang="en-US" dirty="0" err="1" smtClean="0"/>
              <a:t>Incrementer</a:t>
            </a:r>
            <a:r>
              <a:rPr lang="en-US" dirty="0" smtClean="0"/>
              <a:t>” will copy the current address and increment it by </a:t>
            </a:r>
          </a:p>
          <a:p>
            <a:r>
              <a:rPr lang="en-US" dirty="0" smtClean="0"/>
              <a:t>Four bytes  - That will be next instruction to be executed and copies it to R15</a:t>
            </a:r>
          </a:p>
          <a:p>
            <a:endParaRPr lang="en-US" dirty="0" smtClean="0"/>
          </a:p>
          <a:p>
            <a:r>
              <a:rPr lang="en-US" dirty="0" smtClean="0"/>
              <a:t>In case of a bulk memory read where address of four </a:t>
            </a:r>
            <a:r>
              <a:rPr lang="en-US" dirty="0" err="1" smtClean="0"/>
              <a:t>continious</a:t>
            </a:r>
            <a:r>
              <a:rPr lang="en-US" dirty="0" smtClean="0"/>
              <a:t> location has to be </a:t>
            </a:r>
          </a:p>
          <a:p>
            <a:r>
              <a:rPr lang="en-US" dirty="0" smtClean="0"/>
              <a:t>Loaded into four Registers (Load and Store </a:t>
            </a:r>
            <a:r>
              <a:rPr lang="en-US" dirty="0" err="1" smtClean="0"/>
              <a:t>Instuructions</a:t>
            </a:r>
            <a:r>
              <a:rPr lang="en-US" dirty="0" smtClean="0"/>
              <a:t>) the  </a:t>
            </a:r>
            <a:r>
              <a:rPr lang="en-US" dirty="0" err="1" smtClean="0"/>
              <a:t>incrementer</a:t>
            </a:r>
            <a:r>
              <a:rPr lang="en-US" dirty="0" smtClean="0"/>
              <a:t> will</a:t>
            </a:r>
          </a:p>
          <a:p>
            <a:r>
              <a:rPr lang="en-US" dirty="0" smtClean="0"/>
              <a:t>Automatically increment in address each time by 4 bytes and address bus will fetch </a:t>
            </a:r>
          </a:p>
          <a:p>
            <a:r>
              <a:rPr lang="en-US" dirty="0" smtClean="0"/>
              <a:t>Contents on the memory and that will be loaded into the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 Timings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200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257800"/>
            <a:ext cx="821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Clock cycles which are not overlapping and derived from the same source</a:t>
            </a:r>
          </a:p>
          <a:p>
            <a:r>
              <a:rPr lang="en-US" dirty="0" smtClean="0"/>
              <a:t>There is  bit of offset between the two clock cycles.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 timings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happens between two clocks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809240"/>
          <a:ext cx="75438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276600"/>
                <a:gridCol w="3505200"/>
              </a:tblGrid>
              <a:tr h="660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Phase-2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 Input Latches</a:t>
                      </a:r>
                      <a:r>
                        <a:rPr lang="en-US" sz="1400" baseline="0" dirty="0" smtClean="0"/>
                        <a:t> are opened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 bus to ALU are valid</a:t>
                      </a:r>
                    </a:p>
                    <a:p>
                      <a:r>
                        <a:rPr lang="en-US" sz="1400" dirty="0" smtClean="0"/>
                        <a:t>and</a:t>
                      </a:r>
                      <a:r>
                        <a:rPr lang="en-US" sz="1400" baseline="0" dirty="0" smtClean="0"/>
                        <a:t> data starts arriving at ALU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Barrel</a:t>
                      </a:r>
                      <a:r>
                        <a:rPr lang="en-US" sz="1400" baseline="0" dirty="0" smtClean="0"/>
                        <a:t> Shifter does its Job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</a:t>
                      </a:r>
                      <a:r>
                        <a:rPr lang="en-US" sz="1400" baseline="0" dirty="0" smtClean="0"/>
                        <a:t> latches closed by end of Clock-1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 Performs the action as per the instruction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Valid </a:t>
                      </a:r>
                      <a:r>
                        <a:rPr lang="en-US" sz="1400" baseline="0" dirty="0" smtClean="0"/>
                        <a:t> out is produced by ALU and that is written to the destination register by end of clock cycle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1828801"/>
            <a:ext cx="8229600" cy="646331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circuits in the Data path of ARM flip-flop are level Triggered (D-</a:t>
            </a:r>
            <a:r>
              <a:rPr lang="en-US" dirty="0" err="1" smtClean="0"/>
              <a:t>Flipflop</a:t>
            </a:r>
            <a:r>
              <a:rPr lang="en-US" dirty="0" smtClean="0"/>
              <a:t>).To avoid race conditions there are two part which activated at two different times.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7396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INSTRUCTION Pipe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lining</a:t>
            </a:r>
            <a:endParaRPr lang="en-US" sz="4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Seamless Abstract Pipeline Pattern. Vector Design  Background Stock Vector - 482740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2895600" cy="2895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4998" y="5486400"/>
            <a:ext cx="81772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This process is invisible to programmers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independent Stages of Instruction processing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828800"/>
          <a:ext cx="7848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processor Core and CPU core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229600" cy="2243137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Processor Core mean</a:t>
            </a:r>
          </a:p>
          <a:p>
            <a:pPr lvl="1"/>
            <a:r>
              <a:rPr lang="en-US" dirty="0" smtClean="0"/>
              <a:t>Engine which fetches the instruction &amp; data</a:t>
            </a:r>
          </a:p>
          <a:p>
            <a:pPr lvl="1"/>
            <a:r>
              <a:rPr lang="en-US" dirty="0" smtClean="0"/>
              <a:t>Processes them </a:t>
            </a:r>
          </a:p>
          <a:p>
            <a:pPr lvl="1"/>
            <a:r>
              <a:rPr lang="en-US" dirty="0" smtClean="0"/>
              <a:t>Put is back into registers and memory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310063"/>
            <a:ext cx="8229600" cy="2243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Core mean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600" kern="0" dirty="0" smtClean="0">
                <a:latin typeface="+mn-lt"/>
              </a:rPr>
              <a:t>Processor Core &amp; tightly coupled functions like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9350" lvl="2" indent="-347663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kern="0" dirty="0" smtClean="0">
                <a:latin typeface="+mn-lt"/>
              </a:rPr>
              <a:t>CPU Cache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1149350" lvl="2" indent="-347663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kern="0" dirty="0" smtClean="0">
                <a:latin typeface="+mn-lt"/>
              </a:rPr>
              <a:t>Memory management blocks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 lining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" y="1981200"/>
            <a:ext cx="8153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Is the process by which independent instructions are overlapped for execution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983480"/>
            <a:ext cx="82296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Pipeline cycle is the time required to move an instructions one step in pipe 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00200" y="228600"/>
            <a:ext cx="1981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581400" y="228600"/>
            <a:ext cx="1981200" cy="685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62600" y="228600"/>
            <a:ext cx="1981200" cy="6858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30680" y="1645920"/>
            <a:ext cx="1981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During </a:t>
            </a:r>
          </a:p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038600" y="1600200"/>
            <a:ext cx="19812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19800" y="1600200"/>
            <a:ext cx="19812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962400" y="2438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153400" y="2438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4191000" y="28194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162800" y="27432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38800" y="25908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idle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600200" y="3200400"/>
            <a:ext cx="1981200" cy="6858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86200" y="3200400"/>
            <a:ext cx="1981200" cy="685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‘During Decode	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553200" y="3200400"/>
            <a:ext cx="1981200" cy="6858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524000" y="41910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429000" y="4267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1600200" y="45720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8956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05000" y="4419600"/>
            <a:ext cx="9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idle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477000" y="40386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382000" y="41148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6553200" y="44196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7848600" y="44196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858000" y="4267200"/>
            <a:ext cx="9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idle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295400" y="5486400"/>
            <a:ext cx="1981200" cy="6858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276600" y="5486400"/>
            <a:ext cx="19812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400800" y="5486400"/>
            <a:ext cx="1981200" cy="6858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During Execute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1219200" y="6172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410200" y="6172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1295400" y="65532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419600" y="6477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895600" y="6324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idle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9" grpId="0"/>
      <p:bldP spid="20" grpId="0" animBg="1"/>
      <p:bldP spid="21" grpId="0" animBg="1"/>
      <p:bldP spid="22" grpId="0" animBg="1"/>
      <p:bldP spid="27" grpId="0"/>
      <p:bldP spid="39" grpId="0"/>
      <p:bldP spid="43" grpId="0" animBg="1"/>
      <p:bldP spid="44" grpId="0" animBg="1"/>
      <p:bldP spid="45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1752600"/>
            <a:ext cx="1676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57400" y="1752600"/>
            <a:ext cx="167640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1752600"/>
            <a:ext cx="167640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57400" y="3200400"/>
            <a:ext cx="1676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3200400"/>
            <a:ext cx="167640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10200" y="3200400"/>
            <a:ext cx="167640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495800"/>
            <a:ext cx="1676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410200" y="4495800"/>
            <a:ext cx="167640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086600" y="4495800"/>
            <a:ext cx="167640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 R0, R5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R6, R0, R1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5029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 R0, R7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65760" y="5638800"/>
            <a:ext cx="8778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57400" y="236220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33800" y="231648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0200" y="1676400"/>
            <a:ext cx="0" cy="396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086600" y="3124200"/>
            <a:ext cx="0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81000" y="236220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286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49694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4200" y="56657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3810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810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1430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143000" y="15240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0574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0574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28194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8194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3657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36576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419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4196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181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51816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5943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9436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7818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67818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75438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5438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6962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MCLK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 about Pipeline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3840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If there are N stages in a pipe line the </a:t>
            </a:r>
          </a:p>
          <a:p>
            <a:r>
              <a:rPr lang="en-US" sz="2800" dirty="0" smtClean="0">
                <a:latin typeface="Bookman Old Style" pitchFamily="18" charset="0"/>
              </a:rPr>
              <a:t>processing will the n times faster compared </a:t>
            </a:r>
          </a:p>
          <a:p>
            <a:r>
              <a:rPr lang="en-US" sz="2800" dirty="0" smtClean="0">
                <a:latin typeface="Bookman Old Style" pitchFamily="18" charset="0"/>
              </a:rPr>
              <a:t>To non pipe line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The clock speed has to be n times faster than  </a:t>
            </a:r>
          </a:p>
          <a:p>
            <a:r>
              <a:rPr lang="en-US" sz="2800" dirty="0" smtClean="0">
                <a:latin typeface="Bookman Old Style" pitchFamily="18" charset="0"/>
              </a:rPr>
              <a:t>a non pipe lined  processor. MCLK has to run</a:t>
            </a:r>
          </a:p>
          <a:p>
            <a:r>
              <a:rPr lang="en-US" sz="2800" dirty="0" smtClean="0">
                <a:latin typeface="Bookman Old Style" pitchFamily="18" charset="0"/>
              </a:rPr>
              <a:t>With a period of T/n ( T is the total time taken </a:t>
            </a:r>
          </a:p>
          <a:p>
            <a:r>
              <a:rPr lang="en-US" sz="2800" dirty="0" smtClean="0">
                <a:latin typeface="Bookman Old Style" pitchFamily="18" charset="0"/>
              </a:rPr>
              <a:t>to execute the whole instruction)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The memory should match up the with speed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Cycle Instructions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3199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Multicycle</a:t>
            </a:r>
            <a:r>
              <a:rPr lang="en-US" sz="2800" dirty="0" smtClean="0"/>
              <a:t> instructions are those instructions which </a:t>
            </a:r>
          </a:p>
          <a:p>
            <a:r>
              <a:rPr lang="en-US" sz="2800" dirty="0" smtClean="0"/>
              <a:t>take more the one cycle to execute a load or store </a:t>
            </a:r>
          </a:p>
          <a:p>
            <a:r>
              <a:rPr lang="en-US" sz="2800" dirty="0" smtClean="0"/>
              <a:t>instruction which need memory access is a good </a:t>
            </a:r>
          </a:p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7143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Pipelining will be impacted when Multi cycle</a:t>
            </a:r>
          </a:p>
          <a:p>
            <a:r>
              <a:rPr lang="en-US" sz="2800" dirty="0" smtClean="0"/>
              <a:t> instructions get executed – Pipe lining </a:t>
            </a:r>
          </a:p>
          <a:p>
            <a:r>
              <a:rPr lang="en-US" sz="2800" dirty="0" smtClean="0"/>
              <a:t>will not be regular.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838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584960" y="838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73680" y="838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00200" y="2057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402336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Calculation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12080" y="2057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81940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73680" y="3200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1" name="Rectangle 30"/>
          <p:cNvSpPr/>
          <p:nvPr/>
        </p:nvSpPr>
        <p:spPr bwMode="auto">
          <a:xfrm>
            <a:off x="5227320" y="318516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16040" y="318516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08120" y="41910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6416040" y="4114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604760" y="4114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96840" y="5410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7" name="Rectangle 36"/>
          <p:cNvSpPr/>
          <p:nvPr/>
        </p:nvSpPr>
        <p:spPr bwMode="auto">
          <a:xfrm>
            <a:off x="6400800" y="5410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89520" y="5410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5304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R1,#100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1676400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R1,[R0]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04800" y="6324600"/>
            <a:ext cx="8839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9" idx="3"/>
          </p:cNvCxnSpPr>
          <p:nvPr/>
        </p:nvCxnSpPr>
        <p:spPr bwMode="auto">
          <a:xfrm flipH="1">
            <a:off x="1524000" y="684312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048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2743200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39624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5181600" y="71628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6376608" y="77724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787937" y="28164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R2, R1,R0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862008" y="38862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R0,#200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35094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624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816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246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7595808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620000" y="641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05482" y="51024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R3, R2,R0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838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584960" y="838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73680" y="838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2057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402336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Calculation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12080" y="2057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1940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73680" y="3200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5227320" y="318516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416040" y="318516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08120" y="41910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6416040" y="4114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04760" y="4114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96840" y="5410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6400800" y="5410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589520" y="5410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5304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R1,#100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68737" y="1825823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R1,[R0]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 bwMode="auto">
          <a:xfrm flipH="1">
            <a:off x="1524000" y="684312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3048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2743200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9624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181600" y="71628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6376608" y="77724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743200" y="29688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R2, R1,R0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62008" y="38862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R0,#200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094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24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46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7595808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620000" y="641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82" y="51024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R3, R2,R0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137160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8125" y="260604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6845" y="374904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1285" y="4724400"/>
            <a:ext cx="119135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1600" y="594360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PC=1010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04800" y="6324600"/>
            <a:ext cx="8839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36081"/>
            <a:ext cx="8458200" cy="36933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       MOV R2 #100</a:t>
            </a:r>
          </a:p>
          <a:p>
            <a:r>
              <a:rPr lang="en-US" dirty="0" smtClean="0"/>
              <a:t>                     STR  R1,[R0]                       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Start             BL </a:t>
            </a:r>
            <a:r>
              <a:rPr lang="en-US" b="1" dirty="0" err="1" smtClean="0">
                <a:solidFill>
                  <a:srgbClr val="FF0000"/>
                </a:solidFill>
              </a:rPr>
              <a:t>func</a:t>
            </a:r>
            <a:r>
              <a:rPr lang="en-US" b="1" dirty="0" smtClean="0">
                <a:solidFill>
                  <a:srgbClr val="FF0000"/>
                </a:solidFill>
              </a:rPr>
              <a:t>                 ; branch to subroutine</a:t>
            </a:r>
          </a:p>
          <a:p>
            <a:r>
              <a:rPr lang="en-US" dirty="0" smtClean="0"/>
              <a:t>                     ADD  R2, R1, R0</a:t>
            </a:r>
          </a:p>
          <a:p>
            <a:r>
              <a:rPr lang="en-US" dirty="0" smtClean="0"/>
              <a:t>                     MOV R0,#200</a:t>
            </a:r>
          </a:p>
          <a:p>
            <a:r>
              <a:rPr lang="en-US" dirty="0" smtClean="0"/>
              <a:t>                     ADD  R3, R2,R0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func</a:t>
            </a:r>
            <a:r>
              <a:rPr lang="en-US" b="1" dirty="0" smtClean="0">
                <a:solidFill>
                  <a:srgbClr val="FF0000"/>
                </a:solidFill>
              </a:rPr>
              <a:t>             ADR r0, Start ; =&gt; SUB r0, PC, #offset to Start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ADR r1,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r>
              <a:rPr lang="en-US" b="1" dirty="0" smtClean="0">
                <a:solidFill>
                  <a:srgbClr val="FF0000"/>
                </a:solidFill>
              </a:rPr>
              <a:t> ; =&gt; ADD r1, PC, #offset to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;                   ADR r2,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r>
              <a:rPr lang="en-US" b="1" dirty="0" smtClean="0">
                <a:solidFill>
                  <a:srgbClr val="FF0000"/>
                </a:solidFill>
              </a:rPr>
              <a:t> + 4300 ; This would fail because the offset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BX    </a:t>
            </a:r>
            <a:r>
              <a:rPr lang="en-US" b="1" dirty="0" err="1" smtClean="0">
                <a:solidFill>
                  <a:srgbClr val="FF0000"/>
                </a:solidFill>
              </a:rPr>
              <a:t>lr</a:t>
            </a:r>
            <a:r>
              <a:rPr lang="en-US" b="1" dirty="0" smtClean="0">
                <a:solidFill>
                  <a:srgbClr val="FF0000"/>
                </a:solidFill>
              </a:rPr>
              <a:t>   ; return</a:t>
            </a:r>
          </a:p>
          <a:p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" y="914400"/>
            <a:ext cx="844296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MOV R2 #100</a:t>
            </a:r>
          </a:p>
          <a:p>
            <a:r>
              <a:rPr lang="en-US" dirty="0" smtClean="0"/>
              <a:t>                     STR  R1,[R0]                       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           ADD  R2, R1,R0</a:t>
            </a:r>
          </a:p>
          <a:p>
            <a:r>
              <a:rPr lang="en-US" dirty="0" smtClean="0"/>
              <a:t>                     MOV R0,#200</a:t>
            </a:r>
          </a:p>
          <a:p>
            <a:r>
              <a:rPr lang="en-US" dirty="0" smtClean="0"/>
              <a:t>                     ADD  R3, R2,R0</a:t>
            </a:r>
          </a:p>
          <a:p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 during</a:t>
            </a:r>
            <a:r>
              <a:rPr kumimoji="0" lang="en-US" sz="39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branch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381000" y="838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82" name="Rectangle 81"/>
          <p:cNvSpPr/>
          <p:nvPr/>
        </p:nvSpPr>
        <p:spPr bwMode="auto">
          <a:xfrm>
            <a:off x="1584960" y="838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2773680" y="838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00200" y="2057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85" name="Rectangle 84"/>
          <p:cNvSpPr/>
          <p:nvPr/>
        </p:nvSpPr>
        <p:spPr bwMode="auto">
          <a:xfrm>
            <a:off x="402336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Calculation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12080" y="2057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81940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2773680" y="3200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89" name="Rectangle 88"/>
          <p:cNvSpPr/>
          <p:nvPr/>
        </p:nvSpPr>
        <p:spPr bwMode="auto">
          <a:xfrm>
            <a:off x="5227320" y="318516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416040" y="318516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008120" y="41910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92" name="Rectangle 91"/>
          <p:cNvSpPr/>
          <p:nvPr/>
        </p:nvSpPr>
        <p:spPr bwMode="auto">
          <a:xfrm>
            <a:off x="6416040" y="4114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7604760" y="4114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196840" y="5410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95" name="Rectangle 94"/>
          <p:cNvSpPr/>
          <p:nvPr/>
        </p:nvSpPr>
        <p:spPr bwMode="auto">
          <a:xfrm>
            <a:off x="6400800" y="5410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7589520" y="5410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600" y="5304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R1,#100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524000" y="1676400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R1,[R0]</a:t>
            </a:r>
            <a:endParaRPr lang="en-US" sz="1400" dirty="0"/>
          </a:p>
        </p:txBody>
      </p:sp>
      <p:cxnSp>
        <p:nvCxnSpPr>
          <p:cNvPr id="99" name="Straight Connector 98"/>
          <p:cNvCxnSpPr/>
          <p:nvPr/>
        </p:nvCxnSpPr>
        <p:spPr bwMode="auto">
          <a:xfrm>
            <a:off x="304800" y="6324600"/>
            <a:ext cx="8839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7" idx="3"/>
          </p:cNvCxnSpPr>
          <p:nvPr/>
        </p:nvCxnSpPr>
        <p:spPr bwMode="auto">
          <a:xfrm flipH="1">
            <a:off x="1524000" y="684312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H="1">
            <a:off x="3048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>
            <a:off x="2743200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>
            <a:off x="39624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5181600" y="71628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376608" y="77724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787937" y="2816423"/>
            <a:ext cx="785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</a:t>
            </a:r>
            <a:r>
              <a:rPr lang="en-US" sz="1400" dirty="0" err="1" smtClean="0"/>
              <a:t>func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740088" y="3886200"/>
            <a:ext cx="150073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ADD R2, R1, R0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5240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735094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624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816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3246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 bwMode="auto">
          <a:xfrm flipH="1">
            <a:off x="7595808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7620000" y="641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105482" y="5102423"/>
            <a:ext cx="131959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MOV R0,#200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28800" y="4572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ADR R0, Start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V="1">
            <a:off x="2971800" y="40386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20" name="TextBox 119"/>
          <p:cNvSpPr txBox="1"/>
          <p:nvPr/>
        </p:nvSpPr>
        <p:spPr>
          <a:xfrm>
            <a:off x="3048000" y="56388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ADR R1,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>
            <a:stCxn id="120" idx="0"/>
          </p:cNvCxnSpPr>
          <p:nvPr/>
        </p:nvCxnSpPr>
        <p:spPr bwMode="auto">
          <a:xfrm flipV="1">
            <a:off x="4140607" y="5257800"/>
            <a:ext cx="888593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685800"/>
            <a:ext cx="7543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Flushing the Pipe</a:t>
            </a:r>
            <a:r>
              <a:rPr kumimoji="0" lang="en-US" sz="39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905000"/>
            <a:ext cx="880241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When ever Branch instruction is executed </a:t>
            </a:r>
          </a:p>
          <a:p>
            <a:r>
              <a:rPr lang="en-US" sz="3600" dirty="0" smtClean="0"/>
              <a:t>Or when the program counter is modified</a:t>
            </a:r>
          </a:p>
          <a:p>
            <a:r>
              <a:rPr lang="en-US" sz="3600" dirty="0" smtClean="0"/>
              <a:t>all the pending instructions has to be </a:t>
            </a:r>
          </a:p>
          <a:p>
            <a:r>
              <a:rPr lang="en-US" sz="3600" dirty="0" smtClean="0"/>
              <a:t>Removed and replaced with new once</a:t>
            </a:r>
          </a:p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5410200"/>
            <a:ext cx="846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these are done by the processor core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133600" y="1828800"/>
            <a:ext cx="4724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057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2362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2667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28800" y="2971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28800" y="3276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28800" y="3581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28800" y="3886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28800" y="4191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28800" y="4495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28800" y="4800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828800" y="5105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28800" y="5410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58000" y="2057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0" y="2362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58000" y="2667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58000" y="2971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58000" y="3276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3581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58000" y="3886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8000" y="4191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58000" y="4495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58000" y="4800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58000" y="5105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58000" y="5410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8800" y="5715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58000" y="5715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343400" y="-228600"/>
            <a:ext cx="304800" cy="3810000"/>
            <a:chOff x="4572000" y="685800"/>
            <a:chExt cx="304800" cy="3810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70" name="Rectangle 69"/>
            <p:cNvSpPr/>
            <p:nvPr/>
          </p:nvSpPr>
          <p:spPr>
            <a:xfrm>
              <a:off x="4572000" y="685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0" y="990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72000" y="1295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72000" y="1600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1905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72000" y="2209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2514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72000" y="2819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72000" y="3124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572000" y="3429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72000" y="3733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72000" y="4038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72000" y="4343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19600" y="4495800"/>
            <a:ext cx="304800" cy="3810000"/>
            <a:chOff x="4572000" y="685800"/>
            <a:chExt cx="304800" cy="3810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84" name="Rectangle 83"/>
            <p:cNvSpPr/>
            <p:nvPr/>
          </p:nvSpPr>
          <p:spPr>
            <a:xfrm>
              <a:off x="4572000" y="685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990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72000" y="1295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2000" y="1600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72000" y="1905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00" y="2209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72000" y="2514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819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3124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72000" y="3429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72000" y="3733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572000" y="4038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72000" y="4343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2286000" y="2133600"/>
            <a:ext cx="20574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4648200" y="2133600"/>
            <a:ext cx="20574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2362200" y="41910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Peripherals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724400" y="41910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438400" y="51816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and Reset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800600" y="51816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</a:p>
        </p:txBody>
      </p:sp>
      <p:sp>
        <p:nvSpPr>
          <p:cNvPr id="103" name="Left-Right Arrow 102"/>
          <p:cNvSpPr/>
          <p:nvPr/>
        </p:nvSpPr>
        <p:spPr>
          <a:xfrm>
            <a:off x="2438400" y="3505200"/>
            <a:ext cx="4191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-Down Arrow 103"/>
          <p:cNvSpPr/>
          <p:nvPr/>
        </p:nvSpPr>
        <p:spPr>
          <a:xfrm>
            <a:off x="3276600" y="3276600"/>
            <a:ext cx="1524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/>
          <p:cNvSpPr/>
          <p:nvPr/>
        </p:nvSpPr>
        <p:spPr>
          <a:xfrm>
            <a:off x="3048000" y="3886200"/>
            <a:ext cx="1524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Up-Down Arrow 105"/>
          <p:cNvSpPr/>
          <p:nvPr/>
        </p:nvSpPr>
        <p:spPr>
          <a:xfrm>
            <a:off x="5638800" y="3886200"/>
            <a:ext cx="1524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3962400" y="1524000"/>
            <a:ext cx="3581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324600" y="18288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629400" y="34290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705600" y="45720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28800"/>
            <a:ext cx="8686800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Something very similar will happen when </a:t>
            </a:r>
          </a:p>
          <a:p>
            <a:r>
              <a:rPr lang="en-US" sz="2800" dirty="0" smtClean="0"/>
              <a:t>Interrupt happens, except that the pipeline will </a:t>
            </a:r>
          </a:p>
          <a:p>
            <a:r>
              <a:rPr lang="en-US" sz="2800" dirty="0" smtClean="0"/>
              <a:t>be automatically flushed and replaced with the entries in Interrupt service routine</a:t>
            </a:r>
          </a:p>
          <a:p>
            <a:endParaRPr lang="en-US" sz="2800" dirty="0" smtClean="0"/>
          </a:p>
          <a:p>
            <a:r>
              <a:rPr lang="en-US" sz="2800" dirty="0" smtClean="0"/>
              <a:t>Upon Completion of the ISR  the return instruction is</a:t>
            </a:r>
          </a:p>
          <a:p>
            <a:r>
              <a:rPr lang="en-US" sz="2800" dirty="0" smtClean="0"/>
              <a:t>Executed and pipeline will filled again with instructions which comes after the completed  instruction or which was in decode stage when the interrupt happened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85800"/>
            <a:ext cx="7543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 during an interrupt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543800" cy="1295400"/>
          </a:xfrm>
        </p:spPr>
        <p:txBody>
          <a:bodyPr/>
          <a:lstStyle/>
          <a:p>
            <a:pPr algn="ctr"/>
            <a:r>
              <a:rPr lang="en-US" dirty="0" smtClean="0"/>
              <a:t>Pipe Line Hazards</a:t>
            </a:r>
            <a:endParaRPr lang="en-US" dirty="0"/>
          </a:p>
        </p:txBody>
      </p:sp>
      <p:pic>
        <p:nvPicPr>
          <p:cNvPr id="1026" name="Picture 2" descr="http://4.bp.blogspot.com/-qHlY35QKq-s/Thxjac5wwAI/AAAAAAAAADw/6MsAE_X4jX8/s1600/data+ha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7284602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718370"/>
            <a:ext cx="8686800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During, Fetch, Decode, Execute Cycle, more than one  </a:t>
            </a:r>
            <a:r>
              <a:rPr lang="en-US" sz="2800" dirty="0" smtClean="0"/>
              <a:t>i</a:t>
            </a:r>
            <a:r>
              <a:rPr lang="en-US" sz="2800" dirty="0" smtClean="0"/>
              <a:t>nstruction is processed in parallel. Hence pipeline is not free from issues that arise to </a:t>
            </a:r>
            <a:r>
              <a:rPr lang="en-US" sz="2800" i="1" dirty="0" smtClean="0"/>
              <a:t>parallel processing. </a:t>
            </a:r>
          </a:p>
          <a:p>
            <a:endParaRPr lang="en-US" sz="2800" i="1" dirty="0" smtClean="0"/>
          </a:p>
          <a:p>
            <a:r>
              <a:rPr lang="en-US" sz="2800" dirty="0" smtClean="0"/>
              <a:t>These issues obstruct the smooth operation of the pipeline and  can result in wrong computation of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813556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Those issues are collectively called as </a:t>
            </a:r>
          </a:p>
          <a:p>
            <a:pPr algn="ctr"/>
            <a:r>
              <a:rPr lang="en-US" sz="3600" dirty="0" smtClean="0"/>
              <a:t>Pipeline Hazards</a:t>
            </a:r>
            <a:endParaRPr 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Classification of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397000"/>
          <a:ext cx="7848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Structural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ARM 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different ARM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path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4875"/>
            <a:ext cx="8229600" cy="430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A data path is a collection of functional units, such as arithmetic logic units, MAC, that perform data processing operations, registers, and buses.  </a:t>
            </a:r>
          </a:p>
          <a:p>
            <a:endParaRPr lang="en-US" sz="2400" dirty="0" smtClean="0"/>
          </a:p>
          <a:p>
            <a:r>
              <a:rPr lang="en-US" sz="2400" dirty="0" smtClean="0"/>
              <a:t>In ARM Processor Data path consists of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Register R0 – R15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ALU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MAC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Barrel Shifter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Address Register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Incrementer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Wrap-up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2895600"/>
          <a:ext cx="73914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32"/>
                <a:gridCol w="3048953"/>
                <a:gridCol w="35109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r>
                        <a:rPr lang="en-US" baseline="0" dirty="0" smtClean="0"/>
                        <a:t> M3 M4 Pipeline </a:t>
                      </a:r>
                    </a:p>
                    <a:p>
                      <a:r>
                        <a:rPr lang="en-US" baseline="0" dirty="0" smtClean="0"/>
                        <a:t>And hazards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http://infocenter.arm.com/help/index.jsp?topic=/com.arm.doc.dai0321a/BIHGJICF.html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29892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ARM Instructions are  32 Bit Instructions and uses Three Address</a:t>
            </a:r>
          </a:p>
          <a:p>
            <a:r>
              <a:rPr lang="en-US" dirty="0" smtClean="0"/>
              <a:t>The three address corresponds to Registers</a:t>
            </a:r>
          </a:p>
          <a:p>
            <a:r>
              <a:rPr lang="en-US" dirty="0" smtClean="0"/>
              <a:t>We need four bit to  represent a register (3 X 4 = 12 Bits for operands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3581400"/>
            <a:ext cx="1828800" cy="685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Op- Code (function)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3581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Address of Operand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43400" y="3581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Address of Operand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2200" y="3581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Address of Operand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ARM-7 TDMI Data path</a:t>
            </a:r>
            <a:endParaRPr lang="en-US" dirty="0"/>
          </a:p>
        </p:txBody>
      </p:sp>
      <p:sp>
        <p:nvSpPr>
          <p:cNvPr id="25" name="Trapezoid 24"/>
          <p:cNvSpPr/>
          <p:nvPr/>
        </p:nvSpPr>
        <p:spPr bwMode="auto">
          <a:xfrm>
            <a:off x="5562600" y="4419600"/>
            <a:ext cx="2133600" cy="11430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11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400" y="4724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781800" y="3505200"/>
            <a:ext cx="121920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Barrel Shifter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7391400" y="3962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791200" y="2971800"/>
            <a:ext cx="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7391400" y="28956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553200" y="55626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486400" y="2590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25908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02182" y="6412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1752600"/>
            <a:ext cx="3276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ADD Rd, </a:t>
            </a:r>
            <a:r>
              <a:rPr lang="en-US" sz="1200" b="1" dirty="0" err="1" smtClean="0"/>
              <a:t>Rn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Rm</a:t>
            </a:r>
            <a:r>
              <a:rPr lang="en-US" sz="1200" b="1" dirty="0" smtClean="0"/>
              <a:t> ; </a:t>
            </a:r>
            <a:r>
              <a:rPr lang="en-US" sz="1200" b="1" dirty="0" smtClean="0">
                <a:solidFill>
                  <a:srgbClr val="FFC000"/>
                </a:solidFill>
              </a:rPr>
              <a:t>Rd = </a:t>
            </a:r>
            <a:r>
              <a:rPr lang="en-US" sz="1200" b="1" dirty="0" err="1" smtClean="0">
                <a:solidFill>
                  <a:srgbClr val="FFC000"/>
                </a:solidFill>
              </a:rPr>
              <a:t>Rn</a:t>
            </a:r>
            <a:r>
              <a:rPr lang="en-US" sz="1200" b="1" dirty="0" smtClean="0">
                <a:solidFill>
                  <a:srgbClr val="FFC000"/>
                </a:solidFill>
              </a:rPr>
              <a:t> + </a:t>
            </a:r>
            <a:r>
              <a:rPr lang="en-US" sz="1200" b="1" dirty="0" err="1" smtClean="0">
                <a:solidFill>
                  <a:srgbClr val="FFC000"/>
                </a:solidFill>
              </a:rPr>
              <a:t>Rm</a:t>
            </a:r>
            <a:endParaRPr lang="en-US" sz="1200" b="1" dirty="0" smtClean="0">
              <a:solidFill>
                <a:srgbClr val="FFC000"/>
              </a:solidFill>
            </a:endParaRPr>
          </a:p>
          <a:p>
            <a:endParaRPr lang="en-US" sz="1200" b="1" dirty="0" smtClean="0"/>
          </a:p>
          <a:p>
            <a:r>
              <a:rPr lang="en-US" sz="1200" b="1" dirty="0" smtClean="0"/>
              <a:t>Rd, </a:t>
            </a:r>
            <a:r>
              <a:rPr lang="en-US" sz="1200" b="1" dirty="0" err="1" smtClean="0"/>
              <a:t>Rn</a:t>
            </a:r>
            <a:r>
              <a:rPr lang="en-US" sz="1200" b="1" dirty="0" smtClean="0"/>
              <a:t> and  </a:t>
            </a:r>
            <a:r>
              <a:rPr lang="en-US" sz="1200" b="1" dirty="0" err="1" smtClean="0"/>
              <a:t>Rm</a:t>
            </a:r>
            <a:r>
              <a:rPr lang="en-US" sz="1200" b="1" dirty="0" smtClean="0"/>
              <a:t> can be any of the 15 </a:t>
            </a:r>
          </a:p>
          <a:p>
            <a:r>
              <a:rPr lang="en-US" sz="1200" b="1" dirty="0" smtClean="0"/>
              <a:t>Registers except R15 which is PC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Standard ARM instructions set uses a</a:t>
            </a:r>
          </a:p>
          <a:p>
            <a:r>
              <a:rPr lang="en-US" sz="1200" b="1" dirty="0" smtClean="0"/>
              <a:t>3 address  where three address corresponds to one the registers in CPU and not memory. 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We need  only 4 bits to  represent any </a:t>
            </a:r>
          </a:p>
          <a:p>
            <a:r>
              <a:rPr lang="en-US" sz="1200" b="1" dirty="0" smtClean="0"/>
              <a:t>Of the general purpose registers.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4800600"/>
            <a:ext cx="289560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R0, R1, R2</a:t>
            </a:r>
          </a:p>
          <a:p>
            <a:r>
              <a:rPr lang="en-US" dirty="0" smtClean="0"/>
              <a:t>SUB R0,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50752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fetches the values from the registers mentioned in the  instruction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the OP-Code in the instruction the ALU performs the operation with the </a:t>
            </a:r>
          </a:p>
          <a:p>
            <a:r>
              <a:rPr lang="en-US" dirty="0" smtClean="0"/>
              <a:t>Operands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Results of the operation is written back  to the destination register mentioned</a:t>
            </a:r>
          </a:p>
          <a:p>
            <a:r>
              <a:rPr lang="en-US" dirty="0" smtClean="0"/>
              <a:t>In the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ARM7TDMI  Data path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52600" y="3429000"/>
            <a:ext cx="350520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39" y="3494316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Register File R0 – R15</a:t>
            </a:r>
            <a:endParaRPr lang="en-US" sz="1600" dirty="0"/>
          </a:p>
        </p:txBody>
      </p:sp>
      <p:sp>
        <p:nvSpPr>
          <p:cNvPr id="5" name="Trapezoid 4"/>
          <p:cNvSpPr/>
          <p:nvPr/>
        </p:nvSpPr>
        <p:spPr bwMode="auto">
          <a:xfrm>
            <a:off x="2590800" y="4800600"/>
            <a:ext cx="1295400" cy="6096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11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4876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352800" y="4267200"/>
            <a:ext cx="1295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Barrel Shifter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810000" y="3886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733800" y="44958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743200" y="38862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209800" y="5791200"/>
            <a:ext cx="2133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 bwMode="auto">
          <a:xfrm>
            <a:off x="3238500" y="54102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276600" y="624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334000" y="6248400"/>
            <a:ext cx="2209800" cy="4572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Incrementer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5867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600200" y="1828800"/>
            <a:ext cx="3657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5600" y="1828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6019800" y="2514600"/>
            <a:ext cx="22098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Instructio</a:t>
            </a:r>
            <a:r>
              <a:rPr lang="en-US" dirty="0" smtClean="0"/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Decoder</a:t>
            </a:r>
          </a:p>
        </p:txBody>
      </p:sp>
      <p:cxnSp>
        <p:nvCxnSpPr>
          <p:cNvPr id="33" name="Straight Arrow Connector 32"/>
          <p:cNvCxnSpPr>
            <a:stCxn id="28" idx="2"/>
          </p:cNvCxnSpPr>
          <p:nvPr/>
        </p:nvCxnSpPr>
        <p:spPr bwMode="auto">
          <a:xfrm>
            <a:off x="3429000" y="2286000"/>
            <a:ext cx="0" cy="114300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276600" y="5562600"/>
            <a:ext cx="259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5867400" y="3810000"/>
            <a:ext cx="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86555" y="3779520"/>
            <a:ext cx="580845" cy="30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1371600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409700" y="3714750"/>
            <a:ext cx="0" cy="22860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endCxn id="17" idx="1"/>
          </p:cNvCxnSpPr>
          <p:nvPr/>
        </p:nvCxnSpPr>
        <p:spPr bwMode="auto">
          <a:xfrm>
            <a:off x="1447800" y="6019800"/>
            <a:ext cx="7620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467600" y="403860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5575" y="6553200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 –Bit address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1905000" y="2286000"/>
            <a:ext cx="0" cy="108585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066800" y="2438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Memory Write</a:t>
            </a:r>
          </a:p>
        </p:txBody>
      </p:sp>
      <p:cxnSp>
        <p:nvCxnSpPr>
          <p:cNvPr id="65" name="Straight Arrow Connector 64"/>
          <p:cNvCxnSpPr>
            <a:stCxn id="28" idx="3"/>
          </p:cNvCxnSpPr>
          <p:nvPr/>
        </p:nvCxnSpPr>
        <p:spPr bwMode="auto">
          <a:xfrm>
            <a:off x="5257800" y="2057400"/>
            <a:ext cx="190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endCxn id="30" idx="0"/>
          </p:cNvCxnSpPr>
          <p:nvPr/>
        </p:nvCxnSpPr>
        <p:spPr bwMode="auto">
          <a:xfrm flipH="1">
            <a:off x="7124700" y="2057400"/>
            <a:ext cx="381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562600" y="16764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4038600" y="6276975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26" idx="1"/>
          </p:cNvCxnSpPr>
          <p:nvPr/>
        </p:nvCxnSpPr>
        <p:spPr bwMode="auto">
          <a:xfrm>
            <a:off x="4038600" y="647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4343400" y="5791200"/>
            <a:ext cx="2057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26" idx="0"/>
          </p:cNvCxnSpPr>
          <p:nvPr/>
        </p:nvCxnSpPr>
        <p:spPr bwMode="auto">
          <a:xfrm flipH="1" flipV="1">
            <a:off x="6400800" y="5791200"/>
            <a:ext cx="381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86400" y="4648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: Result 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86000" y="4038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0" y="3886200"/>
            <a:ext cx="6095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05200" y="229618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Memory Read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5283200" y="3505200"/>
            <a:ext cx="2108200" cy="127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391400" y="3505200"/>
            <a:ext cx="0" cy="27432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914400" y="41148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</a:t>
            </a:r>
          </a:p>
          <a:p>
            <a:r>
              <a:rPr lang="en-US" sz="1200" b="1" dirty="0" smtClean="0"/>
              <a:t>PC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ARM7TDMI  Data path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3429000"/>
            <a:ext cx="350520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39" y="3467100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Register File R0 – R15</a:t>
            </a:r>
            <a:endParaRPr lang="en-US" sz="1600" dirty="0"/>
          </a:p>
        </p:txBody>
      </p:sp>
      <p:sp>
        <p:nvSpPr>
          <p:cNvPr id="6" name="Trapezoid 5"/>
          <p:cNvSpPr/>
          <p:nvPr/>
        </p:nvSpPr>
        <p:spPr bwMode="auto">
          <a:xfrm>
            <a:off x="2590800" y="4800600"/>
            <a:ext cx="1295400" cy="6096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11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876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2800" y="4267200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Barrel Shifter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810000" y="3886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733800" y="4546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43200" y="38862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9800" y="5791200"/>
            <a:ext cx="2133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6" idx="2"/>
            <a:endCxn id="12" idx="0"/>
          </p:cNvCxnSpPr>
          <p:nvPr/>
        </p:nvCxnSpPr>
        <p:spPr bwMode="auto">
          <a:xfrm>
            <a:off x="3238500" y="54102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276600" y="624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5334000" y="6248400"/>
            <a:ext cx="2209800" cy="4572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Incrementer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5867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600200" y="1828800"/>
            <a:ext cx="3657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1828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9800" y="2514600"/>
            <a:ext cx="2209800" cy="4572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Instructio</a:t>
            </a:r>
            <a:r>
              <a:rPr lang="en-US" dirty="0" smtClean="0"/>
              <a:t>n Decoder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2362200"/>
            <a:ext cx="0" cy="1066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76600" y="5562600"/>
            <a:ext cx="259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867400" y="3657600"/>
            <a:ext cx="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4" idx="3"/>
          </p:cNvCxnSpPr>
          <p:nvPr/>
        </p:nvCxnSpPr>
        <p:spPr bwMode="auto">
          <a:xfrm flipH="1">
            <a:off x="5257800" y="3657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695575" y="6553200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 –Bit address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1905000" y="2286000"/>
            <a:ext cx="0" cy="10858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24384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Memory Write</a:t>
            </a:r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 bwMode="auto">
          <a:xfrm>
            <a:off x="5257800" y="2057400"/>
            <a:ext cx="19050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endCxn id="19" idx="0"/>
          </p:cNvCxnSpPr>
          <p:nvPr/>
        </p:nvCxnSpPr>
        <p:spPr bwMode="auto">
          <a:xfrm flipH="1">
            <a:off x="7124700" y="2057400"/>
            <a:ext cx="38100" cy="45720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315200" y="1676400"/>
            <a:ext cx="136447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038600" y="6276975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15" idx="1"/>
          </p:cNvCxnSpPr>
          <p:nvPr/>
        </p:nvCxnSpPr>
        <p:spPr bwMode="auto">
          <a:xfrm>
            <a:off x="4038600" y="647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4343400" y="5867400"/>
            <a:ext cx="1981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5" idx="0"/>
          </p:cNvCxnSpPr>
          <p:nvPr/>
        </p:nvCxnSpPr>
        <p:spPr bwMode="auto">
          <a:xfrm flipH="1" flipV="1">
            <a:off x="6324600" y="5943600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43600" y="5029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: Result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4343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3962400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Rm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810000" y="3962400"/>
            <a:ext cx="304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743200" y="41910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858000" y="37338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1400" y="229618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Memory Read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>
            <a:off x="5257800" y="3352800"/>
            <a:ext cx="2362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3" name="Straight Arrow Connector 62"/>
          <p:cNvCxnSpPr>
            <a:endCxn id="48" idx="0"/>
          </p:cNvCxnSpPr>
          <p:nvPr/>
        </p:nvCxnSpPr>
        <p:spPr bwMode="auto">
          <a:xfrm>
            <a:off x="7543800" y="33528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8114551" y="495300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 Update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371600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1409700" y="3714750"/>
            <a:ext cx="0" cy="22860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1447800" y="6019800"/>
            <a:ext cx="7620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66800" y="38100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</a:t>
            </a:r>
          </a:p>
          <a:p>
            <a:r>
              <a:rPr lang="en-US" sz="1200" b="1" dirty="0" smtClean="0"/>
              <a:t>PC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presentation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1714</TotalTime>
  <Words>1787</Words>
  <Application>Microsoft Office PowerPoint</Application>
  <PresentationFormat>On-screen Show (4:3)</PresentationFormat>
  <Paragraphs>405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Training presentation</vt:lpstr>
      <vt:lpstr>ARM Processor Fundamentals</vt:lpstr>
      <vt:lpstr>Differences between processor Core and CPU core</vt:lpstr>
      <vt:lpstr>Slide 3</vt:lpstr>
      <vt:lpstr>What is a Data path</vt:lpstr>
      <vt:lpstr>ARM Instructions</vt:lpstr>
      <vt:lpstr>ARM-7 TDMI Data path</vt:lpstr>
      <vt:lpstr>ALU</vt:lpstr>
      <vt:lpstr>ARM7TDMI  Data path</vt:lpstr>
      <vt:lpstr>ARM7TDMI  Data path</vt:lpstr>
      <vt:lpstr>Barrel Shifter</vt:lpstr>
      <vt:lpstr>Slide 11</vt:lpstr>
      <vt:lpstr>Slide 12</vt:lpstr>
      <vt:lpstr>Slide 13</vt:lpstr>
      <vt:lpstr>Slide 14</vt:lpstr>
      <vt:lpstr>Data Path Timings</vt:lpstr>
      <vt:lpstr>Data Path timings</vt:lpstr>
      <vt:lpstr>Slide 17</vt:lpstr>
      <vt:lpstr>Slide 18</vt:lpstr>
      <vt:lpstr>Three independent Stages of Instruction processing</vt:lpstr>
      <vt:lpstr>What is pipe lining </vt:lpstr>
      <vt:lpstr>Slide 21</vt:lpstr>
      <vt:lpstr>Slide 22</vt:lpstr>
      <vt:lpstr>Salient points about Pipeline</vt:lpstr>
      <vt:lpstr>Multi Cycle Instructions</vt:lpstr>
      <vt:lpstr>Slide 25</vt:lpstr>
      <vt:lpstr>Slide 26</vt:lpstr>
      <vt:lpstr>Slide 27</vt:lpstr>
      <vt:lpstr>Slide 28</vt:lpstr>
      <vt:lpstr>Slide 29</vt:lpstr>
      <vt:lpstr>Slide 30</vt:lpstr>
      <vt:lpstr>Pipe Line Hazards</vt:lpstr>
      <vt:lpstr>Slide 32</vt:lpstr>
      <vt:lpstr>Slide 33</vt:lpstr>
      <vt:lpstr>Slide 34</vt:lpstr>
      <vt:lpstr>Slide 35</vt:lpstr>
      <vt:lpstr>Slide 36</vt:lpstr>
      <vt:lpstr>Slide 37</vt:lpstr>
      <vt:lpstr>Limitation of ARM 7</vt:lpstr>
      <vt:lpstr>Comparison of different ARM Architecture</vt:lpstr>
      <vt:lpstr>Lesson 3: Wrap-up</vt:lpstr>
      <vt:lpstr>Summary of Training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139</cp:revision>
  <dcterms:created xsi:type="dcterms:W3CDTF">2016-08-09T12:50:49Z</dcterms:created>
  <dcterms:modified xsi:type="dcterms:W3CDTF">2016-08-21T07:13:17Z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