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31" autoAdjust="0"/>
    <p:restoredTop sz="99437" autoAdjust="0"/>
  </p:normalViewPr>
  <p:slideViewPr>
    <p:cSldViewPr>
      <p:cViewPr>
        <p:scale>
          <a:sx n="70" d="100"/>
          <a:sy n="70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5D24-8FBA-458C-9868-C5185627A5A5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5D24-8FBA-458C-9868-C5185627A5A5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6EC4-A916-4D40-87BD-ACBCB65C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CMSIS-RTOS  a </a:t>
            </a:r>
            <a:r>
              <a:rPr lang="en-US" dirty="0" smtClean="0"/>
              <a:t>Real Time Operating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CMSIS-RTOS  a Real Time Operating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Process Communication</dc:title>
  <dc:creator>user</dc:creator>
  <cp:lastModifiedBy>user</cp:lastModifiedBy>
  <cp:revision>481</cp:revision>
  <dcterms:created xsi:type="dcterms:W3CDTF">2017-01-18T10:03:27Z</dcterms:created>
  <dcterms:modified xsi:type="dcterms:W3CDTF">2017-02-23T04:33:02Z</dcterms:modified>
</cp:coreProperties>
</file>