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468" y="5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838AF-DD3E-464D-8CD6-BCFBDCAC8B1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838AF-DD3E-464D-8CD6-BCFBDCAC8B1C}"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838AF-DD3E-464D-8CD6-BCFBDCAC8B1C}" type="datetimeFigureOut">
              <a:rPr lang="en-US"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838AF-DD3E-464D-8CD6-BCFBDCAC8B1C}" type="datetimeFigureOut">
              <a:rPr lang="en-US" smtClean="0"/>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838AF-DD3E-464D-8CD6-BCFBDCAC8B1C}" type="datetimeFigureOut">
              <a:rPr lang="en-US" smtClean="0"/>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38AF-DD3E-464D-8CD6-BCFBDCAC8B1C}" type="datetimeFigureOut">
              <a:rPr lang="en-US" smtClean="0"/>
              <a:t>2/22/2017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EA8EF-82B4-485E-B99A-505B2A671A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0pointer.de/lennart/projects/pulseaudio/doxyge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95600"/>
            <a:ext cx="7772400" cy="1470025"/>
          </a:xfrm>
        </p:spPr>
        <p:txBody>
          <a:bodyPr/>
          <a:lstStyle/>
          <a:p>
            <a:r>
              <a:rPr lang="en-US" dirty="0" smtClean="0"/>
              <a:t>A Real Time communication</a:t>
            </a:r>
            <a:br>
              <a:rPr lang="en-US" dirty="0" smtClean="0"/>
            </a:br>
            <a:r>
              <a:rPr lang="en-US" dirty="0" smtClean="0"/>
              <a:t>Project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bama with Cisco phone"/>
          <p:cNvPicPr>
            <a:picLocks noChangeAspect="1" noChangeArrowheads="1"/>
          </p:cNvPicPr>
          <p:nvPr/>
        </p:nvPicPr>
        <p:blipFill>
          <a:blip r:embed="rId2" cstate="print"/>
          <a:srcRect/>
          <a:stretch>
            <a:fillRect/>
          </a:stretch>
        </p:blipFill>
        <p:spPr bwMode="auto">
          <a:xfrm>
            <a:off x="609600" y="609600"/>
            <a:ext cx="8268425" cy="55149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Obama with Cisco Phone"/>
          <p:cNvPicPr>
            <a:picLocks noChangeAspect="1" noChangeArrowheads="1"/>
          </p:cNvPicPr>
          <p:nvPr/>
        </p:nvPicPr>
        <p:blipFill>
          <a:blip r:embed="rId2" cstate="print"/>
          <a:srcRect/>
          <a:stretch>
            <a:fillRect/>
          </a:stretch>
        </p:blipFill>
        <p:spPr bwMode="auto">
          <a:xfrm>
            <a:off x="228600" y="914399"/>
            <a:ext cx="8686800" cy="579190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Obama with Cisco Phone"/>
          <p:cNvPicPr>
            <a:picLocks noChangeAspect="1" noChangeArrowheads="1"/>
          </p:cNvPicPr>
          <p:nvPr/>
        </p:nvPicPr>
        <p:blipFill>
          <a:blip r:embed="rId2" cstate="print"/>
          <a:srcRect/>
          <a:stretch>
            <a:fillRect/>
          </a:stretch>
        </p:blipFill>
        <p:spPr bwMode="auto">
          <a:xfrm>
            <a:off x="304800" y="457200"/>
            <a:ext cx="8439150" cy="50009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2362200"/>
          </a:xfrm>
        </p:spPr>
        <p:txBody>
          <a:bodyPr>
            <a:normAutofit/>
          </a:bodyPr>
          <a:lstStyle/>
          <a:p>
            <a:r>
              <a:rPr lang="en-US" dirty="0" smtClean="0"/>
              <a:t>Implementation of a Internet phone which can do Real Time communication from any where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are expected to do</a:t>
            </a:r>
            <a:endParaRPr lang="en-US" dirty="0"/>
          </a:p>
        </p:txBody>
      </p:sp>
      <p:sp>
        <p:nvSpPr>
          <p:cNvPr id="3" name="TextBox 2"/>
          <p:cNvSpPr txBox="1"/>
          <p:nvPr/>
        </p:nvSpPr>
        <p:spPr>
          <a:xfrm>
            <a:off x="381000" y="1600200"/>
            <a:ext cx="8382000" cy="2677656"/>
          </a:xfrm>
          <a:prstGeom prst="rect">
            <a:avLst/>
          </a:prstGeom>
          <a:noFill/>
        </p:spPr>
        <p:txBody>
          <a:bodyPr wrap="square" rtlCol="0">
            <a:spAutoFit/>
          </a:bodyPr>
          <a:lstStyle/>
          <a:p>
            <a:r>
              <a:rPr lang="en-US" sz="1400" dirty="0" smtClean="0"/>
              <a:t>In the last assignment you learned how to exchange text message between two users  using a TCP/IP socket</a:t>
            </a:r>
          </a:p>
          <a:p>
            <a:endParaRPr lang="en-US" sz="1400" dirty="0"/>
          </a:p>
          <a:p>
            <a:r>
              <a:rPr lang="en-US" sz="1400" dirty="0" smtClean="0"/>
              <a:t>In this project instead of sending text messages you are going to exchange digitized audio data (un compressed) between two computers using TCP/IP Sockets</a:t>
            </a:r>
          </a:p>
          <a:p>
            <a:endParaRPr lang="en-US" sz="1400" dirty="0" smtClean="0"/>
          </a:p>
          <a:p>
            <a:r>
              <a:rPr lang="en-US" sz="1400" dirty="0" smtClean="0"/>
              <a:t>The Microphone and Speakers are hardware devices (they can be called as sensors and actuators), these are analog devices. However the audio card on your computer do have Analog to Digital and Digital to analog converter attached to these devices. </a:t>
            </a:r>
            <a:r>
              <a:rPr lang="en-US" sz="1400" dirty="0"/>
              <a:t> </a:t>
            </a:r>
            <a:r>
              <a:rPr lang="en-US" sz="1400" dirty="0" smtClean="0"/>
              <a:t>Since the audio card is an hardware device we need device drivers to interact with it Since the device drivers are very much hardware dependent, all implementation of Linux has come out with various sets of Audio API which interact with device drivers. These API hides the microscopic low level and hard to learn details  from a programmer and exposes a simple set of API to the programmer.  This makes your learning and implementation much faster.</a:t>
            </a:r>
          </a:p>
        </p:txBody>
      </p:sp>
      <p:sp>
        <p:nvSpPr>
          <p:cNvPr id="4" name="Rounded Rectangle 3"/>
          <p:cNvSpPr/>
          <p:nvPr/>
        </p:nvSpPr>
        <p:spPr>
          <a:xfrm>
            <a:off x="2438400" y="6096000"/>
            <a:ext cx="3581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a:t>
            </a:r>
            <a:endParaRPr lang="en-US" dirty="0"/>
          </a:p>
        </p:txBody>
      </p:sp>
      <p:sp>
        <p:nvSpPr>
          <p:cNvPr id="5" name="Rounded Rectangle 4"/>
          <p:cNvSpPr/>
          <p:nvPr/>
        </p:nvSpPr>
        <p:spPr>
          <a:xfrm>
            <a:off x="2438400" y="5486400"/>
            <a:ext cx="3581400" cy="609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 and device drivers</a:t>
            </a:r>
            <a:endParaRPr lang="en-US" dirty="0"/>
          </a:p>
        </p:txBody>
      </p:sp>
      <p:sp>
        <p:nvSpPr>
          <p:cNvPr id="6" name="Rounded Rectangle 5"/>
          <p:cNvSpPr/>
          <p:nvPr/>
        </p:nvSpPr>
        <p:spPr>
          <a:xfrm>
            <a:off x="2438400" y="4953000"/>
            <a:ext cx="3581400" cy="533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 Audio API</a:t>
            </a:r>
            <a:endParaRPr lang="en-US" dirty="0"/>
          </a:p>
        </p:txBody>
      </p:sp>
      <p:sp>
        <p:nvSpPr>
          <p:cNvPr id="7" name="Rounded Rectangle 6"/>
          <p:cNvSpPr/>
          <p:nvPr/>
        </p:nvSpPr>
        <p:spPr>
          <a:xfrm>
            <a:off x="2438400" y="4419600"/>
            <a:ext cx="3581400" cy="533400"/>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Application, Player, recorder, Mixer, IP phone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001000" cy="5632311"/>
          </a:xfrm>
          <a:prstGeom prst="rect">
            <a:avLst/>
          </a:prstGeom>
        </p:spPr>
        <p:txBody>
          <a:bodyPr wrap="square">
            <a:spAutoFit/>
          </a:bodyPr>
          <a:lstStyle/>
          <a:p>
            <a:endParaRPr lang="en-US" dirty="0" smtClean="0"/>
          </a:p>
          <a:p>
            <a:r>
              <a:rPr lang="en-US" b="1" dirty="0" err="1" smtClean="0"/>
              <a:t>PulseAudio</a:t>
            </a:r>
            <a:r>
              <a:rPr lang="en-US" dirty="0" smtClean="0"/>
              <a:t> is an  </a:t>
            </a:r>
            <a:r>
              <a:rPr lang="en-US" dirty="0" smtClean="0"/>
              <a:t>audio library which exposes a set of high level API to interact with the sound card . </a:t>
            </a:r>
            <a:r>
              <a:rPr lang="en-US" dirty="0" smtClean="0"/>
              <a:t> </a:t>
            </a:r>
          </a:p>
          <a:p>
            <a:endParaRPr lang="en-US" dirty="0" smtClean="0"/>
          </a:p>
          <a:p>
            <a:r>
              <a:rPr lang="en-US" dirty="0" smtClean="0"/>
              <a:t>You can find the documentation about this at </a:t>
            </a:r>
            <a:r>
              <a:rPr lang="en-US" dirty="0" smtClean="0">
                <a:hlinkClick r:id="rId2"/>
              </a:rPr>
              <a:t>http://0pointer.de/lennart/projects/pulseaudio/doxygen/</a:t>
            </a:r>
            <a:endParaRPr lang="en-US" dirty="0" smtClean="0"/>
          </a:p>
          <a:p>
            <a:endParaRPr lang="en-US" dirty="0" smtClean="0"/>
          </a:p>
          <a:p>
            <a:r>
              <a:rPr lang="en-US" dirty="0" smtClean="0"/>
              <a:t>You are expected to read and understand this Audio Library. As a learning exercise you can write a simple program (implement) a which will record audio into a file and another program which will play back the audio file.</a:t>
            </a:r>
          </a:p>
          <a:p>
            <a:endParaRPr lang="en-US" dirty="0" smtClean="0"/>
          </a:p>
          <a:p>
            <a:r>
              <a:rPr lang="en-US" dirty="0" smtClean="0"/>
              <a:t>From this web page you need to understand what are the API that need to used and how they need to used and use.</a:t>
            </a:r>
            <a:endParaRPr lang="en-US" dirty="0"/>
          </a:p>
          <a:p>
            <a:endParaRPr lang="en-US" dirty="0" smtClean="0"/>
          </a:p>
          <a:p>
            <a:r>
              <a:rPr lang="en-US" dirty="0" smtClean="0"/>
              <a:t>Linux comes with different types of Audio Libraries to meet the requirement of different application. So you can explore various other Audio Libraries in Linux.</a:t>
            </a:r>
          </a:p>
          <a:p>
            <a:endParaRPr lang="en-US" dirty="0"/>
          </a:p>
          <a:p>
            <a:r>
              <a:rPr lang="en-US" dirty="0" smtClean="0"/>
              <a:t>Once you had understood the Audio APIs, you need to integrate this with socket APIs and implement a client and server. Then you can speak one side the other side should be able to hear clearly.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Deliverables for Phase-1</a:t>
            </a:r>
            <a:endParaRPr lang="en-US" dirty="0"/>
          </a:p>
        </p:txBody>
      </p:sp>
      <p:sp>
        <p:nvSpPr>
          <p:cNvPr id="3" name="TextBox 2"/>
          <p:cNvSpPr txBox="1"/>
          <p:nvPr/>
        </p:nvSpPr>
        <p:spPr>
          <a:xfrm>
            <a:off x="381000" y="1219200"/>
            <a:ext cx="8382000" cy="5355312"/>
          </a:xfrm>
          <a:prstGeom prst="rect">
            <a:avLst/>
          </a:prstGeom>
          <a:noFill/>
        </p:spPr>
        <p:txBody>
          <a:bodyPr wrap="square" rtlCol="0">
            <a:spAutoFit/>
          </a:bodyPr>
          <a:lstStyle/>
          <a:p>
            <a:pPr marL="342900" indent="-342900">
              <a:buAutoNum type="arabicPeriod"/>
            </a:pPr>
            <a:r>
              <a:rPr lang="en-US" dirty="0" smtClean="0"/>
              <a:t>Implementation of IP Phone where you can hear both sides clearly along with code</a:t>
            </a:r>
          </a:p>
          <a:p>
            <a:pPr marL="342900" indent="-342900">
              <a:buAutoNum type="arabicPeriod"/>
            </a:pPr>
            <a:r>
              <a:rPr lang="en-US" dirty="0" smtClean="0"/>
              <a:t>A write up on your experiences about this implementation ( describe your struggle to get it working, )</a:t>
            </a:r>
          </a:p>
          <a:p>
            <a:pPr marL="800100" lvl="1" indent="-342900">
              <a:buAutoNum type="arabicPeriod"/>
            </a:pPr>
            <a:r>
              <a:rPr lang="en-US" dirty="0" smtClean="0"/>
              <a:t>The problems you found</a:t>
            </a:r>
          </a:p>
          <a:p>
            <a:pPr marL="800100" lvl="1" indent="-342900">
              <a:buAutoNum type="arabicPeriod"/>
            </a:pPr>
            <a:r>
              <a:rPr lang="en-US" dirty="0" smtClean="0"/>
              <a:t>Your approach to debug it</a:t>
            </a:r>
          </a:p>
          <a:p>
            <a:pPr marL="800100" lvl="1" indent="-342900">
              <a:buAutoNum type="arabicPeriod"/>
            </a:pPr>
            <a:r>
              <a:rPr lang="en-US" dirty="0" smtClean="0"/>
              <a:t>How you had solved it</a:t>
            </a:r>
          </a:p>
          <a:p>
            <a:pPr marL="800100" lvl="1" indent="-342900">
              <a:buAutoNum type="arabicPeriod"/>
            </a:pPr>
            <a:r>
              <a:rPr lang="en-US" dirty="0" smtClean="0"/>
              <a:t>What are problems which are still not solved</a:t>
            </a:r>
          </a:p>
          <a:p>
            <a:pPr marL="342900" indent="-342900">
              <a:buAutoNum type="arabicPeriod"/>
            </a:pPr>
            <a:r>
              <a:rPr lang="en-US" dirty="0" smtClean="0"/>
              <a:t>What are the improvement you can suggest to make this a better appliance</a:t>
            </a:r>
          </a:p>
          <a:p>
            <a:pPr marL="342900" indent="-342900">
              <a:buAutoNum type="arabicPeriod"/>
            </a:pPr>
            <a:r>
              <a:rPr lang="en-US" dirty="0" smtClean="0"/>
              <a:t>Your code and write up has to made available through </a:t>
            </a:r>
            <a:r>
              <a:rPr lang="en-US" dirty="0" err="1" smtClean="0"/>
              <a:t>github</a:t>
            </a:r>
            <a:r>
              <a:rPr lang="en-US" dirty="0" smtClean="0"/>
              <a:t> only</a:t>
            </a:r>
          </a:p>
          <a:p>
            <a:pPr marL="342900" indent="-342900">
              <a:buAutoNum type="arabicPeriod"/>
            </a:pPr>
            <a:r>
              <a:rPr lang="en-US" dirty="0" smtClean="0"/>
              <a:t>In LMS you just mention the path name to your </a:t>
            </a:r>
            <a:r>
              <a:rPr lang="en-US" dirty="0" err="1" smtClean="0"/>
              <a:t>github</a:t>
            </a:r>
            <a:r>
              <a:rPr lang="en-US" dirty="0" smtClean="0"/>
              <a:t> repository</a:t>
            </a:r>
          </a:p>
          <a:p>
            <a:pPr marL="342900" indent="-342900">
              <a:buAutoNum type="arabicPeriod"/>
            </a:pPr>
            <a:r>
              <a:rPr lang="en-US" dirty="0"/>
              <a:t> </a:t>
            </a:r>
            <a:r>
              <a:rPr lang="en-US" dirty="0" smtClean="0"/>
              <a:t>A version control process, should be seen in </a:t>
            </a:r>
            <a:r>
              <a:rPr lang="en-US" dirty="0" err="1" smtClean="0"/>
              <a:t>github</a:t>
            </a:r>
            <a:r>
              <a:rPr lang="en-US" dirty="0" smtClean="0"/>
              <a:t>, through which I can see how you had evolved the code. You have to write short comments against each version describing what this version did, what are the issues etc.</a:t>
            </a:r>
          </a:p>
          <a:p>
            <a:pPr marL="342900" indent="-342900">
              <a:buAutoNum type="arabicPeriod"/>
            </a:pPr>
            <a:r>
              <a:rPr lang="en-US" dirty="0" smtClean="0"/>
              <a:t>Research very well on the API so that you really understand the concept of the terms  “Release time” and “dead lines” </a:t>
            </a:r>
            <a:r>
              <a:rPr lang="en-US" dirty="0" err="1" smtClean="0"/>
              <a:t>w.r.t</a:t>
            </a:r>
            <a:r>
              <a:rPr lang="en-US" dirty="0" smtClean="0"/>
              <a:t> to audio -  though you will not find these terms any where in the </a:t>
            </a:r>
            <a:r>
              <a:rPr lang="en-US" b="1" dirty="0" err="1" smtClean="0"/>
              <a:t>PulseAudio</a:t>
            </a:r>
            <a:r>
              <a:rPr lang="en-US" dirty="0" smtClean="0"/>
              <a:t> documentation </a:t>
            </a:r>
            <a:r>
              <a:rPr lang="en-US" dirty="0" smtClean="0">
                <a:sym typeface="Wingdings" pitchFamily="2" charset="2"/>
              </a:rPr>
              <a:t> </a:t>
            </a:r>
          </a:p>
          <a:p>
            <a:pPr marL="342900" indent="-342900">
              <a:buAutoNum type="arabicPeriod"/>
            </a:pPr>
            <a:r>
              <a:rPr lang="en-US" dirty="0" smtClean="0">
                <a:sym typeface="Wingdings" pitchFamily="2" charset="2"/>
              </a:rPr>
              <a:t> Once you had found the code working, compile it on Raspberry Pi, attach a USB audio headset (with </a:t>
            </a:r>
            <a:r>
              <a:rPr lang="en-US" dirty="0" err="1" smtClean="0">
                <a:sym typeface="Wingdings" pitchFamily="2" charset="2"/>
              </a:rPr>
              <a:t>mic</a:t>
            </a:r>
            <a:r>
              <a:rPr lang="en-US" dirty="0" smtClean="0">
                <a:sym typeface="Wingdings" pitchFamily="2" charset="2"/>
              </a:rPr>
              <a:t> and headset)  and see how it works, (Two Raspberry Pi with Internet connections are available in the Lab)</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606</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 Real Time communication Project</vt:lpstr>
      <vt:lpstr>Slide 2</vt:lpstr>
      <vt:lpstr>Slide 3</vt:lpstr>
      <vt:lpstr>Slide 4</vt:lpstr>
      <vt:lpstr>Implementation of a Internet phone which can do Real Time communication from any where</vt:lpstr>
      <vt:lpstr>What you are expected to do</vt:lpstr>
      <vt:lpstr>Slide 7</vt:lpstr>
      <vt:lpstr>Deliverables for Phase-1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communication</dc:title>
  <dc:creator>user</dc:creator>
  <cp:lastModifiedBy>user</cp:lastModifiedBy>
  <cp:revision>10</cp:revision>
  <dcterms:created xsi:type="dcterms:W3CDTF">2017-02-22T07:04:48Z</dcterms:created>
  <dcterms:modified xsi:type="dcterms:W3CDTF">2017-02-22T08:07:46Z</dcterms:modified>
</cp:coreProperties>
</file>