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Default Extension="gif" ContentType="image/gif"/>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82" r:id="rId2"/>
    <p:sldId id="305" r:id="rId3"/>
    <p:sldId id="302" r:id="rId4"/>
    <p:sldId id="301" r:id="rId5"/>
    <p:sldId id="297" r:id="rId6"/>
    <p:sldId id="298" r:id="rId7"/>
    <p:sldId id="299" r:id="rId8"/>
    <p:sldId id="300" r:id="rId9"/>
    <p:sldId id="295" r:id="rId10"/>
    <p:sldId id="296" r:id="rId11"/>
    <p:sldId id="266" r:id="rId12"/>
    <p:sldId id="268" r:id="rId13"/>
    <p:sldId id="284" r:id="rId14"/>
    <p:sldId id="262" r:id="rId15"/>
    <p:sldId id="285" r:id="rId16"/>
    <p:sldId id="292" r:id="rId17"/>
    <p:sldId id="309" r:id="rId18"/>
    <p:sldId id="310" r:id="rId19"/>
    <p:sldId id="311" r:id="rId20"/>
    <p:sldId id="269" r:id="rId21"/>
    <p:sldId id="312" r:id="rId22"/>
    <p:sldId id="313" r:id="rId23"/>
    <p:sldId id="317" r:id="rId24"/>
    <p:sldId id="315" r:id="rId25"/>
    <p:sldId id="316" r:id="rId26"/>
    <p:sldId id="318" r:id="rId27"/>
    <p:sldId id="319" r:id="rId28"/>
    <p:sldId id="290" r:id="rId29"/>
    <p:sldId id="303" r:id="rId30"/>
    <p:sldId id="291" r:id="rId31"/>
    <p:sldId id="293" r:id="rId32"/>
    <p:sldId id="304" r:id="rId33"/>
    <p:sldId id="314" r:id="rId34"/>
    <p:sldId id="294" r:id="rId35"/>
    <p:sldId id="308" r:id="rId36"/>
    <p:sldId id="287" r:id="rId37"/>
    <p:sldId id="267" r:id="rId38"/>
    <p:sldId id="288" r:id="rId39"/>
    <p:sldId id="270" r:id="rId40"/>
    <p:sldId id="306" r:id="rId41"/>
    <p:sldId id="30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0" d="100"/>
          <a:sy n="70" d="100"/>
        </p:scale>
        <p:origin x="-1752" y="-2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08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FCDB42-C8CA-475E-B559-97B6578F4E3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85D05C2-6612-4C54-A721-0C6548F913CE}">
      <dgm:prSet phldrT="[Text]" custT="1"/>
      <dgm:spPr/>
      <dgm:t>
        <a:bodyPr/>
        <a:lstStyle/>
        <a:p>
          <a:r>
            <a:rPr lang="en-US" sz="2000" dirty="0" smtClean="0"/>
            <a:t>Purely Cyclic</a:t>
          </a:r>
          <a:endParaRPr lang="en-US" sz="2000" dirty="0"/>
        </a:p>
      </dgm:t>
    </dgm:pt>
    <dgm:pt modelId="{E0B8DBAF-8227-412C-9FAB-FF5C5DA2BB44}" type="parTrans" cxnId="{BC7F5BCF-8D58-4AD0-BB55-25A749598C58}">
      <dgm:prSet/>
      <dgm:spPr/>
      <dgm:t>
        <a:bodyPr/>
        <a:lstStyle/>
        <a:p>
          <a:endParaRPr lang="en-US"/>
        </a:p>
      </dgm:t>
    </dgm:pt>
    <dgm:pt modelId="{79B83E74-E36B-48AB-ADD8-877F626FB4FE}" type="sibTrans" cxnId="{BC7F5BCF-8D58-4AD0-BB55-25A749598C58}">
      <dgm:prSet/>
      <dgm:spPr/>
      <dgm:t>
        <a:bodyPr/>
        <a:lstStyle/>
        <a:p>
          <a:endParaRPr lang="en-US"/>
        </a:p>
      </dgm:t>
    </dgm:pt>
    <dgm:pt modelId="{684A934A-A075-4594-8368-92EC20A56B4B}">
      <dgm:prSet phldrT="[Text]" custT="1"/>
      <dgm:spPr/>
      <dgm:t>
        <a:bodyPr/>
        <a:lstStyle/>
        <a:p>
          <a:r>
            <a:rPr lang="en-US" sz="1600" dirty="0" smtClean="0"/>
            <a:t> Task executes periodically </a:t>
          </a:r>
          <a:endParaRPr lang="en-US" sz="1600" dirty="0"/>
        </a:p>
      </dgm:t>
    </dgm:pt>
    <dgm:pt modelId="{24C10993-3C62-42CB-B69A-7D3185262DF1}" type="parTrans" cxnId="{737BA532-8328-4727-8523-0D40EFE825FD}">
      <dgm:prSet/>
      <dgm:spPr/>
      <dgm:t>
        <a:bodyPr/>
        <a:lstStyle/>
        <a:p>
          <a:endParaRPr lang="en-US"/>
        </a:p>
      </dgm:t>
    </dgm:pt>
    <dgm:pt modelId="{33C384EA-7DAF-470C-AE76-CE16FCA00EF7}" type="sibTrans" cxnId="{737BA532-8328-4727-8523-0D40EFE825FD}">
      <dgm:prSet/>
      <dgm:spPr/>
      <dgm:t>
        <a:bodyPr/>
        <a:lstStyle/>
        <a:p>
          <a:endParaRPr lang="en-US"/>
        </a:p>
      </dgm:t>
    </dgm:pt>
    <dgm:pt modelId="{7CE2A801-2D91-40C1-9BEA-DF36C22D62C8}">
      <dgm:prSet phldrT="[Text]" custT="1"/>
      <dgm:spPr/>
      <dgm:t>
        <a:bodyPr/>
        <a:lstStyle/>
        <a:p>
          <a:r>
            <a:rPr lang="en-US" sz="1600" dirty="0" smtClean="0"/>
            <a:t>Resource Requirement does not change across cycles</a:t>
          </a:r>
          <a:endParaRPr lang="en-US" sz="1600" dirty="0"/>
        </a:p>
      </dgm:t>
    </dgm:pt>
    <dgm:pt modelId="{0F4CF568-8D2C-4AFE-997C-92F4147191C8}" type="parTrans" cxnId="{0B734173-F959-43D3-804B-3DD885C33D97}">
      <dgm:prSet/>
      <dgm:spPr/>
      <dgm:t>
        <a:bodyPr/>
        <a:lstStyle/>
        <a:p>
          <a:endParaRPr lang="en-US"/>
        </a:p>
      </dgm:t>
    </dgm:pt>
    <dgm:pt modelId="{108DB54E-0AB7-4252-BD6B-2831265124FA}" type="sibTrans" cxnId="{0B734173-F959-43D3-804B-3DD885C33D97}">
      <dgm:prSet/>
      <dgm:spPr/>
      <dgm:t>
        <a:bodyPr/>
        <a:lstStyle/>
        <a:p>
          <a:endParaRPr lang="en-US"/>
        </a:p>
      </dgm:t>
    </dgm:pt>
    <dgm:pt modelId="{0000B012-5102-48AA-9D7C-FDA21D51F7F2}">
      <dgm:prSet phldrT="[Text]" custT="1"/>
      <dgm:spPr/>
      <dgm:t>
        <a:bodyPr/>
        <a:lstStyle/>
        <a:p>
          <a:r>
            <a:rPr lang="en-US" sz="2000" dirty="0" smtClean="0"/>
            <a:t>Mostly Cyclic</a:t>
          </a:r>
          <a:endParaRPr lang="en-US" sz="2000" dirty="0"/>
        </a:p>
      </dgm:t>
    </dgm:pt>
    <dgm:pt modelId="{7471997A-2249-42BC-822B-294C1E39F2C4}" type="parTrans" cxnId="{45EB6A52-8838-455D-8FF5-7C2F0DDBE3CD}">
      <dgm:prSet/>
      <dgm:spPr/>
      <dgm:t>
        <a:bodyPr/>
        <a:lstStyle/>
        <a:p>
          <a:endParaRPr lang="en-US"/>
        </a:p>
      </dgm:t>
    </dgm:pt>
    <dgm:pt modelId="{E1744D66-8C68-4198-8883-D90D5783E63D}" type="sibTrans" cxnId="{45EB6A52-8838-455D-8FF5-7C2F0DDBE3CD}">
      <dgm:prSet/>
      <dgm:spPr/>
      <dgm:t>
        <a:bodyPr/>
        <a:lstStyle/>
        <a:p>
          <a:endParaRPr lang="en-US"/>
        </a:p>
      </dgm:t>
    </dgm:pt>
    <dgm:pt modelId="{EF7BAE50-2572-4D52-9270-065010EC35B0}">
      <dgm:prSet phldrT="[Text]" custT="1"/>
      <dgm:spPr/>
      <dgm:t>
        <a:bodyPr/>
        <a:lstStyle/>
        <a:p>
          <a:r>
            <a:rPr lang="en-US" sz="1600" dirty="0" smtClean="0"/>
            <a:t>Task are executed periodically </a:t>
          </a:r>
          <a:endParaRPr lang="en-US" sz="1600" dirty="0"/>
        </a:p>
      </dgm:t>
    </dgm:pt>
    <dgm:pt modelId="{B1E5DBD6-571C-4F5C-BFFC-B8DEFD123E8D}" type="parTrans" cxnId="{705A0D5A-AB17-41E1-99C7-3CFF78079679}">
      <dgm:prSet/>
      <dgm:spPr/>
      <dgm:t>
        <a:bodyPr/>
        <a:lstStyle/>
        <a:p>
          <a:endParaRPr lang="en-US"/>
        </a:p>
      </dgm:t>
    </dgm:pt>
    <dgm:pt modelId="{8C736C5A-BF0F-4CFF-9A30-6B18F65FEED4}" type="sibTrans" cxnId="{705A0D5A-AB17-41E1-99C7-3CFF78079679}">
      <dgm:prSet/>
      <dgm:spPr/>
      <dgm:t>
        <a:bodyPr/>
        <a:lstStyle/>
        <a:p>
          <a:endParaRPr lang="en-US"/>
        </a:p>
      </dgm:t>
    </dgm:pt>
    <dgm:pt modelId="{36CFCD0A-12E9-402A-91A1-22673EFB8DC3}">
      <dgm:prSet phldrT="[Text]" custT="1"/>
      <dgm:spPr/>
      <dgm:t>
        <a:bodyPr/>
        <a:lstStyle/>
        <a:p>
          <a:r>
            <a:rPr lang="en-US" sz="1600" dirty="0" smtClean="0"/>
            <a:t>System responds to Some Asynchronous events too</a:t>
          </a:r>
          <a:endParaRPr lang="en-US" sz="1600" dirty="0"/>
        </a:p>
      </dgm:t>
    </dgm:pt>
    <dgm:pt modelId="{CA224339-7CB6-402C-8E1E-7C3CC00F9BE7}" type="parTrans" cxnId="{FC20E225-C4C9-4C86-9ECA-61B0214E6A20}">
      <dgm:prSet/>
      <dgm:spPr/>
      <dgm:t>
        <a:bodyPr/>
        <a:lstStyle/>
        <a:p>
          <a:endParaRPr lang="en-US"/>
        </a:p>
      </dgm:t>
    </dgm:pt>
    <dgm:pt modelId="{7F085DEE-E7B5-4623-A46D-87D266FFBC67}" type="sibTrans" cxnId="{FC20E225-C4C9-4C86-9ECA-61B0214E6A20}">
      <dgm:prSet/>
      <dgm:spPr/>
      <dgm:t>
        <a:bodyPr/>
        <a:lstStyle/>
        <a:p>
          <a:endParaRPr lang="en-US"/>
        </a:p>
      </dgm:t>
    </dgm:pt>
    <dgm:pt modelId="{65A3509C-23D6-42C6-90E5-8FE673FD1643}">
      <dgm:prSet phldrT="[Text]" custT="1"/>
      <dgm:spPr/>
      <dgm:t>
        <a:bodyPr/>
        <a:lstStyle/>
        <a:p>
          <a:r>
            <a:rPr lang="en-US" sz="1800" dirty="0" smtClean="0"/>
            <a:t>Asynchronous somewhat predictable </a:t>
          </a:r>
          <a:endParaRPr lang="en-US" sz="1800" dirty="0"/>
        </a:p>
      </dgm:t>
    </dgm:pt>
    <dgm:pt modelId="{7C2318D5-76C2-47A3-B8A1-AEEA1853C7FE}" type="parTrans" cxnId="{57974916-80DD-4165-B905-14F8F255718D}">
      <dgm:prSet/>
      <dgm:spPr/>
      <dgm:t>
        <a:bodyPr/>
        <a:lstStyle/>
        <a:p>
          <a:endParaRPr lang="en-US"/>
        </a:p>
      </dgm:t>
    </dgm:pt>
    <dgm:pt modelId="{1E1F7962-265C-49B0-B84E-08767567D870}" type="sibTrans" cxnId="{57974916-80DD-4165-B905-14F8F255718D}">
      <dgm:prSet/>
      <dgm:spPr/>
      <dgm:t>
        <a:bodyPr/>
        <a:lstStyle/>
        <a:p>
          <a:endParaRPr lang="en-US"/>
        </a:p>
      </dgm:t>
    </dgm:pt>
    <dgm:pt modelId="{C349DD84-6303-4762-B68E-450E684846E3}">
      <dgm:prSet phldrT="[Text]" custT="1"/>
      <dgm:spPr/>
      <dgm:t>
        <a:bodyPr/>
        <a:lstStyle/>
        <a:p>
          <a:r>
            <a:rPr lang="en-US" sz="1400" dirty="0" smtClean="0"/>
            <a:t>System responds to both periodic and asynchronous events </a:t>
          </a:r>
          <a:endParaRPr lang="en-US" sz="1400" dirty="0"/>
        </a:p>
      </dgm:t>
    </dgm:pt>
    <dgm:pt modelId="{1F2887FE-10C7-4C44-8633-4AC61477F92A}" type="parTrans" cxnId="{3BC88BEE-263F-406F-82CC-4B4E5EC3E618}">
      <dgm:prSet/>
      <dgm:spPr/>
      <dgm:t>
        <a:bodyPr/>
        <a:lstStyle/>
        <a:p>
          <a:endParaRPr lang="en-US"/>
        </a:p>
      </dgm:t>
    </dgm:pt>
    <dgm:pt modelId="{41FE1FEF-0A7C-4A94-A536-B27F776DA988}" type="sibTrans" cxnId="{3BC88BEE-263F-406F-82CC-4B4E5EC3E618}">
      <dgm:prSet/>
      <dgm:spPr/>
      <dgm:t>
        <a:bodyPr/>
        <a:lstStyle/>
        <a:p>
          <a:endParaRPr lang="en-US"/>
        </a:p>
      </dgm:t>
    </dgm:pt>
    <dgm:pt modelId="{1CEB779C-2F0D-4464-8C20-D488A373C8D9}">
      <dgm:prSet phldrT="[Text]" custT="1"/>
      <dgm:spPr/>
      <dgm:t>
        <a:bodyPr/>
        <a:lstStyle/>
        <a:p>
          <a:r>
            <a:rPr lang="en-US" sz="1400" dirty="0" smtClean="0"/>
            <a:t>Duration between two consecutive task vary significantly</a:t>
          </a:r>
          <a:endParaRPr lang="en-US" sz="1400" dirty="0"/>
        </a:p>
      </dgm:t>
    </dgm:pt>
    <dgm:pt modelId="{5A3C0079-3B41-436A-A690-C3444FFB24EC}" type="parTrans" cxnId="{2FFB1AFE-8784-47EF-96CF-1C790CB086D2}">
      <dgm:prSet/>
      <dgm:spPr/>
      <dgm:t>
        <a:bodyPr/>
        <a:lstStyle/>
        <a:p>
          <a:endParaRPr lang="en-US"/>
        </a:p>
      </dgm:t>
    </dgm:pt>
    <dgm:pt modelId="{57A5E205-DD50-4FD5-A6BF-432514102CD4}" type="sibTrans" cxnId="{2FFB1AFE-8784-47EF-96CF-1C790CB086D2}">
      <dgm:prSet/>
      <dgm:spPr/>
      <dgm:t>
        <a:bodyPr/>
        <a:lstStyle/>
        <a:p>
          <a:endParaRPr lang="en-US"/>
        </a:p>
      </dgm:t>
    </dgm:pt>
    <dgm:pt modelId="{67294B50-92D4-476B-897F-D781E8A9DC3B}">
      <dgm:prSet phldrT="[Text]"/>
      <dgm:spPr/>
      <dgm:t>
        <a:bodyPr/>
        <a:lstStyle/>
        <a:p>
          <a:r>
            <a:rPr lang="en-US" dirty="0" smtClean="0"/>
            <a:t>Asynchronous Unpredictable </a:t>
          </a:r>
          <a:endParaRPr lang="en-US" dirty="0"/>
        </a:p>
      </dgm:t>
    </dgm:pt>
    <dgm:pt modelId="{3DF8A21F-C7FB-4753-85AA-C5387EB35CFD}" type="parTrans" cxnId="{2B8835E2-6971-4CCB-B656-07F09F5CEF35}">
      <dgm:prSet/>
      <dgm:spPr/>
      <dgm:t>
        <a:bodyPr/>
        <a:lstStyle/>
        <a:p>
          <a:endParaRPr lang="en-US"/>
        </a:p>
      </dgm:t>
    </dgm:pt>
    <dgm:pt modelId="{1799B17C-CA71-441A-B150-077C6FB190A7}" type="sibTrans" cxnId="{2B8835E2-6971-4CCB-B656-07F09F5CEF35}">
      <dgm:prSet/>
      <dgm:spPr/>
      <dgm:t>
        <a:bodyPr/>
        <a:lstStyle/>
        <a:p>
          <a:endParaRPr lang="en-US"/>
        </a:p>
      </dgm:t>
    </dgm:pt>
    <dgm:pt modelId="{48AAB594-841D-4E1F-9DEB-139C9228C034}">
      <dgm:prSet phldrT="[Text]"/>
      <dgm:spPr/>
      <dgm:t>
        <a:bodyPr/>
        <a:lstStyle/>
        <a:p>
          <a:r>
            <a:rPr lang="en-US" dirty="0" smtClean="0"/>
            <a:t>System mainly responds to asynchronous event</a:t>
          </a:r>
          <a:endParaRPr lang="en-US" dirty="0"/>
        </a:p>
      </dgm:t>
    </dgm:pt>
    <dgm:pt modelId="{3C7D8A98-44FC-4024-B49E-B566F4CD3B25}" type="parTrans" cxnId="{9FE64209-2ED4-4F74-9F96-04B2D00C5AE4}">
      <dgm:prSet/>
      <dgm:spPr/>
      <dgm:t>
        <a:bodyPr/>
        <a:lstStyle/>
        <a:p>
          <a:endParaRPr lang="en-US"/>
        </a:p>
      </dgm:t>
    </dgm:pt>
    <dgm:pt modelId="{A05B2AAB-8E1C-40C4-A350-0362DF70C2DD}" type="sibTrans" cxnId="{9FE64209-2ED4-4F74-9F96-04B2D00C5AE4}">
      <dgm:prSet/>
      <dgm:spPr/>
      <dgm:t>
        <a:bodyPr/>
        <a:lstStyle/>
        <a:p>
          <a:endParaRPr lang="en-US"/>
        </a:p>
      </dgm:t>
    </dgm:pt>
    <dgm:pt modelId="{2E21C36D-E17A-4CCD-A0CF-D23AC74F6490}">
      <dgm:prSet phldrT="[Text]"/>
      <dgm:spPr/>
      <dgm:t>
        <a:bodyPr/>
        <a:lstStyle/>
        <a:p>
          <a:r>
            <a:rPr lang="en-US" dirty="0" smtClean="0"/>
            <a:t>System are more complex</a:t>
          </a:r>
          <a:endParaRPr lang="en-US" dirty="0"/>
        </a:p>
      </dgm:t>
    </dgm:pt>
    <dgm:pt modelId="{0EE4ECC6-7104-42F2-80CF-3D35168560CA}" type="parTrans" cxnId="{A093D239-ACF5-4EFE-A6F7-58BACF669D05}">
      <dgm:prSet/>
      <dgm:spPr/>
      <dgm:t>
        <a:bodyPr/>
        <a:lstStyle/>
        <a:p>
          <a:endParaRPr lang="en-US"/>
        </a:p>
      </dgm:t>
    </dgm:pt>
    <dgm:pt modelId="{4065FCB1-111F-4640-B4E5-BC76326A52E8}" type="sibTrans" cxnId="{A093D239-ACF5-4EFE-A6F7-58BACF669D05}">
      <dgm:prSet/>
      <dgm:spPr/>
      <dgm:t>
        <a:bodyPr/>
        <a:lstStyle/>
        <a:p>
          <a:endParaRPr lang="en-US"/>
        </a:p>
      </dgm:t>
    </dgm:pt>
    <dgm:pt modelId="{BEC3D7FC-FC9F-455D-A12A-A1BC26998D91}">
      <dgm:prSet phldrT="[Text]" custT="1"/>
      <dgm:spPr/>
      <dgm:t>
        <a:bodyPr/>
        <a:lstStyle/>
        <a:p>
          <a:endParaRPr lang="en-US" sz="1400" dirty="0"/>
        </a:p>
      </dgm:t>
    </dgm:pt>
    <dgm:pt modelId="{3B11F6E0-D388-42C6-B48C-B8CBB1C9293C}" type="parTrans" cxnId="{2F113709-0A5F-44A0-BB25-C1B555545BA2}">
      <dgm:prSet/>
      <dgm:spPr/>
      <dgm:t>
        <a:bodyPr/>
        <a:lstStyle/>
        <a:p>
          <a:endParaRPr lang="en-US"/>
        </a:p>
      </dgm:t>
    </dgm:pt>
    <dgm:pt modelId="{428B6EDE-F198-40F6-93F2-773A9F3FABF0}" type="sibTrans" cxnId="{2F113709-0A5F-44A0-BB25-C1B555545BA2}">
      <dgm:prSet/>
      <dgm:spPr/>
      <dgm:t>
        <a:bodyPr/>
        <a:lstStyle/>
        <a:p>
          <a:endParaRPr lang="en-US"/>
        </a:p>
      </dgm:t>
    </dgm:pt>
    <dgm:pt modelId="{ACC8B628-9193-4A20-83F5-419436FA0238}">
      <dgm:prSet phldrT="[Text]"/>
      <dgm:spPr/>
      <dgm:t>
        <a:bodyPr/>
        <a:lstStyle/>
        <a:p>
          <a:endParaRPr lang="en-US" dirty="0"/>
        </a:p>
      </dgm:t>
    </dgm:pt>
    <dgm:pt modelId="{97EF8EFB-280E-46F7-97D4-FD7BB646E077}" type="parTrans" cxnId="{4B3112E9-6BCB-4CDD-8F09-44D664B56599}">
      <dgm:prSet/>
      <dgm:spPr/>
      <dgm:t>
        <a:bodyPr/>
        <a:lstStyle/>
        <a:p>
          <a:endParaRPr lang="en-US"/>
        </a:p>
      </dgm:t>
    </dgm:pt>
    <dgm:pt modelId="{64592D97-C698-4E96-B97E-9664E8E2EA39}" type="sibTrans" cxnId="{4B3112E9-6BCB-4CDD-8F09-44D664B56599}">
      <dgm:prSet/>
      <dgm:spPr/>
      <dgm:t>
        <a:bodyPr/>
        <a:lstStyle/>
        <a:p>
          <a:endParaRPr lang="en-US"/>
        </a:p>
      </dgm:t>
    </dgm:pt>
    <dgm:pt modelId="{7058844D-2CA6-4715-A03F-2C37AED203D4}" type="pres">
      <dgm:prSet presAssocID="{13FCDB42-C8CA-475E-B559-97B6578F4E39}" presName="Name0" presStyleCnt="0">
        <dgm:presLayoutVars>
          <dgm:dir/>
          <dgm:animLvl val="lvl"/>
          <dgm:resizeHandles val="exact"/>
        </dgm:presLayoutVars>
      </dgm:prSet>
      <dgm:spPr/>
      <dgm:t>
        <a:bodyPr/>
        <a:lstStyle/>
        <a:p>
          <a:endParaRPr lang="en-US"/>
        </a:p>
      </dgm:t>
    </dgm:pt>
    <dgm:pt modelId="{06E39A4A-90A7-4E65-8BF1-45C63C35E092}" type="pres">
      <dgm:prSet presAssocID="{485D05C2-6612-4C54-A721-0C6548F913CE}" presName="composite" presStyleCnt="0"/>
      <dgm:spPr/>
    </dgm:pt>
    <dgm:pt modelId="{232B8D2E-A2D3-438E-811C-C3641B5D467C}" type="pres">
      <dgm:prSet presAssocID="{485D05C2-6612-4C54-A721-0C6548F913CE}" presName="parTx" presStyleLbl="alignNode1" presStyleIdx="0" presStyleCnt="4">
        <dgm:presLayoutVars>
          <dgm:chMax val="0"/>
          <dgm:chPref val="0"/>
          <dgm:bulletEnabled val="1"/>
        </dgm:presLayoutVars>
      </dgm:prSet>
      <dgm:spPr/>
      <dgm:t>
        <a:bodyPr/>
        <a:lstStyle/>
        <a:p>
          <a:endParaRPr lang="en-US"/>
        </a:p>
      </dgm:t>
    </dgm:pt>
    <dgm:pt modelId="{4CB9E456-0B7A-40C0-9AF5-F6183678B24E}" type="pres">
      <dgm:prSet presAssocID="{485D05C2-6612-4C54-A721-0C6548F913CE}" presName="desTx" presStyleLbl="alignAccFollowNode1" presStyleIdx="0" presStyleCnt="4">
        <dgm:presLayoutVars>
          <dgm:bulletEnabled val="1"/>
        </dgm:presLayoutVars>
      </dgm:prSet>
      <dgm:spPr/>
      <dgm:t>
        <a:bodyPr/>
        <a:lstStyle/>
        <a:p>
          <a:endParaRPr lang="en-US"/>
        </a:p>
      </dgm:t>
    </dgm:pt>
    <dgm:pt modelId="{16E7ACFA-8915-41D6-AC90-8AEAE65E9E77}" type="pres">
      <dgm:prSet presAssocID="{79B83E74-E36B-48AB-ADD8-877F626FB4FE}" presName="space" presStyleCnt="0"/>
      <dgm:spPr/>
    </dgm:pt>
    <dgm:pt modelId="{8FCB9235-6ECB-4AB7-A08C-B9DAB39AE8B2}" type="pres">
      <dgm:prSet presAssocID="{0000B012-5102-48AA-9D7C-FDA21D51F7F2}" presName="composite" presStyleCnt="0"/>
      <dgm:spPr/>
    </dgm:pt>
    <dgm:pt modelId="{2AA9B6AD-29E2-4B02-96EC-1F43511A6DED}" type="pres">
      <dgm:prSet presAssocID="{0000B012-5102-48AA-9D7C-FDA21D51F7F2}" presName="parTx" presStyleLbl="alignNode1" presStyleIdx="1" presStyleCnt="4">
        <dgm:presLayoutVars>
          <dgm:chMax val="0"/>
          <dgm:chPref val="0"/>
          <dgm:bulletEnabled val="1"/>
        </dgm:presLayoutVars>
      </dgm:prSet>
      <dgm:spPr/>
      <dgm:t>
        <a:bodyPr/>
        <a:lstStyle/>
        <a:p>
          <a:endParaRPr lang="en-US"/>
        </a:p>
      </dgm:t>
    </dgm:pt>
    <dgm:pt modelId="{4F429605-C875-4BAE-BF9D-8733DF0CC93E}" type="pres">
      <dgm:prSet presAssocID="{0000B012-5102-48AA-9D7C-FDA21D51F7F2}" presName="desTx" presStyleLbl="alignAccFollowNode1" presStyleIdx="1" presStyleCnt="4">
        <dgm:presLayoutVars>
          <dgm:bulletEnabled val="1"/>
        </dgm:presLayoutVars>
      </dgm:prSet>
      <dgm:spPr/>
      <dgm:t>
        <a:bodyPr/>
        <a:lstStyle/>
        <a:p>
          <a:endParaRPr lang="en-US"/>
        </a:p>
      </dgm:t>
    </dgm:pt>
    <dgm:pt modelId="{47D7FDF1-9FD4-4772-901D-14060BED3A2A}" type="pres">
      <dgm:prSet presAssocID="{E1744D66-8C68-4198-8883-D90D5783E63D}" presName="space" presStyleCnt="0"/>
      <dgm:spPr/>
    </dgm:pt>
    <dgm:pt modelId="{3873B89F-7255-4EC7-BEAF-7D0C120C0DA7}" type="pres">
      <dgm:prSet presAssocID="{65A3509C-23D6-42C6-90E5-8FE673FD1643}" presName="composite" presStyleCnt="0"/>
      <dgm:spPr/>
    </dgm:pt>
    <dgm:pt modelId="{5B202DB8-7CE5-482A-8AF3-D639F398B1E4}" type="pres">
      <dgm:prSet presAssocID="{65A3509C-23D6-42C6-90E5-8FE673FD1643}" presName="parTx" presStyleLbl="alignNode1" presStyleIdx="2" presStyleCnt="4">
        <dgm:presLayoutVars>
          <dgm:chMax val="0"/>
          <dgm:chPref val="0"/>
          <dgm:bulletEnabled val="1"/>
        </dgm:presLayoutVars>
      </dgm:prSet>
      <dgm:spPr/>
      <dgm:t>
        <a:bodyPr/>
        <a:lstStyle/>
        <a:p>
          <a:endParaRPr lang="en-US"/>
        </a:p>
      </dgm:t>
    </dgm:pt>
    <dgm:pt modelId="{7A45FF09-BA20-4535-B12F-7248C475A0B2}" type="pres">
      <dgm:prSet presAssocID="{65A3509C-23D6-42C6-90E5-8FE673FD1643}" presName="desTx" presStyleLbl="alignAccFollowNode1" presStyleIdx="2" presStyleCnt="4">
        <dgm:presLayoutVars>
          <dgm:bulletEnabled val="1"/>
        </dgm:presLayoutVars>
      </dgm:prSet>
      <dgm:spPr/>
      <dgm:t>
        <a:bodyPr/>
        <a:lstStyle/>
        <a:p>
          <a:endParaRPr lang="en-US"/>
        </a:p>
      </dgm:t>
    </dgm:pt>
    <dgm:pt modelId="{FE83FDC2-444D-468B-8E95-E119F5B0F35A}" type="pres">
      <dgm:prSet presAssocID="{1E1F7962-265C-49B0-B84E-08767567D870}" presName="space" presStyleCnt="0"/>
      <dgm:spPr/>
    </dgm:pt>
    <dgm:pt modelId="{FF4B9A56-8701-4CB5-A8FC-3D9BD011B484}" type="pres">
      <dgm:prSet presAssocID="{67294B50-92D4-476B-897F-D781E8A9DC3B}" presName="composite" presStyleCnt="0"/>
      <dgm:spPr/>
    </dgm:pt>
    <dgm:pt modelId="{A4DA040D-7C89-447F-BF92-6331A51F3DE3}" type="pres">
      <dgm:prSet presAssocID="{67294B50-92D4-476B-897F-D781E8A9DC3B}" presName="parTx" presStyleLbl="alignNode1" presStyleIdx="3" presStyleCnt="4">
        <dgm:presLayoutVars>
          <dgm:chMax val="0"/>
          <dgm:chPref val="0"/>
          <dgm:bulletEnabled val="1"/>
        </dgm:presLayoutVars>
      </dgm:prSet>
      <dgm:spPr/>
      <dgm:t>
        <a:bodyPr/>
        <a:lstStyle/>
        <a:p>
          <a:endParaRPr lang="en-US"/>
        </a:p>
      </dgm:t>
    </dgm:pt>
    <dgm:pt modelId="{6E730CCC-FC95-4C8D-8DD2-D25B96DA3C5A}" type="pres">
      <dgm:prSet presAssocID="{67294B50-92D4-476B-897F-D781E8A9DC3B}" presName="desTx" presStyleLbl="alignAccFollowNode1" presStyleIdx="3" presStyleCnt="4">
        <dgm:presLayoutVars>
          <dgm:bulletEnabled val="1"/>
        </dgm:presLayoutVars>
      </dgm:prSet>
      <dgm:spPr/>
      <dgm:t>
        <a:bodyPr/>
        <a:lstStyle/>
        <a:p>
          <a:endParaRPr lang="en-US"/>
        </a:p>
      </dgm:t>
    </dgm:pt>
  </dgm:ptLst>
  <dgm:cxnLst>
    <dgm:cxn modelId="{CF52379C-41BD-40B2-9645-132F15C6E530}" type="presOf" srcId="{485D05C2-6612-4C54-A721-0C6548F913CE}" destId="{232B8D2E-A2D3-438E-811C-C3641B5D467C}" srcOrd="0" destOrd="0" presId="urn:microsoft.com/office/officeart/2005/8/layout/hList1"/>
    <dgm:cxn modelId="{3BC88BEE-263F-406F-82CC-4B4E5EC3E618}" srcId="{65A3509C-23D6-42C6-90E5-8FE673FD1643}" destId="{C349DD84-6303-4762-B68E-450E684846E3}" srcOrd="0" destOrd="0" parTransId="{1F2887FE-10C7-4C44-8633-4AC61477F92A}" sibTransId="{41FE1FEF-0A7C-4A94-A536-B27F776DA988}"/>
    <dgm:cxn modelId="{3E3C63AF-CD72-434E-873B-146E30804619}" type="presOf" srcId="{13FCDB42-C8CA-475E-B559-97B6578F4E39}" destId="{7058844D-2CA6-4715-A03F-2C37AED203D4}" srcOrd="0" destOrd="0" presId="urn:microsoft.com/office/officeart/2005/8/layout/hList1"/>
    <dgm:cxn modelId="{7856BF80-C5B1-4F52-92F5-67C418AAB371}" type="presOf" srcId="{36CFCD0A-12E9-402A-91A1-22673EFB8DC3}" destId="{4F429605-C875-4BAE-BF9D-8733DF0CC93E}" srcOrd="0" destOrd="1" presId="urn:microsoft.com/office/officeart/2005/8/layout/hList1"/>
    <dgm:cxn modelId="{9FE64209-2ED4-4F74-9F96-04B2D00C5AE4}" srcId="{67294B50-92D4-476B-897F-D781E8A9DC3B}" destId="{48AAB594-841D-4E1F-9DEB-139C9228C034}" srcOrd="0" destOrd="0" parTransId="{3C7D8A98-44FC-4024-B49E-B566F4CD3B25}" sibTransId="{A05B2AAB-8E1C-40C4-A350-0362DF70C2DD}"/>
    <dgm:cxn modelId="{0B734173-F959-43D3-804B-3DD885C33D97}" srcId="{485D05C2-6612-4C54-A721-0C6548F913CE}" destId="{7CE2A801-2D91-40C1-9BEA-DF36C22D62C8}" srcOrd="1" destOrd="0" parTransId="{0F4CF568-8D2C-4AFE-997C-92F4147191C8}" sibTransId="{108DB54E-0AB7-4252-BD6B-2831265124FA}"/>
    <dgm:cxn modelId="{0002F471-EA70-48B8-9361-319F1DB8AA55}" type="presOf" srcId="{2E21C36D-E17A-4CCD-A0CF-D23AC74F6490}" destId="{6E730CCC-FC95-4C8D-8DD2-D25B96DA3C5A}" srcOrd="0" destOrd="2" presId="urn:microsoft.com/office/officeart/2005/8/layout/hList1"/>
    <dgm:cxn modelId="{728E66FD-C00F-4A82-8D27-F7C571DB1630}" type="presOf" srcId="{7CE2A801-2D91-40C1-9BEA-DF36C22D62C8}" destId="{4CB9E456-0B7A-40C0-9AF5-F6183678B24E}" srcOrd="0" destOrd="1" presId="urn:microsoft.com/office/officeart/2005/8/layout/hList1"/>
    <dgm:cxn modelId="{EDEDCE01-6BB6-472C-A30A-A6A31638B0A2}" type="presOf" srcId="{67294B50-92D4-476B-897F-D781E8A9DC3B}" destId="{A4DA040D-7C89-447F-BF92-6331A51F3DE3}" srcOrd="0" destOrd="0" presId="urn:microsoft.com/office/officeart/2005/8/layout/hList1"/>
    <dgm:cxn modelId="{6B78AB8A-15AE-408B-AFC8-34EDC217E30E}" type="presOf" srcId="{1CEB779C-2F0D-4464-8C20-D488A373C8D9}" destId="{7A45FF09-BA20-4535-B12F-7248C475A0B2}" srcOrd="0" destOrd="2" presId="urn:microsoft.com/office/officeart/2005/8/layout/hList1"/>
    <dgm:cxn modelId="{2B8835E2-6971-4CCB-B656-07F09F5CEF35}" srcId="{13FCDB42-C8CA-475E-B559-97B6578F4E39}" destId="{67294B50-92D4-476B-897F-D781E8A9DC3B}" srcOrd="3" destOrd="0" parTransId="{3DF8A21F-C7FB-4753-85AA-C5387EB35CFD}" sibTransId="{1799B17C-CA71-441A-B150-077C6FB190A7}"/>
    <dgm:cxn modelId="{34BE1077-A6DC-401D-A487-8CDDCD4C5C5E}" type="presOf" srcId="{684A934A-A075-4594-8368-92EC20A56B4B}" destId="{4CB9E456-0B7A-40C0-9AF5-F6183678B24E}" srcOrd="0" destOrd="0" presId="urn:microsoft.com/office/officeart/2005/8/layout/hList1"/>
    <dgm:cxn modelId="{57974916-80DD-4165-B905-14F8F255718D}" srcId="{13FCDB42-C8CA-475E-B559-97B6578F4E39}" destId="{65A3509C-23D6-42C6-90E5-8FE673FD1643}" srcOrd="2" destOrd="0" parTransId="{7C2318D5-76C2-47A3-B8A1-AEEA1853C7FE}" sibTransId="{1E1F7962-265C-49B0-B84E-08767567D870}"/>
    <dgm:cxn modelId="{45EB6A52-8838-455D-8FF5-7C2F0DDBE3CD}" srcId="{13FCDB42-C8CA-475E-B559-97B6578F4E39}" destId="{0000B012-5102-48AA-9D7C-FDA21D51F7F2}" srcOrd="1" destOrd="0" parTransId="{7471997A-2249-42BC-822B-294C1E39F2C4}" sibTransId="{E1744D66-8C68-4198-8883-D90D5783E63D}"/>
    <dgm:cxn modelId="{705A0D5A-AB17-41E1-99C7-3CFF78079679}" srcId="{0000B012-5102-48AA-9D7C-FDA21D51F7F2}" destId="{EF7BAE50-2572-4D52-9270-065010EC35B0}" srcOrd="0" destOrd="0" parTransId="{B1E5DBD6-571C-4F5C-BFFC-B8DEFD123E8D}" sibTransId="{8C736C5A-BF0F-4CFF-9A30-6B18F65FEED4}"/>
    <dgm:cxn modelId="{F0E09669-C2F6-4B97-BC16-08FF785EA8CA}" type="presOf" srcId="{ACC8B628-9193-4A20-83F5-419436FA0238}" destId="{6E730CCC-FC95-4C8D-8DD2-D25B96DA3C5A}" srcOrd="0" destOrd="1" presId="urn:microsoft.com/office/officeart/2005/8/layout/hList1"/>
    <dgm:cxn modelId="{1CD6BF1B-446F-4F76-8388-1432E6420EDC}" type="presOf" srcId="{0000B012-5102-48AA-9D7C-FDA21D51F7F2}" destId="{2AA9B6AD-29E2-4B02-96EC-1F43511A6DED}" srcOrd="0" destOrd="0" presId="urn:microsoft.com/office/officeart/2005/8/layout/hList1"/>
    <dgm:cxn modelId="{E97840F8-B922-4408-8746-3ABF7551020E}" type="presOf" srcId="{EF7BAE50-2572-4D52-9270-065010EC35B0}" destId="{4F429605-C875-4BAE-BF9D-8733DF0CC93E}" srcOrd="0" destOrd="0" presId="urn:microsoft.com/office/officeart/2005/8/layout/hList1"/>
    <dgm:cxn modelId="{A093D239-ACF5-4EFE-A6F7-58BACF669D05}" srcId="{67294B50-92D4-476B-897F-D781E8A9DC3B}" destId="{2E21C36D-E17A-4CCD-A0CF-D23AC74F6490}" srcOrd="2" destOrd="0" parTransId="{0EE4ECC6-7104-42F2-80CF-3D35168560CA}" sibTransId="{4065FCB1-111F-4640-B4E5-BC76326A52E8}"/>
    <dgm:cxn modelId="{FC20E225-C4C9-4C86-9ECA-61B0214E6A20}" srcId="{0000B012-5102-48AA-9D7C-FDA21D51F7F2}" destId="{36CFCD0A-12E9-402A-91A1-22673EFB8DC3}" srcOrd="1" destOrd="0" parTransId="{CA224339-7CB6-402C-8E1E-7C3CC00F9BE7}" sibTransId="{7F085DEE-E7B5-4623-A46D-87D266FFBC67}"/>
    <dgm:cxn modelId="{2FFB1AFE-8784-47EF-96CF-1C790CB086D2}" srcId="{65A3509C-23D6-42C6-90E5-8FE673FD1643}" destId="{1CEB779C-2F0D-4464-8C20-D488A373C8D9}" srcOrd="2" destOrd="0" parTransId="{5A3C0079-3B41-436A-A690-C3444FFB24EC}" sibTransId="{57A5E205-DD50-4FD5-A6BF-432514102CD4}"/>
    <dgm:cxn modelId="{4B3112E9-6BCB-4CDD-8F09-44D664B56599}" srcId="{67294B50-92D4-476B-897F-D781E8A9DC3B}" destId="{ACC8B628-9193-4A20-83F5-419436FA0238}" srcOrd="1" destOrd="0" parTransId="{97EF8EFB-280E-46F7-97D4-FD7BB646E077}" sibTransId="{64592D97-C698-4E96-B97E-9664E8E2EA39}"/>
    <dgm:cxn modelId="{9321A326-EF79-4583-BBB3-D458C71C102C}" type="presOf" srcId="{BEC3D7FC-FC9F-455D-A12A-A1BC26998D91}" destId="{7A45FF09-BA20-4535-B12F-7248C475A0B2}" srcOrd="0" destOrd="1" presId="urn:microsoft.com/office/officeart/2005/8/layout/hList1"/>
    <dgm:cxn modelId="{BC7F5BCF-8D58-4AD0-BB55-25A749598C58}" srcId="{13FCDB42-C8CA-475E-B559-97B6578F4E39}" destId="{485D05C2-6612-4C54-A721-0C6548F913CE}" srcOrd="0" destOrd="0" parTransId="{E0B8DBAF-8227-412C-9FAB-FF5C5DA2BB44}" sibTransId="{79B83E74-E36B-48AB-ADD8-877F626FB4FE}"/>
    <dgm:cxn modelId="{737BA532-8328-4727-8523-0D40EFE825FD}" srcId="{485D05C2-6612-4C54-A721-0C6548F913CE}" destId="{684A934A-A075-4594-8368-92EC20A56B4B}" srcOrd="0" destOrd="0" parTransId="{24C10993-3C62-42CB-B69A-7D3185262DF1}" sibTransId="{33C384EA-7DAF-470C-AE76-CE16FCA00EF7}"/>
    <dgm:cxn modelId="{2F113709-0A5F-44A0-BB25-C1B555545BA2}" srcId="{65A3509C-23D6-42C6-90E5-8FE673FD1643}" destId="{BEC3D7FC-FC9F-455D-A12A-A1BC26998D91}" srcOrd="1" destOrd="0" parTransId="{3B11F6E0-D388-42C6-B48C-B8CBB1C9293C}" sibTransId="{428B6EDE-F198-40F6-93F2-773A9F3FABF0}"/>
    <dgm:cxn modelId="{551BDCAB-2BA5-499A-96B2-B7C15939C2D8}" type="presOf" srcId="{C349DD84-6303-4762-B68E-450E684846E3}" destId="{7A45FF09-BA20-4535-B12F-7248C475A0B2}" srcOrd="0" destOrd="0" presId="urn:microsoft.com/office/officeart/2005/8/layout/hList1"/>
    <dgm:cxn modelId="{6AE575E6-137B-4442-A59C-300F02EFB8D3}" type="presOf" srcId="{65A3509C-23D6-42C6-90E5-8FE673FD1643}" destId="{5B202DB8-7CE5-482A-8AF3-D639F398B1E4}" srcOrd="0" destOrd="0" presId="urn:microsoft.com/office/officeart/2005/8/layout/hList1"/>
    <dgm:cxn modelId="{5D56630C-10B5-4755-B4A3-A33F19F58BF4}" type="presOf" srcId="{48AAB594-841D-4E1F-9DEB-139C9228C034}" destId="{6E730CCC-FC95-4C8D-8DD2-D25B96DA3C5A}" srcOrd="0" destOrd="0" presId="urn:microsoft.com/office/officeart/2005/8/layout/hList1"/>
    <dgm:cxn modelId="{5BF5FA9F-283B-4B92-BFB3-F12BD5B9C966}" type="presParOf" srcId="{7058844D-2CA6-4715-A03F-2C37AED203D4}" destId="{06E39A4A-90A7-4E65-8BF1-45C63C35E092}" srcOrd="0" destOrd="0" presId="urn:microsoft.com/office/officeart/2005/8/layout/hList1"/>
    <dgm:cxn modelId="{506E0A31-7FDC-49DE-B4E0-C4C6379F42C6}" type="presParOf" srcId="{06E39A4A-90A7-4E65-8BF1-45C63C35E092}" destId="{232B8D2E-A2D3-438E-811C-C3641B5D467C}" srcOrd="0" destOrd="0" presId="urn:microsoft.com/office/officeart/2005/8/layout/hList1"/>
    <dgm:cxn modelId="{ACA6D103-6F06-493E-9D85-048F23CB553E}" type="presParOf" srcId="{06E39A4A-90A7-4E65-8BF1-45C63C35E092}" destId="{4CB9E456-0B7A-40C0-9AF5-F6183678B24E}" srcOrd="1" destOrd="0" presId="urn:microsoft.com/office/officeart/2005/8/layout/hList1"/>
    <dgm:cxn modelId="{D105F337-FD28-4558-B52C-FE5FF26C8FF2}" type="presParOf" srcId="{7058844D-2CA6-4715-A03F-2C37AED203D4}" destId="{16E7ACFA-8915-41D6-AC90-8AEAE65E9E77}" srcOrd="1" destOrd="0" presId="urn:microsoft.com/office/officeart/2005/8/layout/hList1"/>
    <dgm:cxn modelId="{1FF1C604-24CE-4126-8E2F-0C8484B77603}" type="presParOf" srcId="{7058844D-2CA6-4715-A03F-2C37AED203D4}" destId="{8FCB9235-6ECB-4AB7-A08C-B9DAB39AE8B2}" srcOrd="2" destOrd="0" presId="urn:microsoft.com/office/officeart/2005/8/layout/hList1"/>
    <dgm:cxn modelId="{A152679D-304C-4692-B8FA-3BA0C587B61D}" type="presParOf" srcId="{8FCB9235-6ECB-4AB7-A08C-B9DAB39AE8B2}" destId="{2AA9B6AD-29E2-4B02-96EC-1F43511A6DED}" srcOrd="0" destOrd="0" presId="urn:microsoft.com/office/officeart/2005/8/layout/hList1"/>
    <dgm:cxn modelId="{E9C4F991-809D-4AC7-BAF2-304839675571}" type="presParOf" srcId="{8FCB9235-6ECB-4AB7-A08C-B9DAB39AE8B2}" destId="{4F429605-C875-4BAE-BF9D-8733DF0CC93E}" srcOrd="1" destOrd="0" presId="urn:microsoft.com/office/officeart/2005/8/layout/hList1"/>
    <dgm:cxn modelId="{99A58443-4D96-40EF-8191-E86518DF4FDC}" type="presParOf" srcId="{7058844D-2CA6-4715-A03F-2C37AED203D4}" destId="{47D7FDF1-9FD4-4772-901D-14060BED3A2A}" srcOrd="3" destOrd="0" presId="urn:microsoft.com/office/officeart/2005/8/layout/hList1"/>
    <dgm:cxn modelId="{C5E5C8D9-117B-4025-989A-D61BBA469634}" type="presParOf" srcId="{7058844D-2CA6-4715-A03F-2C37AED203D4}" destId="{3873B89F-7255-4EC7-BEAF-7D0C120C0DA7}" srcOrd="4" destOrd="0" presId="urn:microsoft.com/office/officeart/2005/8/layout/hList1"/>
    <dgm:cxn modelId="{59B719DA-94AB-4B14-B7E9-8024F5B3B657}" type="presParOf" srcId="{3873B89F-7255-4EC7-BEAF-7D0C120C0DA7}" destId="{5B202DB8-7CE5-482A-8AF3-D639F398B1E4}" srcOrd="0" destOrd="0" presId="urn:microsoft.com/office/officeart/2005/8/layout/hList1"/>
    <dgm:cxn modelId="{81B830D0-07B1-4728-B78C-D2CA29319B37}" type="presParOf" srcId="{3873B89F-7255-4EC7-BEAF-7D0C120C0DA7}" destId="{7A45FF09-BA20-4535-B12F-7248C475A0B2}" srcOrd="1" destOrd="0" presId="urn:microsoft.com/office/officeart/2005/8/layout/hList1"/>
    <dgm:cxn modelId="{B94A51C9-5672-41ED-9D94-5676E5D55FAB}" type="presParOf" srcId="{7058844D-2CA6-4715-A03F-2C37AED203D4}" destId="{FE83FDC2-444D-468B-8E95-E119F5B0F35A}" srcOrd="5" destOrd="0" presId="urn:microsoft.com/office/officeart/2005/8/layout/hList1"/>
    <dgm:cxn modelId="{D1DEFAA7-5F2B-4162-A6E3-DE74A8081D58}" type="presParOf" srcId="{7058844D-2CA6-4715-A03F-2C37AED203D4}" destId="{FF4B9A56-8701-4CB5-A8FC-3D9BD011B484}" srcOrd="6" destOrd="0" presId="urn:microsoft.com/office/officeart/2005/8/layout/hList1"/>
    <dgm:cxn modelId="{277252BC-C940-4900-85EE-728A244C8FC7}" type="presParOf" srcId="{FF4B9A56-8701-4CB5-A8FC-3D9BD011B484}" destId="{A4DA040D-7C89-447F-BF92-6331A51F3DE3}" srcOrd="0" destOrd="0" presId="urn:microsoft.com/office/officeart/2005/8/layout/hList1"/>
    <dgm:cxn modelId="{429CC421-E3F1-4D97-A3B7-75E5E8442C31}" type="presParOf" srcId="{FF4B9A56-8701-4CB5-A8FC-3D9BD011B484}" destId="{6E730CCC-FC95-4C8D-8DD2-D25B96DA3C5A}"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9D9BA3-D3EB-4A98-87D3-BEE7C5117E7B}" type="doc">
      <dgm:prSet loTypeId="urn:microsoft.com/office/officeart/2005/8/layout/arrow1" loCatId="process" qsTypeId="urn:microsoft.com/office/officeart/2005/8/quickstyle/3d1" qsCatId="3D" csTypeId="urn:microsoft.com/office/officeart/2005/8/colors/accent1_2" csCatId="accent1" phldr="1"/>
      <dgm:spPr/>
      <dgm:t>
        <a:bodyPr/>
        <a:lstStyle/>
        <a:p>
          <a:endParaRPr lang="en-US"/>
        </a:p>
      </dgm:t>
    </dgm:pt>
    <dgm:pt modelId="{04474748-6563-4CC6-B63C-307AFF423677}">
      <dgm:prSet phldrT="[Text]"/>
      <dgm:spPr>
        <a:solidFill>
          <a:srgbClr val="FF0000"/>
        </a:solidFill>
      </dgm:spPr>
      <dgm:t>
        <a:bodyPr/>
        <a:lstStyle/>
        <a:p>
          <a:r>
            <a:rPr lang="en-US" dirty="0" smtClean="0"/>
            <a:t>More periodic</a:t>
          </a:r>
        </a:p>
        <a:p>
          <a:r>
            <a:rPr lang="en-US" dirty="0" smtClean="0"/>
            <a:t>And predictable</a:t>
          </a:r>
          <a:endParaRPr lang="en-US" dirty="0"/>
        </a:p>
      </dgm:t>
    </dgm:pt>
    <dgm:pt modelId="{76B5E4CE-6FBC-49AC-9EE3-EBC7967F2F48}" type="parTrans" cxnId="{7DB7AFFF-1369-4416-ACAD-BF51E3B7A383}">
      <dgm:prSet/>
      <dgm:spPr/>
      <dgm:t>
        <a:bodyPr/>
        <a:lstStyle/>
        <a:p>
          <a:endParaRPr lang="en-US"/>
        </a:p>
      </dgm:t>
    </dgm:pt>
    <dgm:pt modelId="{07CC687F-B9D0-49A6-909E-51DC9D1A2FBC}" type="sibTrans" cxnId="{7DB7AFFF-1369-4416-ACAD-BF51E3B7A383}">
      <dgm:prSet/>
      <dgm:spPr/>
      <dgm:t>
        <a:bodyPr/>
        <a:lstStyle/>
        <a:p>
          <a:endParaRPr lang="en-US"/>
        </a:p>
      </dgm:t>
    </dgm:pt>
    <dgm:pt modelId="{52D36F50-3CAC-45C7-8B88-011F94E25C6B}">
      <dgm:prSet phldrT="[Text]"/>
      <dgm:spPr>
        <a:solidFill>
          <a:srgbClr val="00B050"/>
        </a:solidFill>
      </dgm:spPr>
      <dgm:t>
        <a:bodyPr/>
        <a:lstStyle/>
        <a:p>
          <a:r>
            <a:rPr lang="en-US" dirty="0" smtClean="0"/>
            <a:t>More </a:t>
          </a:r>
          <a:r>
            <a:rPr lang="en-US" dirty="0" err="1" smtClean="0"/>
            <a:t>Async</a:t>
          </a:r>
          <a:endParaRPr lang="en-US" dirty="0" smtClean="0"/>
        </a:p>
        <a:p>
          <a:r>
            <a:rPr lang="en-US" dirty="0" smtClean="0"/>
            <a:t>Less predictable</a:t>
          </a:r>
          <a:endParaRPr lang="en-US" dirty="0"/>
        </a:p>
      </dgm:t>
    </dgm:pt>
    <dgm:pt modelId="{BE3BCCBA-FA35-4081-B5EC-D0FBA3D7B853}" type="parTrans" cxnId="{898BAC06-BCEB-4236-9661-62F389F3DB94}">
      <dgm:prSet/>
      <dgm:spPr/>
      <dgm:t>
        <a:bodyPr/>
        <a:lstStyle/>
        <a:p>
          <a:endParaRPr lang="en-US"/>
        </a:p>
      </dgm:t>
    </dgm:pt>
    <dgm:pt modelId="{655FB036-7493-4BD3-922C-956B26A35C26}" type="sibTrans" cxnId="{898BAC06-BCEB-4236-9661-62F389F3DB94}">
      <dgm:prSet/>
      <dgm:spPr/>
      <dgm:t>
        <a:bodyPr/>
        <a:lstStyle/>
        <a:p>
          <a:endParaRPr lang="en-US"/>
        </a:p>
      </dgm:t>
    </dgm:pt>
    <dgm:pt modelId="{6BA015CE-DE09-4F5F-991E-CFAB9EC318F6}" type="pres">
      <dgm:prSet presAssocID="{A79D9BA3-D3EB-4A98-87D3-BEE7C5117E7B}" presName="cycle" presStyleCnt="0">
        <dgm:presLayoutVars>
          <dgm:dir/>
          <dgm:resizeHandles val="exact"/>
        </dgm:presLayoutVars>
      </dgm:prSet>
      <dgm:spPr/>
      <dgm:t>
        <a:bodyPr/>
        <a:lstStyle/>
        <a:p>
          <a:endParaRPr lang="en-US"/>
        </a:p>
      </dgm:t>
    </dgm:pt>
    <dgm:pt modelId="{0B725035-670D-48C1-A9E7-F926813C0F11}" type="pres">
      <dgm:prSet presAssocID="{04474748-6563-4CC6-B63C-307AFF423677}" presName="arrow" presStyleLbl="node1" presStyleIdx="0" presStyleCnt="2">
        <dgm:presLayoutVars>
          <dgm:bulletEnabled val="1"/>
        </dgm:presLayoutVars>
      </dgm:prSet>
      <dgm:spPr/>
      <dgm:t>
        <a:bodyPr/>
        <a:lstStyle/>
        <a:p>
          <a:endParaRPr lang="en-US"/>
        </a:p>
      </dgm:t>
    </dgm:pt>
    <dgm:pt modelId="{14AE12F5-035D-4452-85A1-04113E5DE1C2}" type="pres">
      <dgm:prSet presAssocID="{52D36F50-3CAC-45C7-8B88-011F94E25C6B}" presName="arrow" presStyleLbl="node1" presStyleIdx="1" presStyleCnt="2">
        <dgm:presLayoutVars>
          <dgm:bulletEnabled val="1"/>
        </dgm:presLayoutVars>
      </dgm:prSet>
      <dgm:spPr/>
      <dgm:t>
        <a:bodyPr/>
        <a:lstStyle/>
        <a:p>
          <a:endParaRPr lang="en-US"/>
        </a:p>
      </dgm:t>
    </dgm:pt>
  </dgm:ptLst>
  <dgm:cxnLst>
    <dgm:cxn modelId="{B50C6604-1944-4513-AC06-AB20DFB9D842}" type="presOf" srcId="{04474748-6563-4CC6-B63C-307AFF423677}" destId="{0B725035-670D-48C1-A9E7-F926813C0F11}" srcOrd="0" destOrd="0" presId="urn:microsoft.com/office/officeart/2005/8/layout/arrow1"/>
    <dgm:cxn modelId="{12DA039F-84AC-47E2-91C9-682B2E05E639}" type="presOf" srcId="{52D36F50-3CAC-45C7-8B88-011F94E25C6B}" destId="{14AE12F5-035D-4452-85A1-04113E5DE1C2}" srcOrd="0" destOrd="0" presId="urn:microsoft.com/office/officeart/2005/8/layout/arrow1"/>
    <dgm:cxn modelId="{898BAC06-BCEB-4236-9661-62F389F3DB94}" srcId="{A79D9BA3-D3EB-4A98-87D3-BEE7C5117E7B}" destId="{52D36F50-3CAC-45C7-8B88-011F94E25C6B}" srcOrd="1" destOrd="0" parTransId="{BE3BCCBA-FA35-4081-B5EC-D0FBA3D7B853}" sibTransId="{655FB036-7493-4BD3-922C-956B26A35C26}"/>
    <dgm:cxn modelId="{7DB7AFFF-1369-4416-ACAD-BF51E3B7A383}" srcId="{A79D9BA3-D3EB-4A98-87D3-BEE7C5117E7B}" destId="{04474748-6563-4CC6-B63C-307AFF423677}" srcOrd="0" destOrd="0" parTransId="{76B5E4CE-6FBC-49AC-9EE3-EBC7967F2F48}" sibTransId="{07CC687F-B9D0-49A6-909E-51DC9D1A2FBC}"/>
    <dgm:cxn modelId="{373B5E41-6922-448F-BF51-0AF8A5DF94AE}" type="presOf" srcId="{A79D9BA3-D3EB-4A98-87D3-BEE7C5117E7B}" destId="{6BA015CE-DE09-4F5F-991E-CFAB9EC318F6}" srcOrd="0" destOrd="0" presId="urn:microsoft.com/office/officeart/2005/8/layout/arrow1"/>
    <dgm:cxn modelId="{AF0D872A-90B2-47D9-A1D3-A5A3B1F12D4D}" type="presParOf" srcId="{6BA015CE-DE09-4F5F-991E-CFAB9EC318F6}" destId="{0B725035-670D-48C1-A9E7-F926813C0F11}" srcOrd="0" destOrd="0" presId="urn:microsoft.com/office/officeart/2005/8/layout/arrow1"/>
    <dgm:cxn modelId="{556BC25E-F948-4E84-88A8-0470BBFB06DE}" type="presParOf" srcId="{6BA015CE-DE09-4F5F-991E-CFAB9EC318F6}" destId="{14AE12F5-035D-4452-85A1-04113E5DE1C2}" srcOrd="1" destOrd="0" presId="urn:microsoft.com/office/officeart/2005/8/layout/arrow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E4C6AA-0BB8-415C-A8EF-A2DE8D7F2C4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96298C55-A5CE-4715-A7BB-56ACEE09FEDC}">
      <dgm:prSet phldrT="[Text]"/>
      <dgm:spPr/>
      <dgm:t>
        <a:bodyPr/>
        <a:lstStyle/>
        <a:p>
          <a:r>
            <a:rPr lang="en-US" dirty="0" smtClean="0"/>
            <a:t>Real Time System</a:t>
          </a:r>
        </a:p>
        <a:p>
          <a:r>
            <a:rPr lang="en-US" dirty="0" smtClean="0"/>
            <a:t>(implementation)</a:t>
          </a:r>
          <a:endParaRPr lang="en-US" dirty="0"/>
        </a:p>
      </dgm:t>
    </dgm:pt>
    <dgm:pt modelId="{18E828C4-2C78-4B4D-9EB9-CEF7590B9815}" type="parTrans" cxnId="{58B3327A-B96D-4CB5-9C87-1BACAC6DC491}">
      <dgm:prSet/>
      <dgm:spPr/>
      <dgm:t>
        <a:bodyPr/>
        <a:lstStyle/>
        <a:p>
          <a:endParaRPr lang="en-US"/>
        </a:p>
      </dgm:t>
    </dgm:pt>
    <dgm:pt modelId="{C073DF8D-DE6F-425A-8208-FEB58417FCD4}" type="sibTrans" cxnId="{58B3327A-B96D-4CB5-9C87-1BACAC6DC491}">
      <dgm:prSet/>
      <dgm:spPr/>
      <dgm:t>
        <a:bodyPr/>
        <a:lstStyle/>
        <a:p>
          <a:endParaRPr lang="en-US"/>
        </a:p>
      </dgm:t>
    </dgm:pt>
    <dgm:pt modelId="{739E1226-25E3-4AF6-A5E0-4480B89962D4}">
      <dgm:prSet phldrT="[Text]"/>
      <dgm:spPr/>
      <dgm:t>
        <a:bodyPr/>
        <a:lstStyle/>
        <a:p>
          <a:r>
            <a:rPr lang="en-US" dirty="0" smtClean="0"/>
            <a:t>Time Driven</a:t>
          </a:r>
          <a:endParaRPr lang="en-US" dirty="0"/>
        </a:p>
      </dgm:t>
    </dgm:pt>
    <dgm:pt modelId="{A2485BDB-3FCC-4980-B5A5-B3E92854D7C2}" type="parTrans" cxnId="{E18DDEEA-65E1-42E5-A1A8-6C7D3C4DC517}">
      <dgm:prSet/>
      <dgm:spPr/>
      <dgm:t>
        <a:bodyPr/>
        <a:lstStyle/>
        <a:p>
          <a:endParaRPr lang="en-US"/>
        </a:p>
      </dgm:t>
    </dgm:pt>
    <dgm:pt modelId="{4E4F27DD-3332-44C3-ADDE-CDEDAD2DE9AA}" type="sibTrans" cxnId="{E18DDEEA-65E1-42E5-A1A8-6C7D3C4DC517}">
      <dgm:prSet/>
      <dgm:spPr/>
      <dgm:t>
        <a:bodyPr/>
        <a:lstStyle/>
        <a:p>
          <a:endParaRPr lang="en-US"/>
        </a:p>
      </dgm:t>
    </dgm:pt>
    <dgm:pt modelId="{A13DDD5E-35D1-4BAD-B70E-AF783757E05E}">
      <dgm:prSet phldrT="[Text]"/>
      <dgm:spPr/>
      <dgm:t>
        <a:bodyPr/>
        <a:lstStyle/>
        <a:p>
          <a:r>
            <a:rPr lang="en-US" dirty="0" smtClean="0"/>
            <a:t>Reactive	</a:t>
          </a:r>
          <a:endParaRPr lang="en-US" dirty="0"/>
        </a:p>
      </dgm:t>
    </dgm:pt>
    <dgm:pt modelId="{2BF71A96-622A-4F3D-9D99-09E68A3CF286}" type="parTrans" cxnId="{C4C28C35-27C8-466A-8BC5-316BD741670D}">
      <dgm:prSet/>
      <dgm:spPr/>
      <dgm:t>
        <a:bodyPr/>
        <a:lstStyle/>
        <a:p>
          <a:endParaRPr lang="en-US"/>
        </a:p>
      </dgm:t>
    </dgm:pt>
    <dgm:pt modelId="{B418495E-0C28-431D-8A01-615D24F0EF1B}" type="sibTrans" cxnId="{C4C28C35-27C8-466A-8BC5-316BD741670D}">
      <dgm:prSet/>
      <dgm:spPr/>
      <dgm:t>
        <a:bodyPr/>
        <a:lstStyle/>
        <a:p>
          <a:endParaRPr lang="en-US"/>
        </a:p>
      </dgm:t>
    </dgm:pt>
    <dgm:pt modelId="{B9F905B8-DE91-4110-AEA4-DF6D0989FD33}">
      <dgm:prSet phldrT="[Text]"/>
      <dgm:spPr/>
      <dgm:t>
        <a:bodyPr/>
        <a:lstStyle/>
        <a:p>
          <a:r>
            <a:rPr lang="en-US" dirty="0" smtClean="0"/>
            <a:t>Dead Line based</a:t>
          </a:r>
          <a:endParaRPr lang="en-US" dirty="0"/>
        </a:p>
      </dgm:t>
    </dgm:pt>
    <dgm:pt modelId="{2159BAC2-85AB-43CA-B545-13DC17E299C3}" type="parTrans" cxnId="{3AC9FFE7-89F1-430C-A3EB-D5DF76A08533}">
      <dgm:prSet/>
      <dgm:spPr/>
      <dgm:t>
        <a:bodyPr/>
        <a:lstStyle/>
        <a:p>
          <a:endParaRPr lang="en-US"/>
        </a:p>
      </dgm:t>
    </dgm:pt>
    <dgm:pt modelId="{C1F3DBAD-6C1B-44C9-A642-BDD9968A93ED}" type="sibTrans" cxnId="{3AC9FFE7-89F1-430C-A3EB-D5DF76A08533}">
      <dgm:prSet/>
      <dgm:spPr/>
      <dgm:t>
        <a:bodyPr/>
        <a:lstStyle/>
        <a:p>
          <a:endParaRPr lang="en-US"/>
        </a:p>
      </dgm:t>
    </dgm:pt>
    <dgm:pt modelId="{A4F12C20-DB48-42B9-BFC6-9143C1C53643}" type="pres">
      <dgm:prSet presAssocID="{9BE4C6AA-0BB8-415C-A8EF-A2DE8D7F2C45}" presName="hierChild1" presStyleCnt="0">
        <dgm:presLayoutVars>
          <dgm:orgChart val="1"/>
          <dgm:chPref val="1"/>
          <dgm:dir/>
          <dgm:animOne val="branch"/>
          <dgm:animLvl val="lvl"/>
          <dgm:resizeHandles/>
        </dgm:presLayoutVars>
      </dgm:prSet>
      <dgm:spPr/>
      <dgm:t>
        <a:bodyPr/>
        <a:lstStyle/>
        <a:p>
          <a:endParaRPr lang="en-US"/>
        </a:p>
      </dgm:t>
    </dgm:pt>
    <dgm:pt modelId="{90F00964-5F20-4232-8F2F-96808F0775E3}" type="pres">
      <dgm:prSet presAssocID="{96298C55-A5CE-4715-A7BB-56ACEE09FEDC}" presName="hierRoot1" presStyleCnt="0">
        <dgm:presLayoutVars>
          <dgm:hierBranch val="init"/>
        </dgm:presLayoutVars>
      </dgm:prSet>
      <dgm:spPr/>
    </dgm:pt>
    <dgm:pt modelId="{FE38556F-5762-4F69-9126-D4B47E83E768}" type="pres">
      <dgm:prSet presAssocID="{96298C55-A5CE-4715-A7BB-56ACEE09FEDC}" presName="rootComposite1" presStyleCnt="0"/>
      <dgm:spPr/>
    </dgm:pt>
    <dgm:pt modelId="{7BED85E1-0BC8-4BDF-BF77-11520318ED1A}" type="pres">
      <dgm:prSet presAssocID="{96298C55-A5CE-4715-A7BB-56ACEE09FEDC}" presName="rootText1" presStyleLbl="node0" presStyleIdx="0" presStyleCnt="1">
        <dgm:presLayoutVars>
          <dgm:chPref val="3"/>
        </dgm:presLayoutVars>
      </dgm:prSet>
      <dgm:spPr/>
      <dgm:t>
        <a:bodyPr/>
        <a:lstStyle/>
        <a:p>
          <a:endParaRPr lang="en-US"/>
        </a:p>
      </dgm:t>
    </dgm:pt>
    <dgm:pt modelId="{89E7351B-17A4-40BA-AD18-DECEE2A74C51}" type="pres">
      <dgm:prSet presAssocID="{96298C55-A5CE-4715-A7BB-56ACEE09FEDC}" presName="rootConnector1" presStyleLbl="node1" presStyleIdx="0" presStyleCnt="0"/>
      <dgm:spPr/>
      <dgm:t>
        <a:bodyPr/>
        <a:lstStyle/>
        <a:p>
          <a:endParaRPr lang="en-US"/>
        </a:p>
      </dgm:t>
    </dgm:pt>
    <dgm:pt modelId="{F2C2C273-8B72-4D6A-8FF9-BDDD85153C6C}" type="pres">
      <dgm:prSet presAssocID="{96298C55-A5CE-4715-A7BB-56ACEE09FEDC}" presName="hierChild2" presStyleCnt="0"/>
      <dgm:spPr/>
    </dgm:pt>
    <dgm:pt modelId="{7F7C3025-10BD-423B-87C3-46320AD93209}" type="pres">
      <dgm:prSet presAssocID="{A2485BDB-3FCC-4980-B5A5-B3E92854D7C2}" presName="Name37" presStyleLbl="parChTrans1D2" presStyleIdx="0" presStyleCnt="3"/>
      <dgm:spPr/>
      <dgm:t>
        <a:bodyPr/>
        <a:lstStyle/>
        <a:p>
          <a:endParaRPr lang="en-US"/>
        </a:p>
      </dgm:t>
    </dgm:pt>
    <dgm:pt modelId="{2971DEC0-4835-4BE7-BD57-F6462255C56F}" type="pres">
      <dgm:prSet presAssocID="{739E1226-25E3-4AF6-A5E0-4480B89962D4}" presName="hierRoot2" presStyleCnt="0">
        <dgm:presLayoutVars>
          <dgm:hierBranch val="init"/>
        </dgm:presLayoutVars>
      </dgm:prSet>
      <dgm:spPr/>
    </dgm:pt>
    <dgm:pt modelId="{594A0BD1-93BF-49F4-9272-32E6AAC20186}" type="pres">
      <dgm:prSet presAssocID="{739E1226-25E3-4AF6-A5E0-4480B89962D4}" presName="rootComposite" presStyleCnt="0"/>
      <dgm:spPr/>
    </dgm:pt>
    <dgm:pt modelId="{F00EA443-8B22-4347-9602-6BDA183201EA}" type="pres">
      <dgm:prSet presAssocID="{739E1226-25E3-4AF6-A5E0-4480B89962D4}" presName="rootText" presStyleLbl="node2" presStyleIdx="0" presStyleCnt="3">
        <dgm:presLayoutVars>
          <dgm:chPref val="3"/>
        </dgm:presLayoutVars>
      </dgm:prSet>
      <dgm:spPr/>
      <dgm:t>
        <a:bodyPr/>
        <a:lstStyle/>
        <a:p>
          <a:endParaRPr lang="en-US"/>
        </a:p>
      </dgm:t>
    </dgm:pt>
    <dgm:pt modelId="{89E111B9-9FDF-4C82-A6F0-F6CC1F27649A}" type="pres">
      <dgm:prSet presAssocID="{739E1226-25E3-4AF6-A5E0-4480B89962D4}" presName="rootConnector" presStyleLbl="node2" presStyleIdx="0" presStyleCnt="3"/>
      <dgm:spPr/>
      <dgm:t>
        <a:bodyPr/>
        <a:lstStyle/>
        <a:p>
          <a:endParaRPr lang="en-US"/>
        </a:p>
      </dgm:t>
    </dgm:pt>
    <dgm:pt modelId="{8182B9E3-EE0F-4AA2-8060-E6F8FB6A59F4}" type="pres">
      <dgm:prSet presAssocID="{739E1226-25E3-4AF6-A5E0-4480B89962D4}" presName="hierChild4" presStyleCnt="0"/>
      <dgm:spPr/>
    </dgm:pt>
    <dgm:pt modelId="{66DD4CAD-D79B-4FAB-9A24-19566C6AEE7C}" type="pres">
      <dgm:prSet presAssocID="{739E1226-25E3-4AF6-A5E0-4480B89962D4}" presName="hierChild5" presStyleCnt="0"/>
      <dgm:spPr/>
    </dgm:pt>
    <dgm:pt modelId="{F26B18AA-C9D2-43D0-BBDE-0632870F8F20}" type="pres">
      <dgm:prSet presAssocID="{2BF71A96-622A-4F3D-9D99-09E68A3CF286}" presName="Name37" presStyleLbl="parChTrans1D2" presStyleIdx="1" presStyleCnt="3"/>
      <dgm:spPr/>
      <dgm:t>
        <a:bodyPr/>
        <a:lstStyle/>
        <a:p>
          <a:endParaRPr lang="en-US"/>
        </a:p>
      </dgm:t>
    </dgm:pt>
    <dgm:pt modelId="{A801CAD1-EC13-4B06-BF3A-0AD762021FE9}" type="pres">
      <dgm:prSet presAssocID="{A13DDD5E-35D1-4BAD-B70E-AF783757E05E}" presName="hierRoot2" presStyleCnt="0">
        <dgm:presLayoutVars>
          <dgm:hierBranch val="init"/>
        </dgm:presLayoutVars>
      </dgm:prSet>
      <dgm:spPr/>
    </dgm:pt>
    <dgm:pt modelId="{50B3D2E7-2405-4776-A5B9-977720732FDE}" type="pres">
      <dgm:prSet presAssocID="{A13DDD5E-35D1-4BAD-B70E-AF783757E05E}" presName="rootComposite" presStyleCnt="0"/>
      <dgm:spPr/>
    </dgm:pt>
    <dgm:pt modelId="{A9476F65-EFDA-4671-9F07-91CD101D826B}" type="pres">
      <dgm:prSet presAssocID="{A13DDD5E-35D1-4BAD-B70E-AF783757E05E}" presName="rootText" presStyleLbl="node2" presStyleIdx="1" presStyleCnt="3">
        <dgm:presLayoutVars>
          <dgm:chPref val="3"/>
        </dgm:presLayoutVars>
      </dgm:prSet>
      <dgm:spPr/>
      <dgm:t>
        <a:bodyPr/>
        <a:lstStyle/>
        <a:p>
          <a:endParaRPr lang="en-US"/>
        </a:p>
      </dgm:t>
    </dgm:pt>
    <dgm:pt modelId="{70067BE6-F19C-4214-AE03-3B0A2673C73F}" type="pres">
      <dgm:prSet presAssocID="{A13DDD5E-35D1-4BAD-B70E-AF783757E05E}" presName="rootConnector" presStyleLbl="node2" presStyleIdx="1" presStyleCnt="3"/>
      <dgm:spPr/>
      <dgm:t>
        <a:bodyPr/>
        <a:lstStyle/>
        <a:p>
          <a:endParaRPr lang="en-US"/>
        </a:p>
      </dgm:t>
    </dgm:pt>
    <dgm:pt modelId="{A60E1043-8B6F-4610-AD3D-AEBA59A944C4}" type="pres">
      <dgm:prSet presAssocID="{A13DDD5E-35D1-4BAD-B70E-AF783757E05E}" presName="hierChild4" presStyleCnt="0"/>
      <dgm:spPr/>
    </dgm:pt>
    <dgm:pt modelId="{20E29FE1-EAAA-4A2A-99B8-B41A503A2766}" type="pres">
      <dgm:prSet presAssocID="{A13DDD5E-35D1-4BAD-B70E-AF783757E05E}" presName="hierChild5" presStyleCnt="0"/>
      <dgm:spPr/>
    </dgm:pt>
    <dgm:pt modelId="{823541B6-C4A9-4BDA-9318-BE8B107A350E}" type="pres">
      <dgm:prSet presAssocID="{2159BAC2-85AB-43CA-B545-13DC17E299C3}" presName="Name37" presStyleLbl="parChTrans1D2" presStyleIdx="2" presStyleCnt="3"/>
      <dgm:spPr/>
      <dgm:t>
        <a:bodyPr/>
        <a:lstStyle/>
        <a:p>
          <a:endParaRPr lang="en-US"/>
        </a:p>
      </dgm:t>
    </dgm:pt>
    <dgm:pt modelId="{FC0A6F93-9811-40C7-AABD-11A50D301203}" type="pres">
      <dgm:prSet presAssocID="{B9F905B8-DE91-4110-AEA4-DF6D0989FD33}" presName="hierRoot2" presStyleCnt="0">
        <dgm:presLayoutVars>
          <dgm:hierBranch val="init"/>
        </dgm:presLayoutVars>
      </dgm:prSet>
      <dgm:spPr/>
    </dgm:pt>
    <dgm:pt modelId="{9870602E-6CE6-4EBC-B1A2-58B3A431B651}" type="pres">
      <dgm:prSet presAssocID="{B9F905B8-DE91-4110-AEA4-DF6D0989FD33}" presName="rootComposite" presStyleCnt="0"/>
      <dgm:spPr/>
    </dgm:pt>
    <dgm:pt modelId="{D08AF1EE-4ED3-4AA3-801C-43D75E268422}" type="pres">
      <dgm:prSet presAssocID="{B9F905B8-DE91-4110-AEA4-DF6D0989FD33}" presName="rootText" presStyleLbl="node2" presStyleIdx="2" presStyleCnt="3">
        <dgm:presLayoutVars>
          <dgm:chPref val="3"/>
        </dgm:presLayoutVars>
      </dgm:prSet>
      <dgm:spPr/>
      <dgm:t>
        <a:bodyPr/>
        <a:lstStyle/>
        <a:p>
          <a:endParaRPr lang="en-US"/>
        </a:p>
      </dgm:t>
    </dgm:pt>
    <dgm:pt modelId="{A69E4BCF-9615-4794-8D03-9896CF12BD26}" type="pres">
      <dgm:prSet presAssocID="{B9F905B8-DE91-4110-AEA4-DF6D0989FD33}" presName="rootConnector" presStyleLbl="node2" presStyleIdx="2" presStyleCnt="3"/>
      <dgm:spPr/>
      <dgm:t>
        <a:bodyPr/>
        <a:lstStyle/>
        <a:p>
          <a:endParaRPr lang="en-US"/>
        </a:p>
      </dgm:t>
    </dgm:pt>
    <dgm:pt modelId="{1C32EC1D-9C40-48AF-BB4E-F68FFD432953}" type="pres">
      <dgm:prSet presAssocID="{B9F905B8-DE91-4110-AEA4-DF6D0989FD33}" presName="hierChild4" presStyleCnt="0"/>
      <dgm:spPr/>
    </dgm:pt>
    <dgm:pt modelId="{BD2A575A-F09A-45AD-BAE1-BF55B138E4C7}" type="pres">
      <dgm:prSet presAssocID="{B9F905B8-DE91-4110-AEA4-DF6D0989FD33}" presName="hierChild5" presStyleCnt="0"/>
      <dgm:spPr/>
    </dgm:pt>
    <dgm:pt modelId="{52C4D693-4BBC-44FF-A7FB-565A37895FB1}" type="pres">
      <dgm:prSet presAssocID="{96298C55-A5CE-4715-A7BB-56ACEE09FEDC}" presName="hierChild3" presStyleCnt="0"/>
      <dgm:spPr/>
    </dgm:pt>
  </dgm:ptLst>
  <dgm:cxnLst>
    <dgm:cxn modelId="{4C7CEC85-E5CC-42F1-A326-5D2033D5D7D5}" type="presOf" srcId="{A13DDD5E-35D1-4BAD-B70E-AF783757E05E}" destId="{70067BE6-F19C-4214-AE03-3B0A2673C73F}" srcOrd="1" destOrd="0" presId="urn:microsoft.com/office/officeart/2005/8/layout/orgChart1"/>
    <dgm:cxn modelId="{8E800FE9-9213-4A65-9C01-E4674ADC9B3C}" type="presOf" srcId="{739E1226-25E3-4AF6-A5E0-4480B89962D4}" destId="{89E111B9-9FDF-4C82-A6F0-F6CC1F27649A}" srcOrd="1" destOrd="0" presId="urn:microsoft.com/office/officeart/2005/8/layout/orgChart1"/>
    <dgm:cxn modelId="{248FDA18-7149-4918-98C7-3AFC49E19180}" type="presOf" srcId="{A2485BDB-3FCC-4980-B5A5-B3E92854D7C2}" destId="{7F7C3025-10BD-423B-87C3-46320AD93209}" srcOrd="0" destOrd="0" presId="urn:microsoft.com/office/officeart/2005/8/layout/orgChart1"/>
    <dgm:cxn modelId="{2ACA0C39-26DC-4E9E-A0B8-38376AD9651F}" type="presOf" srcId="{2BF71A96-622A-4F3D-9D99-09E68A3CF286}" destId="{F26B18AA-C9D2-43D0-BBDE-0632870F8F20}" srcOrd="0" destOrd="0" presId="urn:microsoft.com/office/officeart/2005/8/layout/orgChart1"/>
    <dgm:cxn modelId="{7FE7B89C-0D7F-4695-A26A-15FCF7042021}" type="presOf" srcId="{B9F905B8-DE91-4110-AEA4-DF6D0989FD33}" destId="{D08AF1EE-4ED3-4AA3-801C-43D75E268422}" srcOrd="0" destOrd="0" presId="urn:microsoft.com/office/officeart/2005/8/layout/orgChart1"/>
    <dgm:cxn modelId="{3AC9FFE7-89F1-430C-A3EB-D5DF76A08533}" srcId="{96298C55-A5CE-4715-A7BB-56ACEE09FEDC}" destId="{B9F905B8-DE91-4110-AEA4-DF6D0989FD33}" srcOrd="2" destOrd="0" parTransId="{2159BAC2-85AB-43CA-B545-13DC17E299C3}" sibTransId="{C1F3DBAD-6C1B-44C9-A642-BDD9968A93ED}"/>
    <dgm:cxn modelId="{EE0D66A0-AB72-4D3E-A0C0-EB4C5FF1A08A}" type="presOf" srcId="{739E1226-25E3-4AF6-A5E0-4480B89962D4}" destId="{F00EA443-8B22-4347-9602-6BDA183201EA}" srcOrd="0" destOrd="0" presId="urn:microsoft.com/office/officeart/2005/8/layout/orgChart1"/>
    <dgm:cxn modelId="{E18DDEEA-65E1-42E5-A1A8-6C7D3C4DC517}" srcId="{96298C55-A5CE-4715-A7BB-56ACEE09FEDC}" destId="{739E1226-25E3-4AF6-A5E0-4480B89962D4}" srcOrd="0" destOrd="0" parTransId="{A2485BDB-3FCC-4980-B5A5-B3E92854D7C2}" sibTransId="{4E4F27DD-3332-44C3-ADDE-CDEDAD2DE9AA}"/>
    <dgm:cxn modelId="{6E245CBE-E6FE-451A-88D8-3C9779814C14}" type="presOf" srcId="{96298C55-A5CE-4715-A7BB-56ACEE09FEDC}" destId="{89E7351B-17A4-40BA-AD18-DECEE2A74C51}" srcOrd="1" destOrd="0" presId="urn:microsoft.com/office/officeart/2005/8/layout/orgChart1"/>
    <dgm:cxn modelId="{58B3327A-B96D-4CB5-9C87-1BACAC6DC491}" srcId="{9BE4C6AA-0BB8-415C-A8EF-A2DE8D7F2C45}" destId="{96298C55-A5CE-4715-A7BB-56ACEE09FEDC}" srcOrd="0" destOrd="0" parTransId="{18E828C4-2C78-4B4D-9EB9-CEF7590B9815}" sibTransId="{C073DF8D-DE6F-425A-8208-FEB58417FCD4}"/>
    <dgm:cxn modelId="{F80DD812-8A41-4BE8-B7FB-9CFBA0D37C2B}" type="presOf" srcId="{A13DDD5E-35D1-4BAD-B70E-AF783757E05E}" destId="{A9476F65-EFDA-4671-9F07-91CD101D826B}" srcOrd="0" destOrd="0" presId="urn:microsoft.com/office/officeart/2005/8/layout/orgChart1"/>
    <dgm:cxn modelId="{8B9D1232-32AF-4E34-AC9B-FAFE7EE65B4C}" type="presOf" srcId="{2159BAC2-85AB-43CA-B545-13DC17E299C3}" destId="{823541B6-C4A9-4BDA-9318-BE8B107A350E}" srcOrd="0" destOrd="0" presId="urn:microsoft.com/office/officeart/2005/8/layout/orgChart1"/>
    <dgm:cxn modelId="{D6D4517F-6AAA-447A-B478-B0F9B5A86D3F}" type="presOf" srcId="{96298C55-A5CE-4715-A7BB-56ACEE09FEDC}" destId="{7BED85E1-0BC8-4BDF-BF77-11520318ED1A}" srcOrd="0" destOrd="0" presId="urn:microsoft.com/office/officeart/2005/8/layout/orgChart1"/>
    <dgm:cxn modelId="{C4C28C35-27C8-466A-8BC5-316BD741670D}" srcId="{96298C55-A5CE-4715-A7BB-56ACEE09FEDC}" destId="{A13DDD5E-35D1-4BAD-B70E-AF783757E05E}" srcOrd="1" destOrd="0" parTransId="{2BF71A96-622A-4F3D-9D99-09E68A3CF286}" sibTransId="{B418495E-0C28-431D-8A01-615D24F0EF1B}"/>
    <dgm:cxn modelId="{CCD9AFC6-0D65-4BA5-866C-AB1366ECA582}" type="presOf" srcId="{9BE4C6AA-0BB8-415C-A8EF-A2DE8D7F2C45}" destId="{A4F12C20-DB48-42B9-BFC6-9143C1C53643}" srcOrd="0" destOrd="0" presId="urn:microsoft.com/office/officeart/2005/8/layout/orgChart1"/>
    <dgm:cxn modelId="{49CD8C14-274F-43FA-AB22-A0ABBE52B240}" type="presOf" srcId="{B9F905B8-DE91-4110-AEA4-DF6D0989FD33}" destId="{A69E4BCF-9615-4794-8D03-9896CF12BD26}" srcOrd="1" destOrd="0" presId="urn:microsoft.com/office/officeart/2005/8/layout/orgChart1"/>
    <dgm:cxn modelId="{3462A99D-2B13-43FC-9083-E78FF28393BD}" type="presParOf" srcId="{A4F12C20-DB48-42B9-BFC6-9143C1C53643}" destId="{90F00964-5F20-4232-8F2F-96808F0775E3}" srcOrd="0" destOrd="0" presId="urn:microsoft.com/office/officeart/2005/8/layout/orgChart1"/>
    <dgm:cxn modelId="{BEF4696E-141D-4236-BEFE-E09739C9383F}" type="presParOf" srcId="{90F00964-5F20-4232-8F2F-96808F0775E3}" destId="{FE38556F-5762-4F69-9126-D4B47E83E768}" srcOrd="0" destOrd="0" presId="urn:microsoft.com/office/officeart/2005/8/layout/orgChart1"/>
    <dgm:cxn modelId="{F8D2F6DD-25EF-4FA4-A758-C77C09248A30}" type="presParOf" srcId="{FE38556F-5762-4F69-9126-D4B47E83E768}" destId="{7BED85E1-0BC8-4BDF-BF77-11520318ED1A}" srcOrd="0" destOrd="0" presId="urn:microsoft.com/office/officeart/2005/8/layout/orgChart1"/>
    <dgm:cxn modelId="{015A1067-72AE-4996-A4AC-572420ABC495}" type="presParOf" srcId="{FE38556F-5762-4F69-9126-D4B47E83E768}" destId="{89E7351B-17A4-40BA-AD18-DECEE2A74C51}" srcOrd="1" destOrd="0" presId="urn:microsoft.com/office/officeart/2005/8/layout/orgChart1"/>
    <dgm:cxn modelId="{83BCB166-03A8-4822-BC0D-BCF29CF5DDDF}" type="presParOf" srcId="{90F00964-5F20-4232-8F2F-96808F0775E3}" destId="{F2C2C273-8B72-4D6A-8FF9-BDDD85153C6C}" srcOrd="1" destOrd="0" presId="urn:microsoft.com/office/officeart/2005/8/layout/orgChart1"/>
    <dgm:cxn modelId="{0CEF0B84-FCAF-413F-B13A-5F523D79E95E}" type="presParOf" srcId="{F2C2C273-8B72-4D6A-8FF9-BDDD85153C6C}" destId="{7F7C3025-10BD-423B-87C3-46320AD93209}" srcOrd="0" destOrd="0" presId="urn:microsoft.com/office/officeart/2005/8/layout/orgChart1"/>
    <dgm:cxn modelId="{52479CC2-0995-4272-B268-366E6FECC9E6}" type="presParOf" srcId="{F2C2C273-8B72-4D6A-8FF9-BDDD85153C6C}" destId="{2971DEC0-4835-4BE7-BD57-F6462255C56F}" srcOrd="1" destOrd="0" presId="urn:microsoft.com/office/officeart/2005/8/layout/orgChart1"/>
    <dgm:cxn modelId="{17BAB5A1-304E-4C64-9939-13AEDFB178F9}" type="presParOf" srcId="{2971DEC0-4835-4BE7-BD57-F6462255C56F}" destId="{594A0BD1-93BF-49F4-9272-32E6AAC20186}" srcOrd="0" destOrd="0" presId="urn:microsoft.com/office/officeart/2005/8/layout/orgChart1"/>
    <dgm:cxn modelId="{AB21E550-3C40-427E-8592-072E820DABAD}" type="presParOf" srcId="{594A0BD1-93BF-49F4-9272-32E6AAC20186}" destId="{F00EA443-8B22-4347-9602-6BDA183201EA}" srcOrd="0" destOrd="0" presId="urn:microsoft.com/office/officeart/2005/8/layout/orgChart1"/>
    <dgm:cxn modelId="{076F2379-B7C6-4C79-83C7-5B08E29BADFA}" type="presParOf" srcId="{594A0BD1-93BF-49F4-9272-32E6AAC20186}" destId="{89E111B9-9FDF-4C82-A6F0-F6CC1F27649A}" srcOrd="1" destOrd="0" presId="urn:microsoft.com/office/officeart/2005/8/layout/orgChart1"/>
    <dgm:cxn modelId="{0FC69865-4F5F-4C16-B10B-1932F63E8AE3}" type="presParOf" srcId="{2971DEC0-4835-4BE7-BD57-F6462255C56F}" destId="{8182B9E3-EE0F-4AA2-8060-E6F8FB6A59F4}" srcOrd="1" destOrd="0" presId="urn:microsoft.com/office/officeart/2005/8/layout/orgChart1"/>
    <dgm:cxn modelId="{5EF93F18-99FB-4E2C-BC96-77D97CC6672F}" type="presParOf" srcId="{2971DEC0-4835-4BE7-BD57-F6462255C56F}" destId="{66DD4CAD-D79B-4FAB-9A24-19566C6AEE7C}" srcOrd="2" destOrd="0" presId="urn:microsoft.com/office/officeart/2005/8/layout/orgChart1"/>
    <dgm:cxn modelId="{A7A3300A-1B4D-4192-9B3C-6027576C52C5}" type="presParOf" srcId="{F2C2C273-8B72-4D6A-8FF9-BDDD85153C6C}" destId="{F26B18AA-C9D2-43D0-BBDE-0632870F8F20}" srcOrd="2" destOrd="0" presId="urn:microsoft.com/office/officeart/2005/8/layout/orgChart1"/>
    <dgm:cxn modelId="{145C0E28-04F0-4FA6-98FC-E0EC89B7022C}" type="presParOf" srcId="{F2C2C273-8B72-4D6A-8FF9-BDDD85153C6C}" destId="{A801CAD1-EC13-4B06-BF3A-0AD762021FE9}" srcOrd="3" destOrd="0" presId="urn:microsoft.com/office/officeart/2005/8/layout/orgChart1"/>
    <dgm:cxn modelId="{78AE1FF5-2F36-4AF7-B757-2F540D59999F}" type="presParOf" srcId="{A801CAD1-EC13-4B06-BF3A-0AD762021FE9}" destId="{50B3D2E7-2405-4776-A5B9-977720732FDE}" srcOrd="0" destOrd="0" presId="urn:microsoft.com/office/officeart/2005/8/layout/orgChart1"/>
    <dgm:cxn modelId="{42948F11-75EB-48FE-95D7-0E09AD7977D5}" type="presParOf" srcId="{50B3D2E7-2405-4776-A5B9-977720732FDE}" destId="{A9476F65-EFDA-4671-9F07-91CD101D826B}" srcOrd="0" destOrd="0" presId="urn:microsoft.com/office/officeart/2005/8/layout/orgChart1"/>
    <dgm:cxn modelId="{68EA7C66-961A-4202-96E3-95295BD11829}" type="presParOf" srcId="{50B3D2E7-2405-4776-A5B9-977720732FDE}" destId="{70067BE6-F19C-4214-AE03-3B0A2673C73F}" srcOrd="1" destOrd="0" presId="urn:microsoft.com/office/officeart/2005/8/layout/orgChart1"/>
    <dgm:cxn modelId="{E852D65B-7C95-48E5-A5FD-DC26A36DBBF4}" type="presParOf" srcId="{A801CAD1-EC13-4B06-BF3A-0AD762021FE9}" destId="{A60E1043-8B6F-4610-AD3D-AEBA59A944C4}" srcOrd="1" destOrd="0" presId="urn:microsoft.com/office/officeart/2005/8/layout/orgChart1"/>
    <dgm:cxn modelId="{391028B5-1E95-4229-A1C3-5F56A011BE82}" type="presParOf" srcId="{A801CAD1-EC13-4B06-BF3A-0AD762021FE9}" destId="{20E29FE1-EAAA-4A2A-99B8-B41A503A2766}" srcOrd="2" destOrd="0" presId="urn:microsoft.com/office/officeart/2005/8/layout/orgChart1"/>
    <dgm:cxn modelId="{93712470-D9F6-4C29-BB4C-68AA92B05DAB}" type="presParOf" srcId="{F2C2C273-8B72-4D6A-8FF9-BDDD85153C6C}" destId="{823541B6-C4A9-4BDA-9318-BE8B107A350E}" srcOrd="4" destOrd="0" presId="urn:microsoft.com/office/officeart/2005/8/layout/orgChart1"/>
    <dgm:cxn modelId="{E5A42F28-2088-47CC-8875-10589E527122}" type="presParOf" srcId="{F2C2C273-8B72-4D6A-8FF9-BDDD85153C6C}" destId="{FC0A6F93-9811-40C7-AABD-11A50D301203}" srcOrd="5" destOrd="0" presId="urn:microsoft.com/office/officeart/2005/8/layout/orgChart1"/>
    <dgm:cxn modelId="{87C6469B-F7A6-4B8C-924F-8780C8FB37B6}" type="presParOf" srcId="{FC0A6F93-9811-40C7-AABD-11A50D301203}" destId="{9870602E-6CE6-4EBC-B1A2-58B3A431B651}" srcOrd="0" destOrd="0" presId="urn:microsoft.com/office/officeart/2005/8/layout/orgChart1"/>
    <dgm:cxn modelId="{7EB51D76-599D-4D04-B254-8CD82E58FEC9}" type="presParOf" srcId="{9870602E-6CE6-4EBC-B1A2-58B3A431B651}" destId="{D08AF1EE-4ED3-4AA3-801C-43D75E268422}" srcOrd="0" destOrd="0" presId="urn:microsoft.com/office/officeart/2005/8/layout/orgChart1"/>
    <dgm:cxn modelId="{0CA8640B-8A13-42CB-B0BA-DEC1DE1C9980}" type="presParOf" srcId="{9870602E-6CE6-4EBC-B1A2-58B3A431B651}" destId="{A69E4BCF-9615-4794-8D03-9896CF12BD26}" srcOrd="1" destOrd="0" presId="urn:microsoft.com/office/officeart/2005/8/layout/orgChart1"/>
    <dgm:cxn modelId="{873BC037-4223-4A70-9116-94EEA2777391}" type="presParOf" srcId="{FC0A6F93-9811-40C7-AABD-11A50D301203}" destId="{1C32EC1D-9C40-48AF-BB4E-F68FFD432953}" srcOrd="1" destOrd="0" presId="urn:microsoft.com/office/officeart/2005/8/layout/orgChart1"/>
    <dgm:cxn modelId="{1D173F7A-CA63-471D-AEAD-4F260DA7A672}" type="presParOf" srcId="{FC0A6F93-9811-40C7-AABD-11A50D301203}" destId="{BD2A575A-F09A-45AD-BAE1-BF55B138E4C7}" srcOrd="2" destOrd="0" presId="urn:microsoft.com/office/officeart/2005/8/layout/orgChart1"/>
    <dgm:cxn modelId="{AF7231E3-2B55-4CBC-A81B-0C3724354DD7}" type="presParOf" srcId="{90F00964-5F20-4232-8F2F-96808F0775E3}" destId="{52C4D693-4BBC-44FF-A7FB-565A37895FB1}"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E467B0-5F6F-44AC-B451-1362BAA10BC9}"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4FA377A3-C0D6-4840-B386-BE0B9B0BA7E3}">
      <dgm:prSet phldrT="[Text]"/>
      <dgm:spPr>
        <a:solidFill>
          <a:srgbClr val="92D050"/>
        </a:solidFill>
      </dgm:spPr>
      <dgm:t>
        <a:bodyPr/>
        <a:lstStyle/>
        <a:p>
          <a:r>
            <a:rPr lang="en-US" dirty="0" smtClean="0"/>
            <a:t>Periodic</a:t>
          </a:r>
          <a:endParaRPr lang="en-US" dirty="0"/>
        </a:p>
      </dgm:t>
    </dgm:pt>
    <dgm:pt modelId="{41AFA932-6F33-42AE-90BE-9BFD90A01462}" type="parTrans" cxnId="{0026E0BF-E1A6-4F4F-888E-6508E6680343}">
      <dgm:prSet/>
      <dgm:spPr/>
      <dgm:t>
        <a:bodyPr/>
        <a:lstStyle/>
        <a:p>
          <a:endParaRPr lang="en-US"/>
        </a:p>
      </dgm:t>
    </dgm:pt>
    <dgm:pt modelId="{443691D9-4226-4C6B-A84C-2360579F8A2F}" type="sibTrans" cxnId="{0026E0BF-E1A6-4F4F-888E-6508E6680343}">
      <dgm:prSet/>
      <dgm:spPr/>
      <dgm:t>
        <a:bodyPr/>
        <a:lstStyle/>
        <a:p>
          <a:endParaRPr lang="en-US"/>
        </a:p>
      </dgm:t>
    </dgm:pt>
    <dgm:pt modelId="{5D2483B8-4ADA-4026-92A8-B9875C056FC8}">
      <dgm:prSet phldrT="[Text]"/>
      <dgm:spPr/>
      <dgm:t>
        <a:bodyPr/>
        <a:lstStyle/>
        <a:p>
          <a:r>
            <a:rPr lang="en-US" dirty="0" smtClean="0"/>
            <a:t>Hard real-time, periodic/cyclic and predictable</a:t>
          </a:r>
          <a:endParaRPr lang="en-US" dirty="0"/>
        </a:p>
      </dgm:t>
    </dgm:pt>
    <dgm:pt modelId="{3B3575C7-B0B6-4A69-A3FE-ECF16E877C65}" type="parTrans" cxnId="{08508E4B-3ED5-47BD-B835-CA0745AC09F4}">
      <dgm:prSet/>
      <dgm:spPr/>
      <dgm:t>
        <a:bodyPr/>
        <a:lstStyle/>
        <a:p>
          <a:endParaRPr lang="en-US"/>
        </a:p>
      </dgm:t>
    </dgm:pt>
    <dgm:pt modelId="{954FC043-8E93-4DF7-93B6-E5D455DE31CE}" type="sibTrans" cxnId="{08508E4B-3ED5-47BD-B835-CA0745AC09F4}">
      <dgm:prSet/>
      <dgm:spPr/>
      <dgm:t>
        <a:bodyPr/>
        <a:lstStyle/>
        <a:p>
          <a:endParaRPr lang="en-US"/>
        </a:p>
      </dgm:t>
    </dgm:pt>
    <dgm:pt modelId="{81181244-DA9E-4F81-B582-99B52EBAB0E4}">
      <dgm:prSet phldrT="[Text]"/>
      <dgm:spPr>
        <a:solidFill>
          <a:srgbClr val="FF0000"/>
        </a:solidFill>
      </dgm:spPr>
      <dgm:t>
        <a:bodyPr/>
        <a:lstStyle/>
        <a:p>
          <a:r>
            <a:rPr lang="en-US" dirty="0" smtClean="0"/>
            <a:t>Task oriented</a:t>
          </a:r>
          <a:endParaRPr lang="en-US" dirty="0"/>
        </a:p>
      </dgm:t>
    </dgm:pt>
    <dgm:pt modelId="{BF4BDF0F-2330-4ADF-A19E-6FF616144B8C}" type="parTrans" cxnId="{6DEDE04F-D79F-46CA-86BA-27E6D1973D4D}">
      <dgm:prSet/>
      <dgm:spPr/>
      <dgm:t>
        <a:bodyPr/>
        <a:lstStyle/>
        <a:p>
          <a:endParaRPr lang="en-US"/>
        </a:p>
      </dgm:t>
    </dgm:pt>
    <dgm:pt modelId="{942A0F3C-12AD-46C5-870E-33EABEA7F355}" type="sibTrans" cxnId="{6DEDE04F-D79F-46CA-86BA-27E6D1973D4D}">
      <dgm:prSet/>
      <dgm:spPr/>
      <dgm:t>
        <a:bodyPr/>
        <a:lstStyle/>
        <a:p>
          <a:endParaRPr lang="en-US"/>
        </a:p>
      </dgm:t>
    </dgm:pt>
    <dgm:pt modelId="{77AD12C3-2AC3-497F-B2E7-1F89CB715E9F}">
      <dgm:prSet phldrT="[Text]"/>
      <dgm:spPr/>
      <dgm:t>
        <a:bodyPr/>
        <a:lstStyle/>
        <a:p>
          <a:r>
            <a:rPr lang="en-US" dirty="0" smtClean="0"/>
            <a:t>Pre-defined instances of task execution with fixed intervals</a:t>
          </a:r>
          <a:endParaRPr lang="en-US" dirty="0"/>
        </a:p>
      </dgm:t>
    </dgm:pt>
    <dgm:pt modelId="{31EA16F5-CE14-40C3-8832-30379DB1D1B7}" type="parTrans" cxnId="{EF619F4D-A2D6-4A4E-B063-5B339618702E}">
      <dgm:prSet/>
      <dgm:spPr/>
      <dgm:t>
        <a:bodyPr/>
        <a:lstStyle/>
        <a:p>
          <a:endParaRPr lang="en-US"/>
        </a:p>
      </dgm:t>
    </dgm:pt>
    <dgm:pt modelId="{6D3C15A4-4563-4293-A51F-5898F92A0308}" type="sibTrans" cxnId="{EF619F4D-A2D6-4A4E-B063-5B339618702E}">
      <dgm:prSet/>
      <dgm:spPr/>
      <dgm:t>
        <a:bodyPr/>
        <a:lstStyle/>
        <a:p>
          <a:endParaRPr lang="en-US"/>
        </a:p>
      </dgm:t>
    </dgm:pt>
    <dgm:pt modelId="{F62031BC-421C-4AF1-B4F4-D077C4AB68AB}">
      <dgm:prSet phldrT="[Text]"/>
      <dgm:spPr>
        <a:solidFill>
          <a:srgbClr val="00B0F0"/>
        </a:solidFill>
      </dgm:spPr>
      <dgm:t>
        <a:bodyPr/>
        <a:lstStyle/>
        <a:p>
          <a:r>
            <a:rPr lang="en-US" dirty="0" smtClean="0"/>
            <a:t>Schedule oriented</a:t>
          </a:r>
          <a:endParaRPr lang="en-US" dirty="0"/>
        </a:p>
      </dgm:t>
    </dgm:pt>
    <dgm:pt modelId="{4268ACC2-E3FB-4A62-A6AE-D1A025E3FD84}" type="parTrans" cxnId="{7356660A-D5F2-481C-B202-AA9634F6155F}">
      <dgm:prSet/>
      <dgm:spPr/>
      <dgm:t>
        <a:bodyPr/>
        <a:lstStyle/>
        <a:p>
          <a:endParaRPr lang="en-US"/>
        </a:p>
      </dgm:t>
    </dgm:pt>
    <dgm:pt modelId="{E5C77987-7683-471C-A9D2-2E3B7F9BE2D6}" type="sibTrans" cxnId="{7356660A-D5F2-481C-B202-AA9634F6155F}">
      <dgm:prSet/>
      <dgm:spPr/>
      <dgm:t>
        <a:bodyPr/>
        <a:lstStyle/>
        <a:p>
          <a:endParaRPr lang="en-US"/>
        </a:p>
      </dgm:t>
    </dgm:pt>
    <dgm:pt modelId="{4DB7095E-C91B-417C-9B59-81AB73A3A788}">
      <dgm:prSet phldrT="[Text]"/>
      <dgm:spPr/>
      <dgm:t>
        <a:bodyPr/>
        <a:lstStyle/>
        <a:p>
          <a:r>
            <a:rPr lang="en-US" dirty="0" smtClean="0"/>
            <a:t>Schedule is computed off-line for all the tasks in the system</a:t>
          </a:r>
          <a:endParaRPr lang="en-US" dirty="0"/>
        </a:p>
      </dgm:t>
    </dgm:pt>
    <dgm:pt modelId="{2577324B-BE9D-426B-9510-36791EF34F7D}" type="parTrans" cxnId="{81A7A797-7F0A-4483-8DB6-61FC7D8497AC}">
      <dgm:prSet/>
      <dgm:spPr/>
      <dgm:t>
        <a:bodyPr/>
        <a:lstStyle/>
        <a:p>
          <a:endParaRPr lang="en-US"/>
        </a:p>
      </dgm:t>
    </dgm:pt>
    <dgm:pt modelId="{99E90983-C602-4CB2-AA91-00B3AB33CCDF}" type="sibTrans" cxnId="{81A7A797-7F0A-4483-8DB6-61FC7D8497AC}">
      <dgm:prSet/>
      <dgm:spPr/>
      <dgm:t>
        <a:bodyPr/>
        <a:lstStyle/>
        <a:p>
          <a:endParaRPr lang="en-US"/>
        </a:p>
      </dgm:t>
    </dgm:pt>
    <dgm:pt modelId="{C25508B5-47F8-4463-A8A6-349D26BDEF5F}">
      <dgm:prSet phldrT="[Text]"/>
      <dgm:spPr/>
      <dgm:t>
        <a:bodyPr/>
        <a:lstStyle/>
        <a:p>
          <a:r>
            <a:rPr lang="en-US" dirty="0" smtClean="0"/>
            <a:t>No interruptions to the running of tasks are entertained</a:t>
          </a:r>
          <a:endParaRPr lang="en-US" dirty="0"/>
        </a:p>
      </dgm:t>
    </dgm:pt>
    <dgm:pt modelId="{3AA713C7-7AC0-4F55-A80D-F57A50774C46}" type="parTrans" cxnId="{B9A01067-52FF-498E-88F4-FCE97E4B3C51}">
      <dgm:prSet/>
      <dgm:spPr/>
      <dgm:t>
        <a:bodyPr/>
        <a:lstStyle/>
        <a:p>
          <a:endParaRPr lang="en-US"/>
        </a:p>
      </dgm:t>
    </dgm:pt>
    <dgm:pt modelId="{9E0EB390-DF18-4740-997E-AC8E5ACC1194}" type="sibTrans" cxnId="{B9A01067-52FF-498E-88F4-FCE97E4B3C51}">
      <dgm:prSet/>
      <dgm:spPr/>
      <dgm:t>
        <a:bodyPr/>
        <a:lstStyle/>
        <a:p>
          <a:endParaRPr lang="en-US"/>
        </a:p>
      </dgm:t>
    </dgm:pt>
    <dgm:pt modelId="{3866D29F-FAF8-4F79-BC47-81C3B04442A8}">
      <dgm:prSet phldrT="[Text]"/>
      <dgm:spPr/>
      <dgm:t>
        <a:bodyPr/>
        <a:lstStyle/>
        <a:p>
          <a:r>
            <a:rPr lang="en-US" dirty="0" smtClean="0"/>
            <a:t>Simpler system with fixed number of tasks in them</a:t>
          </a:r>
          <a:endParaRPr lang="en-US" dirty="0"/>
        </a:p>
      </dgm:t>
    </dgm:pt>
    <dgm:pt modelId="{E2C0F9EB-BD2E-44A9-B925-B0EC88C90DAA}" type="parTrans" cxnId="{DEF35BDD-0D4C-4B1C-9C17-920A6F3B6767}">
      <dgm:prSet/>
      <dgm:spPr/>
    </dgm:pt>
    <dgm:pt modelId="{117C3739-19C6-44DC-8C3E-D74DD8DBD481}" type="sibTrans" cxnId="{DEF35BDD-0D4C-4B1C-9C17-920A6F3B6767}">
      <dgm:prSet/>
      <dgm:spPr/>
    </dgm:pt>
    <dgm:pt modelId="{45A98291-31B0-4CE8-846F-0B2BFD3E4823}">
      <dgm:prSet phldrT="[Text]"/>
      <dgm:spPr/>
      <dgm:t>
        <a:bodyPr/>
        <a:lstStyle/>
        <a:p>
          <a:r>
            <a:rPr lang="en-US" dirty="0" smtClean="0"/>
            <a:t>Which job to run at each instance is predefined</a:t>
          </a:r>
          <a:endParaRPr lang="en-US" dirty="0"/>
        </a:p>
      </dgm:t>
    </dgm:pt>
    <dgm:pt modelId="{BCB6DB3D-FE4D-41A3-ACC0-CA862695D0A0}" type="parTrans" cxnId="{BCF60D5B-0BDF-4D30-B784-D2BF379E4709}">
      <dgm:prSet/>
      <dgm:spPr/>
    </dgm:pt>
    <dgm:pt modelId="{EF86EED5-69F1-41BE-A422-BD0D879B9129}" type="sibTrans" cxnId="{BCF60D5B-0BDF-4D30-B784-D2BF379E4709}">
      <dgm:prSet/>
      <dgm:spPr/>
    </dgm:pt>
    <dgm:pt modelId="{3354BB1E-738B-4847-8223-B9E0A7B5AF09}">
      <dgm:prSet phldrT="[Text]"/>
      <dgm:spPr/>
      <dgm:t>
        <a:bodyPr/>
        <a:lstStyle/>
        <a:p>
          <a:r>
            <a:rPr lang="en-US" dirty="0" smtClean="0"/>
            <a:t>All the tasks are assured of its time slice (CPU) </a:t>
          </a:r>
          <a:endParaRPr lang="en-US" dirty="0"/>
        </a:p>
      </dgm:t>
    </dgm:pt>
    <dgm:pt modelId="{92F46ED2-62DF-43C0-BDE5-8BCB551F25CD}" type="parTrans" cxnId="{8CF9F5A9-1232-4064-BB95-705261F69136}">
      <dgm:prSet/>
      <dgm:spPr/>
    </dgm:pt>
    <dgm:pt modelId="{3F1FA8F0-8534-4921-97F8-83FA77B74C58}" type="sibTrans" cxnId="{8CF9F5A9-1232-4064-BB95-705261F69136}">
      <dgm:prSet/>
      <dgm:spPr/>
    </dgm:pt>
    <dgm:pt modelId="{2F63C8C6-8C25-4B26-9852-28D1ACD2A689}" type="pres">
      <dgm:prSet presAssocID="{B3E467B0-5F6F-44AC-B451-1362BAA10BC9}" presName="linearFlow" presStyleCnt="0">
        <dgm:presLayoutVars>
          <dgm:dir/>
          <dgm:animLvl val="lvl"/>
          <dgm:resizeHandles val="exact"/>
        </dgm:presLayoutVars>
      </dgm:prSet>
      <dgm:spPr/>
      <dgm:t>
        <a:bodyPr/>
        <a:lstStyle/>
        <a:p>
          <a:endParaRPr lang="en-US"/>
        </a:p>
      </dgm:t>
    </dgm:pt>
    <dgm:pt modelId="{8C93F38C-5873-4F60-AE4C-D15456AFEB42}" type="pres">
      <dgm:prSet presAssocID="{4FA377A3-C0D6-4840-B386-BE0B9B0BA7E3}" presName="composite" presStyleCnt="0"/>
      <dgm:spPr/>
    </dgm:pt>
    <dgm:pt modelId="{1D8B2A06-5382-45F7-A51A-C2730CAAB439}" type="pres">
      <dgm:prSet presAssocID="{4FA377A3-C0D6-4840-B386-BE0B9B0BA7E3}" presName="parentText" presStyleLbl="alignNode1" presStyleIdx="0" presStyleCnt="3">
        <dgm:presLayoutVars>
          <dgm:chMax val="1"/>
          <dgm:bulletEnabled val="1"/>
        </dgm:presLayoutVars>
      </dgm:prSet>
      <dgm:spPr/>
      <dgm:t>
        <a:bodyPr/>
        <a:lstStyle/>
        <a:p>
          <a:endParaRPr lang="en-US"/>
        </a:p>
      </dgm:t>
    </dgm:pt>
    <dgm:pt modelId="{C13E380D-29CA-475C-BA56-36C31134A600}" type="pres">
      <dgm:prSet presAssocID="{4FA377A3-C0D6-4840-B386-BE0B9B0BA7E3}" presName="descendantText" presStyleLbl="alignAcc1" presStyleIdx="0" presStyleCnt="3">
        <dgm:presLayoutVars>
          <dgm:bulletEnabled val="1"/>
        </dgm:presLayoutVars>
      </dgm:prSet>
      <dgm:spPr/>
      <dgm:t>
        <a:bodyPr/>
        <a:lstStyle/>
        <a:p>
          <a:endParaRPr lang="en-US"/>
        </a:p>
      </dgm:t>
    </dgm:pt>
    <dgm:pt modelId="{30BB8049-A44D-4A41-AF5C-60A44C9F2A90}" type="pres">
      <dgm:prSet presAssocID="{443691D9-4226-4C6B-A84C-2360579F8A2F}" presName="sp" presStyleCnt="0"/>
      <dgm:spPr/>
    </dgm:pt>
    <dgm:pt modelId="{2A163414-3000-48F3-9B75-86CC75D82983}" type="pres">
      <dgm:prSet presAssocID="{81181244-DA9E-4F81-B582-99B52EBAB0E4}" presName="composite" presStyleCnt="0"/>
      <dgm:spPr/>
    </dgm:pt>
    <dgm:pt modelId="{FFC5BD36-DA6A-4C91-8DE1-0BE7EBCDBC30}" type="pres">
      <dgm:prSet presAssocID="{81181244-DA9E-4F81-B582-99B52EBAB0E4}" presName="parentText" presStyleLbl="alignNode1" presStyleIdx="1" presStyleCnt="3">
        <dgm:presLayoutVars>
          <dgm:chMax val="1"/>
          <dgm:bulletEnabled val="1"/>
        </dgm:presLayoutVars>
      </dgm:prSet>
      <dgm:spPr/>
      <dgm:t>
        <a:bodyPr/>
        <a:lstStyle/>
        <a:p>
          <a:endParaRPr lang="en-US"/>
        </a:p>
      </dgm:t>
    </dgm:pt>
    <dgm:pt modelId="{74BAAC6C-DC59-433D-8E78-9DC84A40D9C0}" type="pres">
      <dgm:prSet presAssocID="{81181244-DA9E-4F81-B582-99B52EBAB0E4}" presName="descendantText" presStyleLbl="alignAcc1" presStyleIdx="1" presStyleCnt="3">
        <dgm:presLayoutVars>
          <dgm:bulletEnabled val="1"/>
        </dgm:presLayoutVars>
      </dgm:prSet>
      <dgm:spPr/>
      <dgm:t>
        <a:bodyPr/>
        <a:lstStyle/>
        <a:p>
          <a:endParaRPr lang="en-US"/>
        </a:p>
      </dgm:t>
    </dgm:pt>
    <dgm:pt modelId="{5B9F7445-1523-4F4A-B269-B968A4C98589}" type="pres">
      <dgm:prSet presAssocID="{942A0F3C-12AD-46C5-870E-33EABEA7F355}" presName="sp" presStyleCnt="0"/>
      <dgm:spPr/>
    </dgm:pt>
    <dgm:pt modelId="{B11181D4-4973-4A1B-A922-49042C2B92A2}" type="pres">
      <dgm:prSet presAssocID="{F62031BC-421C-4AF1-B4F4-D077C4AB68AB}" presName="composite" presStyleCnt="0"/>
      <dgm:spPr/>
    </dgm:pt>
    <dgm:pt modelId="{F7CEFC7F-4E48-425E-997B-589017C7FF68}" type="pres">
      <dgm:prSet presAssocID="{F62031BC-421C-4AF1-B4F4-D077C4AB68AB}" presName="parentText" presStyleLbl="alignNode1" presStyleIdx="2" presStyleCnt="3">
        <dgm:presLayoutVars>
          <dgm:chMax val="1"/>
          <dgm:bulletEnabled val="1"/>
        </dgm:presLayoutVars>
      </dgm:prSet>
      <dgm:spPr/>
      <dgm:t>
        <a:bodyPr/>
        <a:lstStyle/>
        <a:p>
          <a:endParaRPr lang="en-US"/>
        </a:p>
      </dgm:t>
    </dgm:pt>
    <dgm:pt modelId="{20E302F2-6ECE-474E-ACBD-94445FEF00B5}" type="pres">
      <dgm:prSet presAssocID="{F62031BC-421C-4AF1-B4F4-D077C4AB68AB}" presName="descendantText" presStyleLbl="alignAcc1" presStyleIdx="2" presStyleCnt="3">
        <dgm:presLayoutVars>
          <dgm:bulletEnabled val="1"/>
        </dgm:presLayoutVars>
      </dgm:prSet>
      <dgm:spPr/>
      <dgm:t>
        <a:bodyPr/>
        <a:lstStyle/>
        <a:p>
          <a:endParaRPr lang="en-US"/>
        </a:p>
      </dgm:t>
    </dgm:pt>
  </dgm:ptLst>
  <dgm:cxnLst>
    <dgm:cxn modelId="{B007616B-55D7-4AED-83C7-65F95C03D549}" type="presOf" srcId="{C25508B5-47F8-4463-A8A6-349D26BDEF5F}" destId="{20E302F2-6ECE-474E-ACBD-94445FEF00B5}" srcOrd="0" destOrd="1" presId="urn:microsoft.com/office/officeart/2005/8/layout/chevron2"/>
    <dgm:cxn modelId="{81A7A797-7F0A-4483-8DB6-61FC7D8497AC}" srcId="{F62031BC-421C-4AF1-B4F4-D077C4AB68AB}" destId="{4DB7095E-C91B-417C-9B59-81AB73A3A788}" srcOrd="0" destOrd="0" parTransId="{2577324B-BE9D-426B-9510-36791EF34F7D}" sibTransId="{99E90983-C602-4CB2-AA91-00B3AB33CCDF}"/>
    <dgm:cxn modelId="{6E920AE8-D039-4C4F-8DED-6BCB90EE15FB}" type="presOf" srcId="{F62031BC-421C-4AF1-B4F4-D077C4AB68AB}" destId="{F7CEFC7F-4E48-425E-997B-589017C7FF68}" srcOrd="0" destOrd="0" presId="urn:microsoft.com/office/officeart/2005/8/layout/chevron2"/>
    <dgm:cxn modelId="{6DEDE04F-D79F-46CA-86BA-27E6D1973D4D}" srcId="{B3E467B0-5F6F-44AC-B451-1362BAA10BC9}" destId="{81181244-DA9E-4F81-B582-99B52EBAB0E4}" srcOrd="1" destOrd="0" parTransId="{BF4BDF0F-2330-4ADF-A19E-6FF616144B8C}" sibTransId="{942A0F3C-12AD-46C5-870E-33EABEA7F355}"/>
    <dgm:cxn modelId="{EA0E2C07-1675-4BA3-A6A8-E40AB9AD14ED}" type="presOf" srcId="{3354BB1E-738B-4847-8223-B9E0A7B5AF09}" destId="{20E302F2-6ECE-474E-ACBD-94445FEF00B5}" srcOrd="0" destOrd="2" presId="urn:microsoft.com/office/officeart/2005/8/layout/chevron2"/>
    <dgm:cxn modelId="{28F99F45-4B91-496E-B57F-934F42F297E0}" type="presOf" srcId="{81181244-DA9E-4F81-B582-99B52EBAB0E4}" destId="{FFC5BD36-DA6A-4C91-8DE1-0BE7EBCDBC30}" srcOrd="0" destOrd="0" presId="urn:microsoft.com/office/officeart/2005/8/layout/chevron2"/>
    <dgm:cxn modelId="{27E5D172-EE07-4F75-A821-F8411E8B2910}" type="presOf" srcId="{3866D29F-FAF8-4F79-BC47-81C3B04442A8}" destId="{74BAAC6C-DC59-433D-8E78-9DC84A40D9C0}" srcOrd="0" destOrd="1" presId="urn:microsoft.com/office/officeart/2005/8/layout/chevron2"/>
    <dgm:cxn modelId="{EF619F4D-A2D6-4A4E-B063-5B339618702E}" srcId="{81181244-DA9E-4F81-B582-99B52EBAB0E4}" destId="{77AD12C3-2AC3-497F-B2E7-1F89CB715E9F}" srcOrd="0" destOrd="0" parTransId="{31EA16F5-CE14-40C3-8832-30379DB1D1B7}" sibTransId="{6D3C15A4-4563-4293-A51F-5898F92A0308}"/>
    <dgm:cxn modelId="{9DDF1AD3-DEA8-432C-830B-FD00B192A768}" type="presOf" srcId="{45A98291-31B0-4CE8-846F-0B2BFD3E4823}" destId="{74BAAC6C-DC59-433D-8E78-9DC84A40D9C0}" srcOrd="0" destOrd="2" presId="urn:microsoft.com/office/officeart/2005/8/layout/chevron2"/>
    <dgm:cxn modelId="{08508E4B-3ED5-47BD-B835-CA0745AC09F4}" srcId="{4FA377A3-C0D6-4840-B386-BE0B9B0BA7E3}" destId="{5D2483B8-4ADA-4026-92A8-B9875C056FC8}" srcOrd="0" destOrd="0" parTransId="{3B3575C7-B0B6-4A69-A3FE-ECF16E877C65}" sibTransId="{954FC043-8E93-4DF7-93B6-E5D455DE31CE}"/>
    <dgm:cxn modelId="{BCF60D5B-0BDF-4D30-B784-D2BF379E4709}" srcId="{81181244-DA9E-4F81-B582-99B52EBAB0E4}" destId="{45A98291-31B0-4CE8-846F-0B2BFD3E4823}" srcOrd="2" destOrd="0" parTransId="{BCB6DB3D-FE4D-41A3-ACC0-CA862695D0A0}" sibTransId="{EF86EED5-69F1-41BE-A422-BD0D879B9129}"/>
    <dgm:cxn modelId="{7356660A-D5F2-481C-B202-AA9634F6155F}" srcId="{B3E467B0-5F6F-44AC-B451-1362BAA10BC9}" destId="{F62031BC-421C-4AF1-B4F4-D077C4AB68AB}" srcOrd="2" destOrd="0" parTransId="{4268ACC2-E3FB-4A62-A6AE-D1A025E3FD84}" sibTransId="{E5C77987-7683-471C-A9D2-2E3B7F9BE2D6}"/>
    <dgm:cxn modelId="{58E56F74-B142-425D-802C-72AC6D415D4C}" type="presOf" srcId="{4FA377A3-C0D6-4840-B386-BE0B9B0BA7E3}" destId="{1D8B2A06-5382-45F7-A51A-C2730CAAB439}" srcOrd="0" destOrd="0" presId="urn:microsoft.com/office/officeart/2005/8/layout/chevron2"/>
    <dgm:cxn modelId="{A9CAF34E-A7D7-4066-AA45-C270357CE7DE}" type="presOf" srcId="{5D2483B8-4ADA-4026-92A8-B9875C056FC8}" destId="{C13E380D-29CA-475C-BA56-36C31134A600}" srcOrd="0" destOrd="0" presId="urn:microsoft.com/office/officeart/2005/8/layout/chevron2"/>
    <dgm:cxn modelId="{8CF9F5A9-1232-4064-BB95-705261F69136}" srcId="{F62031BC-421C-4AF1-B4F4-D077C4AB68AB}" destId="{3354BB1E-738B-4847-8223-B9E0A7B5AF09}" srcOrd="2" destOrd="0" parTransId="{92F46ED2-62DF-43C0-BDE5-8BCB551F25CD}" sibTransId="{3F1FA8F0-8534-4921-97F8-83FA77B74C58}"/>
    <dgm:cxn modelId="{B9A01067-52FF-498E-88F4-FCE97E4B3C51}" srcId="{F62031BC-421C-4AF1-B4F4-D077C4AB68AB}" destId="{C25508B5-47F8-4463-A8A6-349D26BDEF5F}" srcOrd="1" destOrd="0" parTransId="{3AA713C7-7AC0-4F55-A80D-F57A50774C46}" sibTransId="{9E0EB390-DF18-4740-997E-AC8E5ACC1194}"/>
    <dgm:cxn modelId="{2965B3F0-EC43-45A1-9C79-81E5179410CE}" type="presOf" srcId="{4DB7095E-C91B-417C-9B59-81AB73A3A788}" destId="{20E302F2-6ECE-474E-ACBD-94445FEF00B5}" srcOrd="0" destOrd="0" presId="urn:microsoft.com/office/officeart/2005/8/layout/chevron2"/>
    <dgm:cxn modelId="{DEF35BDD-0D4C-4B1C-9C17-920A6F3B6767}" srcId="{81181244-DA9E-4F81-B582-99B52EBAB0E4}" destId="{3866D29F-FAF8-4F79-BC47-81C3B04442A8}" srcOrd="1" destOrd="0" parTransId="{E2C0F9EB-BD2E-44A9-B925-B0EC88C90DAA}" sibTransId="{117C3739-19C6-44DC-8C3E-D74DD8DBD481}"/>
    <dgm:cxn modelId="{28A46F34-8DFB-48B4-ABEE-9C7D951C3EB8}" type="presOf" srcId="{77AD12C3-2AC3-497F-B2E7-1F89CB715E9F}" destId="{74BAAC6C-DC59-433D-8E78-9DC84A40D9C0}" srcOrd="0" destOrd="0" presId="urn:microsoft.com/office/officeart/2005/8/layout/chevron2"/>
    <dgm:cxn modelId="{A23CA276-A96A-41CB-A473-6EB248686560}" type="presOf" srcId="{B3E467B0-5F6F-44AC-B451-1362BAA10BC9}" destId="{2F63C8C6-8C25-4B26-9852-28D1ACD2A689}" srcOrd="0" destOrd="0" presId="urn:microsoft.com/office/officeart/2005/8/layout/chevron2"/>
    <dgm:cxn modelId="{0026E0BF-E1A6-4F4F-888E-6508E6680343}" srcId="{B3E467B0-5F6F-44AC-B451-1362BAA10BC9}" destId="{4FA377A3-C0D6-4840-B386-BE0B9B0BA7E3}" srcOrd="0" destOrd="0" parTransId="{41AFA932-6F33-42AE-90BE-9BFD90A01462}" sibTransId="{443691D9-4226-4C6B-A84C-2360579F8A2F}"/>
    <dgm:cxn modelId="{E0ADCBD5-24A1-4051-8029-223A3923F57D}" type="presParOf" srcId="{2F63C8C6-8C25-4B26-9852-28D1ACD2A689}" destId="{8C93F38C-5873-4F60-AE4C-D15456AFEB42}" srcOrd="0" destOrd="0" presId="urn:microsoft.com/office/officeart/2005/8/layout/chevron2"/>
    <dgm:cxn modelId="{0F7B853F-017E-4606-879E-C3C610BFF562}" type="presParOf" srcId="{8C93F38C-5873-4F60-AE4C-D15456AFEB42}" destId="{1D8B2A06-5382-45F7-A51A-C2730CAAB439}" srcOrd="0" destOrd="0" presId="urn:microsoft.com/office/officeart/2005/8/layout/chevron2"/>
    <dgm:cxn modelId="{DDC41BEE-B277-4BE7-A5B1-2117FEB5DC14}" type="presParOf" srcId="{8C93F38C-5873-4F60-AE4C-D15456AFEB42}" destId="{C13E380D-29CA-475C-BA56-36C31134A600}" srcOrd="1" destOrd="0" presId="urn:microsoft.com/office/officeart/2005/8/layout/chevron2"/>
    <dgm:cxn modelId="{5CEB018D-397B-400F-9E9A-72A8C8EAC672}" type="presParOf" srcId="{2F63C8C6-8C25-4B26-9852-28D1ACD2A689}" destId="{30BB8049-A44D-4A41-AF5C-60A44C9F2A90}" srcOrd="1" destOrd="0" presId="urn:microsoft.com/office/officeart/2005/8/layout/chevron2"/>
    <dgm:cxn modelId="{974A20F8-5CAE-4E75-A580-5AD34AE17DE5}" type="presParOf" srcId="{2F63C8C6-8C25-4B26-9852-28D1ACD2A689}" destId="{2A163414-3000-48F3-9B75-86CC75D82983}" srcOrd="2" destOrd="0" presId="urn:microsoft.com/office/officeart/2005/8/layout/chevron2"/>
    <dgm:cxn modelId="{9AE655B2-5063-4BEB-AD78-D922C442399E}" type="presParOf" srcId="{2A163414-3000-48F3-9B75-86CC75D82983}" destId="{FFC5BD36-DA6A-4C91-8DE1-0BE7EBCDBC30}" srcOrd="0" destOrd="0" presId="urn:microsoft.com/office/officeart/2005/8/layout/chevron2"/>
    <dgm:cxn modelId="{ED9E81FF-CB5F-46AE-A6D1-66B82E586F7D}" type="presParOf" srcId="{2A163414-3000-48F3-9B75-86CC75D82983}" destId="{74BAAC6C-DC59-433D-8E78-9DC84A40D9C0}" srcOrd="1" destOrd="0" presId="urn:microsoft.com/office/officeart/2005/8/layout/chevron2"/>
    <dgm:cxn modelId="{40EDFDC0-9C27-41D6-9591-D905FB9467D0}" type="presParOf" srcId="{2F63C8C6-8C25-4B26-9852-28D1ACD2A689}" destId="{5B9F7445-1523-4F4A-B269-B968A4C98589}" srcOrd="3" destOrd="0" presId="urn:microsoft.com/office/officeart/2005/8/layout/chevron2"/>
    <dgm:cxn modelId="{1FE8F265-CA62-4229-B89F-A25D33813EB7}" type="presParOf" srcId="{2F63C8C6-8C25-4B26-9852-28D1ACD2A689}" destId="{B11181D4-4973-4A1B-A922-49042C2B92A2}" srcOrd="4" destOrd="0" presId="urn:microsoft.com/office/officeart/2005/8/layout/chevron2"/>
    <dgm:cxn modelId="{53C60F75-2CC6-41C9-9628-B8BE586834EB}" type="presParOf" srcId="{B11181D4-4973-4A1B-A922-49042C2B92A2}" destId="{F7CEFC7F-4E48-425E-997B-589017C7FF68}" srcOrd="0" destOrd="0" presId="urn:microsoft.com/office/officeart/2005/8/layout/chevron2"/>
    <dgm:cxn modelId="{A1DBD0A3-75F9-4EA2-B083-1CFFC50F80A2}" type="presParOf" srcId="{B11181D4-4973-4A1B-A922-49042C2B92A2}" destId="{20E302F2-6ECE-474E-ACBD-94445FEF00B5}"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F65B6E9-C650-4ED6-B2DF-9DEA498BF2D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89E20D17-8346-4CDD-8442-661E188B1E26}">
      <dgm:prSet phldrT="[Text]"/>
      <dgm:spPr>
        <a:solidFill>
          <a:srgbClr val="FF0000"/>
        </a:solidFill>
      </dgm:spPr>
      <dgm:t>
        <a:bodyPr/>
        <a:lstStyle/>
        <a:p>
          <a:r>
            <a:rPr lang="en-US" dirty="0" err="1" smtClean="0"/>
            <a:t>Async</a:t>
          </a:r>
          <a:endParaRPr lang="en-US" dirty="0"/>
        </a:p>
      </dgm:t>
    </dgm:pt>
    <dgm:pt modelId="{1A51EA9C-89DC-4CE8-A3B4-F3160E487D2C}" type="parTrans" cxnId="{A8A61539-886F-41E4-A213-773408E4176D}">
      <dgm:prSet/>
      <dgm:spPr/>
      <dgm:t>
        <a:bodyPr/>
        <a:lstStyle/>
        <a:p>
          <a:endParaRPr lang="en-US"/>
        </a:p>
      </dgm:t>
    </dgm:pt>
    <dgm:pt modelId="{51604F5B-F129-42D1-81F7-2A3B2DBEBC44}" type="sibTrans" cxnId="{A8A61539-886F-41E4-A213-773408E4176D}">
      <dgm:prSet/>
      <dgm:spPr/>
      <dgm:t>
        <a:bodyPr/>
        <a:lstStyle/>
        <a:p>
          <a:endParaRPr lang="en-US"/>
        </a:p>
      </dgm:t>
    </dgm:pt>
    <dgm:pt modelId="{AFB21415-7902-437D-A197-0CC8B0588C48}">
      <dgm:prSet phldrT="[Text]"/>
      <dgm:spPr/>
      <dgm:t>
        <a:bodyPr/>
        <a:lstStyle/>
        <a:p>
          <a:r>
            <a:rPr lang="en-US" dirty="0" smtClean="0"/>
            <a:t>Real-time, asynchronous and unpredictable</a:t>
          </a:r>
          <a:endParaRPr lang="en-US" dirty="0"/>
        </a:p>
      </dgm:t>
    </dgm:pt>
    <dgm:pt modelId="{E8D689EF-C4C2-4648-A3F2-909AD1C9A0F2}" type="parTrans" cxnId="{7E097C5F-6BC2-4049-B4EF-35A99145C43B}">
      <dgm:prSet/>
      <dgm:spPr/>
      <dgm:t>
        <a:bodyPr/>
        <a:lstStyle/>
        <a:p>
          <a:endParaRPr lang="en-US"/>
        </a:p>
      </dgm:t>
    </dgm:pt>
    <dgm:pt modelId="{6CAB2432-AF65-4112-B6D5-5799A5D46790}" type="sibTrans" cxnId="{7E097C5F-6BC2-4049-B4EF-35A99145C43B}">
      <dgm:prSet/>
      <dgm:spPr/>
      <dgm:t>
        <a:bodyPr/>
        <a:lstStyle/>
        <a:p>
          <a:endParaRPr lang="en-US"/>
        </a:p>
      </dgm:t>
    </dgm:pt>
    <dgm:pt modelId="{687D3AB0-0905-4866-AA54-172204F77887}">
      <dgm:prSet phldrT="[Text]"/>
      <dgm:spPr/>
      <dgm:t>
        <a:bodyPr/>
        <a:lstStyle/>
        <a:p>
          <a:r>
            <a:rPr lang="en-US" dirty="0" smtClean="0"/>
            <a:t>Event Driven</a:t>
          </a:r>
          <a:endParaRPr lang="en-US" dirty="0"/>
        </a:p>
      </dgm:t>
    </dgm:pt>
    <dgm:pt modelId="{1DB6E5BF-2EF1-41DE-B127-CF3A586D708E}" type="parTrans" cxnId="{1FE42366-0A3E-4A65-8D4A-7982AE02DAF0}">
      <dgm:prSet/>
      <dgm:spPr/>
      <dgm:t>
        <a:bodyPr/>
        <a:lstStyle/>
        <a:p>
          <a:endParaRPr lang="en-US"/>
        </a:p>
      </dgm:t>
    </dgm:pt>
    <dgm:pt modelId="{C067D719-CAA3-4021-9C32-A4223B2D16DF}" type="sibTrans" cxnId="{1FE42366-0A3E-4A65-8D4A-7982AE02DAF0}">
      <dgm:prSet/>
      <dgm:spPr/>
      <dgm:t>
        <a:bodyPr/>
        <a:lstStyle/>
        <a:p>
          <a:endParaRPr lang="en-US"/>
        </a:p>
      </dgm:t>
    </dgm:pt>
    <dgm:pt modelId="{399504DD-6BAB-4E07-9907-2D3AD0C3867C}">
      <dgm:prSet phldrT="[Text]"/>
      <dgm:spPr/>
      <dgm:t>
        <a:bodyPr/>
        <a:lstStyle/>
        <a:p>
          <a:r>
            <a:rPr lang="en-US" dirty="0" smtClean="0"/>
            <a:t>Largely event-driven</a:t>
          </a:r>
          <a:endParaRPr lang="en-US" dirty="0"/>
        </a:p>
      </dgm:t>
    </dgm:pt>
    <dgm:pt modelId="{ABE01A8E-63E5-4C83-B983-2A769A0C2CAA}" type="parTrans" cxnId="{FE8EEF5A-DAD1-4FE5-B479-701B1375C81A}">
      <dgm:prSet/>
      <dgm:spPr/>
      <dgm:t>
        <a:bodyPr/>
        <a:lstStyle/>
        <a:p>
          <a:endParaRPr lang="en-US"/>
        </a:p>
      </dgm:t>
    </dgm:pt>
    <dgm:pt modelId="{05BD7FEF-D71C-42AE-B3B2-A18647B756B4}" type="sibTrans" cxnId="{FE8EEF5A-DAD1-4FE5-B479-701B1375C81A}">
      <dgm:prSet/>
      <dgm:spPr/>
      <dgm:t>
        <a:bodyPr/>
        <a:lstStyle/>
        <a:p>
          <a:endParaRPr lang="en-US"/>
        </a:p>
      </dgm:t>
    </dgm:pt>
    <dgm:pt modelId="{02BECFA1-A48D-4830-87AD-2748DC856554}">
      <dgm:prSet phldrT="[Text]"/>
      <dgm:spPr>
        <a:solidFill>
          <a:srgbClr val="92D050"/>
        </a:solidFill>
      </dgm:spPr>
      <dgm:t>
        <a:bodyPr/>
        <a:lstStyle/>
        <a:p>
          <a:r>
            <a:rPr lang="en-US" dirty="0" smtClean="0"/>
            <a:t>Complex</a:t>
          </a:r>
          <a:endParaRPr lang="en-US" dirty="0"/>
        </a:p>
      </dgm:t>
    </dgm:pt>
    <dgm:pt modelId="{92B43361-71DD-48BF-A74A-D741A3218D60}" type="parTrans" cxnId="{8FB18F5A-9334-41B7-82CE-949CC123A6CB}">
      <dgm:prSet/>
      <dgm:spPr/>
      <dgm:t>
        <a:bodyPr/>
        <a:lstStyle/>
        <a:p>
          <a:endParaRPr lang="en-US"/>
        </a:p>
      </dgm:t>
    </dgm:pt>
    <dgm:pt modelId="{10094236-0A7C-4849-9F5E-F996D26E8B25}" type="sibTrans" cxnId="{8FB18F5A-9334-41B7-82CE-949CC123A6CB}">
      <dgm:prSet/>
      <dgm:spPr/>
      <dgm:t>
        <a:bodyPr/>
        <a:lstStyle/>
        <a:p>
          <a:endParaRPr lang="en-US"/>
        </a:p>
      </dgm:t>
    </dgm:pt>
    <dgm:pt modelId="{9E8DC551-CFCB-4116-8742-64E886F5E427}">
      <dgm:prSet phldrT="[Text]"/>
      <dgm:spPr/>
      <dgm:t>
        <a:bodyPr/>
        <a:lstStyle/>
        <a:p>
          <a:r>
            <a:rPr lang="en-US" dirty="0" smtClean="0"/>
            <a:t>Regulated by timing constraints</a:t>
          </a:r>
          <a:endParaRPr lang="en-US" dirty="0"/>
        </a:p>
      </dgm:t>
    </dgm:pt>
    <dgm:pt modelId="{9224247C-C3BC-4FB4-947D-F0E6EB0D20A0}" type="parTrans" cxnId="{3B3E0798-7064-4F7E-B6CB-186223A206AA}">
      <dgm:prSet/>
      <dgm:spPr/>
      <dgm:t>
        <a:bodyPr/>
        <a:lstStyle/>
        <a:p>
          <a:endParaRPr lang="en-US"/>
        </a:p>
      </dgm:t>
    </dgm:pt>
    <dgm:pt modelId="{03445F4B-1092-4975-91FC-DB2E27EA4F90}" type="sibTrans" cxnId="{3B3E0798-7064-4F7E-B6CB-186223A206AA}">
      <dgm:prSet/>
      <dgm:spPr/>
      <dgm:t>
        <a:bodyPr/>
        <a:lstStyle/>
        <a:p>
          <a:endParaRPr lang="en-US"/>
        </a:p>
      </dgm:t>
    </dgm:pt>
    <dgm:pt modelId="{312D8BE7-70B3-4946-A8C0-F31C96ADB1F9}">
      <dgm:prSet phldrT="[Text]"/>
      <dgm:spPr/>
      <dgm:t>
        <a:bodyPr/>
        <a:lstStyle/>
        <a:p>
          <a:r>
            <a:rPr lang="en-US" dirty="0" smtClean="0"/>
            <a:t>Embedded systems with multitude of inputs/sensors, which are complex in design</a:t>
          </a:r>
          <a:endParaRPr lang="en-US" dirty="0"/>
        </a:p>
      </dgm:t>
    </dgm:pt>
    <dgm:pt modelId="{DD4A3E94-317B-4A63-8573-B36AB6309608}" type="parTrans" cxnId="{EB476F80-F7CB-4AB9-AF87-85C40AE8FAA5}">
      <dgm:prSet/>
      <dgm:spPr/>
      <dgm:t>
        <a:bodyPr/>
        <a:lstStyle/>
        <a:p>
          <a:endParaRPr lang="en-US"/>
        </a:p>
      </dgm:t>
    </dgm:pt>
    <dgm:pt modelId="{5DC8DC22-9FFF-41B0-86AC-607930763C45}" type="sibTrans" cxnId="{EB476F80-F7CB-4AB9-AF87-85C40AE8FAA5}">
      <dgm:prSet/>
      <dgm:spPr/>
      <dgm:t>
        <a:bodyPr/>
        <a:lstStyle/>
        <a:p>
          <a:endParaRPr lang="en-US"/>
        </a:p>
      </dgm:t>
    </dgm:pt>
    <dgm:pt modelId="{038BAA39-27F4-4503-8762-AC481A99C73D}">
      <dgm:prSet/>
      <dgm:spPr/>
      <dgm:t>
        <a:bodyPr/>
        <a:lstStyle/>
        <a:p>
          <a:r>
            <a:rPr lang="en-US" dirty="0" smtClean="0"/>
            <a:t>Interacts intensively and continuously with the environment through stimulus-response behavior</a:t>
          </a:r>
          <a:endParaRPr lang="en-US" dirty="0"/>
        </a:p>
      </dgm:t>
    </dgm:pt>
    <dgm:pt modelId="{0C7ECE53-EA3A-4BC3-9370-C41863D7FA92}" type="parTrans" cxnId="{D0D48261-E60F-48F6-AFD4-91F9FC784083}">
      <dgm:prSet/>
      <dgm:spPr/>
      <dgm:t>
        <a:bodyPr/>
        <a:lstStyle/>
        <a:p>
          <a:endParaRPr lang="en-US"/>
        </a:p>
      </dgm:t>
    </dgm:pt>
    <dgm:pt modelId="{A7CBC88B-D2D2-4C28-8082-4EFAFF4DA103}" type="sibTrans" cxnId="{D0D48261-E60F-48F6-AFD4-91F9FC784083}">
      <dgm:prSet/>
      <dgm:spPr/>
      <dgm:t>
        <a:bodyPr/>
        <a:lstStyle/>
        <a:p>
          <a:endParaRPr lang="en-US"/>
        </a:p>
      </dgm:t>
    </dgm:pt>
    <dgm:pt modelId="{7D08B932-272A-4303-92C0-04D86F75741B}">
      <dgm:prSet/>
      <dgm:spPr/>
      <dgm:t>
        <a:bodyPr/>
        <a:lstStyle/>
        <a:p>
          <a:r>
            <a:rPr lang="en-US" dirty="0" smtClean="0"/>
            <a:t>Any action taken by the system is triggered by inputs or timing related system requirements</a:t>
          </a:r>
          <a:endParaRPr lang="en-US" dirty="0"/>
        </a:p>
      </dgm:t>
    </dgm:pt>
    <dgm:pt modelId="{0309C023-FA0B-4F83-8C51-839F7FAA6C58}" type="parTrans" cxnId="{D8EDBB67-5F51-4F67-AB51-BB5A1B7F892E}">
      <dgm:prSet/>
      <dgm:spPr/>
      <dgm:t>
        <a:bodyPr/>
        <a:lstStyle/>
        <a:p>
          <a:endParaRPr lang="en-US"/>
        </a:p>
      </dgm:t>
    </dgm:pt>
    <dgm:pt modelId="{97C7304B-85DC-4EB8-859C-13D8242D236A}" type="sibTrans" cxnId="{D8EDBB67-5F51-4F67-AB51-BB5A1B7F892E}">
      <dgm:prSet/>
      <dgm:spPr/>
      <dgm:t>
        <a:bodyPr/>
        <a:lstStyle/>
        <a:p>
          <a:endParaRPr lang="en-US"/>
        </a:p>
      </dgm:t>
    </dgm:pt>
    <dgm:pt modelId="{2711CC32-0A6C-418F-B800-9BC6CBA360E1}" type="pres">
      <dgm:prSet presAssocID="{FF65B6E9-C650-4ED6-B2DF-9DEA498BF2DA}" presName="linearFlow" presStyleCnt="0">
        <dgm:presLayoutVars>
          <dgm:dir/>
          <dgm:animLvl val="lvl"/>
          <dgm:resizeHandles val="exact"/>
        </dgm:presLayoutVars>
      </dgm:prSet>
      <dgm:spPr/>
      <dgm:t>
        <a:bodyPr/>
        <a:lstStyle/>
        <a:p>
          <a:endParaRPr lang="en-US"/>
        </a:p>
      </dgm:t>
    </dgm:pt>
    <dgm:pt modelId="{5DD44DB0-6DB1-4845-BD47-370CCE57F630}" type="pres">
      <dgm:prSet presAssocID="{89E20D17-8346-4CDD-8442-661E188B1E26}" presName="composite" presStyleCnt="0"/>
      <dgm:spPr/>
    </dgm:pt>
    <dgm:pt modelId="{9ED307E0-FE1A-4E1A-9F77-FB0C085FB93E}" type="pres">
      <dgm:prSet presAssocID="{89E20D17-8346-4CDD-8442-661E188B1E26}" presName="parentText" presStyleLbl="alignNode1" presStyleIdx="0" presStyleCnt="3">
        <dgm:presLayoutVars>
          <dgm:chMax val="1"/>
          <dgm:bulletEnabled val="1"/>
        </dgm:presLayoutVars>
      </dgm:prSet>
      <dgm:spPr/>
      <dgm:t>
        <a:bodyPr/>
        <a:lstStyle/>
        <a:p>
          <a:endParaRPr lang="en-US"/>
        </a:p>
      </dgm:t>
    </dgm:pt>
    <dgm:pt modelId="{74122FF4-6BA7-48DE-A5DD-86B6732C956A}" type="pres">
      <dgm:prSet presAssocID="{89E20D17-8346-4CDD-8442-661E188B1E26}" presName="descendantText" presStyleLbl="alignAcc1" presStyleIdx="0" presStyleCnt="3">
        <dgm:presLayoutVars>
          <dgm:bulletEnabled val="1"/>
        </dgm:presLayoutVars>
      </dgm:prSet>
      <dgm:spPr/>
      <dgm:t>
        <a:bodyPr/>
        <a:lstStyle/>
        <a:p>
          <a:endParaRPr lang="en-US"/>
        </a:p>
      </dgm:t>
    </dgm:pt>
    <dgm:pt modelId="{B1B8665F-11DD-43A6-8F21-189F4126909C}" type="pres">
      <dgm:prSet presAssocID="{51604F5B-F129-42D1-81F7-2A3B2DBEBC44}" presName="sp" presStyleCnt="0"/>
      <dgm:spPr/>
    </dgm:pt>
    <dgm:pt modelId="{3166F3BD-C4B6-4D3E-B7AB-F0D81AD55350}" type="pres">
      <dgm:prSet presAssocID="{687D3AB0-0905-4866-AA54-172204F77887}" presName="composite" presStyleCnt="0"/>
      <dgm:spPr/>
    </dgm:pt>
    <dgm:pt modelId="{9CDBB0FA-0C7F-4B00-AA30-D86AC4D2AED3}" type="pres">
      <dgm:prSet presAssocID="{687D3AB0-0905-4866-AA54-172204F77887}" presName="parentText" presStyleLbl="alignNode1" presStyleIdx="1" presStyleCnt="3">
        <dgm:presLayoutVars>
          <dgm:chMax val="1"/>
          <dgm:bulletEnabled val="1"/>
        </dgm:presLayoutVars>
      </dgm:prSet>
      <dgm:spPr/>
      <dgm:t>
        <a:bodyPr/>
        <a:lstStyle/>
        <a:p>
          <a:endParaRPr lang="en-US"/>
        </a:p>
      </dgm:t>
    </dgm:pt>
    <dgm:pt modelId="{62970D2A-0807-4D09-8A56-574FDF959625}" type="pres">
      <dgm:prSet presAssocID="{687D3AB0-0905-4866-AA54-172204F77887}" presName="descendantText" presStyleLbl="alignAcc1" presStyleIdx="1" presStyleCnt="3">
        <dgm:presLayoutVars>
          <dgm:bulletEnabled val="1"/>
        </dgm:presLayoutVars>
      </dgm:prSet>
      <dgm:spPr/>
      <dgm:t>
        <a:bodyPr/>
        <a:lstStyle/>
        <a:p>
          <a:endParaRPr lang="en-US"/>
        </a:p>
      </dgm:t>
    </dgm:pt>
    <dgm:pt modelId="{42A9E7A0-09B6-45DD-ACD3-294B7B44562A}" type="pres">
      <dgm:prSet presAssocID="{C067D719-CAA3-4021-9C32-A4223B2D16DF}" presName="sp" presStyleCnt="0"/>
      <dgm:spPr/>
    </dgm:pt>
    <dgm:pt modelId="{C6DE8057-6BA7-4903-A526-E1A19012A9B1}" type="pres">
      <dgm:prSet presAssocID="{02BECFA1-A48D-4830-87AD-2748DC856554}" presName="composite" presStyleCnt="0"/>
      <dgm:spPr/>
    </dgm:pt>
    <dgm:pt modelId="{D3C9CE3D-9E31-4240-A8D3-510057D9AE21}" type="pres">
      <dgm:prSet presAssocID="{02BECFA1-A48D-4830-87AD-2748DC856554}" presName="parentText" presStyleLbl="alignNode1" presStyleIdx="2" presStyleCnt="3">
        <dgm:presLayoutVars>
          <dgm:chMax val="1"/>
          <dgm:bulletEnabled val="1"/>
        </dgm:presLayoutVars>
      </dgm:prSet>
      <dgm:spPr/>
      <dgm:t>
        <a:bodyPr/>
        <a:lstStyle/>
        <a:p>
          <a:endParaRPr lang="en-US"/>
        </a:p>
      </dgm:t>
    </dgm:pt>
    <dgm:pt modelId="{957C9E6F-2758-433C-953E-E07D93FFF904}" type="pres">
      <dgm:prSet presAssocID="{02BECFA1-A48D-4830-87AD-2748DC856554}" presName="descendantText" presStyleLbl="alignAcc1" presStyleIdx="2" presStyleCnt="3">
        <dgm:presLayoutVars>
          <dgm:bulletEnabled val="1"/>
        </dgm:presLayoutVars>
      </dgm:prSet>
      <dgm:spPr/>
      <dgm:t>
        <a:bodyPr/>
        <a:lstStyle/>
        <a:p>
          <a:endParaRPr lang="en-US"/>
        </a:p>
      </dgm:t>
    </dgm:pt>
  </dgm:ptLst>
  <dgm:cxnLst>
    <dgm:cxn modelId="{EB476F80-F7CB-4AB9-AF87-85C40AE8FAA5}" srcId="{02BECFA1-A48D-4830-87AD-2748DC856554}" destId="{312D8BE7-70B3-4946-A8C0-F31C96ADB1F9}" srcOrd="2" destOrd="0" parTransId="{DD4A3E94-317B-4A63-8573-B36AB6309608}" sibTransId="{5DC8DC22-9FFF-41B0-86AC-607930763C45}"/>
    <dgm:cxn modelId="{FA215C70-C546-467C-9132-60E7E4787A1C}" type="presOf" srcId="{02BECFA1-A48D-4830-87AD-2748DC856554}" destId="{D3C9CE3D-9E31-4240-A8D3-510057D9AE21}" srcOrd="0" destOrd="0" presId="urn:microsoft.com/office/officeart/2005/8/layout/chevron2"/>
    <dgm:cxn modelId="{D4641097-C144-4333-86FE-43E9DDB37961}" type="presOf" srcId="{FF65B6E9-C650-4ED6-B2DF-9DEA498BF2DA}" destId="{2711CC32-0A6C-418F-B800-9BC6CBA360E1}" srcOrd="0" destOrd="0" presId="urn:microsoft.com/office/officeart/2005/8/layout/chevron2"/>
    <dgm:cxn modelId="{1FE42366-0A3E-4A65-8D4A-7982AE02DAF0}" srcId="{FF65B6E9-C650-4ED6-B2DF-9DEA498BF2DA}" destId="{687D3AB0-0905-4866-AA54-172204F77887}" srcOrd="1" destOrd="0" parTransId="{1DB6E5BF-2EF1-41DE-B127-CF3A586D708E}" sibTransId="{C067D719-CAA3-4021-9C32-A4223B2D16DF}"/>
    <dgm:cxn modelId="{DD855F12-A7F4-437D-9327-79EE9E447D1D}" type="presOf" srcId="{399504DD-6BAB-4E07-9907-2D3AD0C3867C}" destId="{62970D2A-0807-4D09-8A56-574FDF959625}" srcOrd="0" destOrd="0" presId="urn:microsoft.com/office/officeart/2005/8/layout/chevron2"/>
    <dgm:cxn modelId="{D0D48261-E60F-48F6-AFD4-91F9FC784083}" srcId="{687D3AB0-0905-4866-AA54-172204F77887}" destId="{038BAA39-27F4-4503-8762-AC481A99C73D}" srcOrd="1" destOrd="0" parTransId="{0C7ECE53-EA3A-4BC3-9370-C41863D7FA92}" sibTransId="{A7CBC88B-D2D2-4C28-8082-4EFAFF4DA103}"/>
    <dgm:cxn modelId="{CB9D11D3-24D9-4CCE-8001-718223DBAD76}" type="presOf" srcId="{312D8BE7-70B3-4946-A8C0-F31C96ADB1F9}" destId="{957C9E6F-2758-433C-953E-E07D93FFF904}" srcOrd="0" destOrd="2" presId="urn:microsoft.com/office/officeart/2005/8/layout/chevron2"/>
    <dgm:cxn modelId="{D8EDBB67-5F51-4F67-AB51-BB5A1B7F892E}" srcId="{02BECFA1-A48D-4830-87AD-2748DC856554}" destId="{7D08B932-272A-4303-92C0-04D86F75741B}" srcOrd="1" destOrd="0" parTransId="{0309C023-FA0B-4F83-8C51-839F7FAA6C58}" sibTransId="{97C7304B-85DC-4EB8-859C-13D8242D236A}"/>
    <dgm:cxn modelId="{85E21841-2F00-4130-B94A-1BB8E62A2FE4}" type="presOf" srcId="{9E8DC551-CFCB-4116-8742-64E886F5E427}" destId="{957C9E6F-2758-433C-953E-E07D93FFF904}" srcOrd="0" destOrd="0" presId="urn:microsoft.com/office/officeart/2005/8/layout/chevron2"/>
    <dgm:cxn modelId="{BDC41CF3-0A16-4DCF-8F93-2108DE4846F0}" type="presOf" srcId="{AFB21415-7902-437D-A197-0CC8B0588C48}" destId="{74122FF4-6BA7-48DE-A5DD-86B6732C956A}" srcOrd="0" destOrd="0" presId="urn:microsoft.com/office/officeart/2005/8/layout/chevron2"/>
    <dgm:cxn modelId="{8FB18F5A-9334-41B7-82CE-949CC123A6CB}" srcId="{FF65B6E9-C650-4ED6-B2DF-9DEA498BF2DA}" destId="{02BECFA1-A48D-4830-87AD-2748DC856554}" srcOrd="2" destOrd="0" parTransId="{92B43361-71DD-48BF-A74A-D741A3218D60}" sibTransId="{10094236-0A7C-4849-9F5E-F996D26E8B25}"/>
    <dgm:cxn modelId="{3B3E0798-7064-4F7E-B6CB-186223A206AA}" srcId="{02BECFA1-A48D-4830-87AD-2748DC856554}" destId="{9E8DC551-CFCB-4116-8742-64E886F5E427}" srcOrd="0" destOrd="0" parTransId="{9224247C-C3BC-4FB4-947D-F0E6EB0D20A0}" sibTransId="{03445F4B-1092-4975-91FC-DB2E27EA4F90}"/>
    <dgm:cxn modelId="{7E097C5F-6BC2-4049-B4EF-35A99145C43B}" srcId="{89E20D17-8346-4CDD-8442-661E188B1E26}" destId="{AFB21415-7902-437D-A197-0CC8B0588C48}" srcOrd="0" destOrd="0" parTransId="{E8D689EF-C4C2-4648-A3F2-909AD1C9A0F2}" sibTransId="{6CAB2432-AF65-4112-B6D5-5799A5D46790}"/>
    <dgm:cxn modelId="{42FAAC0B-7059-4A8D-83E6-CB3D8C82A00D}" type="presOf" srcId="{038BAA39-27F4-4503-8762-AC481A99C73D}" destId="{62970D2A-0807-4D09-8A56-574FDF959625}" srcOrd="0" destOrd="1" presId="urn:microsoft.com/office/officeart/2005/8/layout/chevron2"/>
    <dgm:cxn modelId="{D6833219-03C0-4EA9-B732-215CA74D760A}" type="presOf" srcId="{89E20D17-8346-4CDD-8442-661E188B1E26}" destId="{9ED307E0-FE1A-4E1A-9F77-FB0C085FB93E}" srcOrd="0" destOrd="0" presId="urn:microsoft.com/office/officeart/2005/8/layout/chevron2"/>
    <dgm:cxn modelId="{8058C397-C011-43C6-9088-F4AA2C49F1A8}" type="presOf" srcId="{687D3AB0-0905-4866-AA54-172204F77887}" destId="{9CDBB0FA-0C7F-4B00-AA30-D86AC4D2AED3}" srcOrd="0" destOrd="0" presId="urn:microsoft.com/office/officeart/2005/8/layout/chevron2"/>
    <dgm:cxn modelId="{FE8EEF5A-DAD1-4FE5-B479-701B1375C81A}" srcId="{687D3AB0-0905-4866-AA54-172204F77887}" destId="{399504DD-6BAB-4E07-9907-2D3AD0C3867C}" srcOrd="0" destOrd="0" parTransId="{ABE01A8E-63E5-4C83-B983-2A769A0C2CAA}" sibTransId="{05BD7FEF-D71C-42AE-B3B2-A18647B756B4}"/>
    <dgm:cxn modelId="{96FFA8B8-217E-49E6-AE69-5E8504A5C27E}" type="presOf" srcId="{7D08B932-272A-4303-92C0-04D86F75741B}" destId="{957C9E6F-2758-433C-953E-E07D93FFF904}" srcOrd="0" destOrd="1" presId="urn:microsoft.com/office/officeart/2005/8/layout/chevron2"/>
    <dgm:cxn modelId="{A8A61539-886F-41E4-A213-773408E4176D}" srcId="{FF65B6E9-C650-4ED6-B2DF-9DEA498BF2DA}" destId="{89E20D17-8346-4CDD-8442-661E188B1E26}" srcOrd="0" destOrd="0" parTransId="{1A51EA9C-89DC-4CE8-A3B4-F3160E487D2C}" sibTransId="{51604F5B-F129-42D1-81F7-2A3B2DBEBC44}"/>
    <dgm:cxn modelId="{1F5EB044-250C-4051-9E09-9A4133F7342A}" type="presParOf" srcId="{2711CC32-0A6C-418F-B800-9BC6CBA360E1}" destId="{5DD44DB0-6DB1-4845-BD47-370CCE57F630}" srcOrd="0" destOrd="0" presId="urn:microsoft.com/office/officeart/2005/8/layout/chevron2"/>
    <dgm:cxn modelId="{D721570D-0AD4-4A3B-9F86-FCD7997B4FBC}" type="presParOf" srcId="{5DD44DB0-6DB1-4845-BD47-370CCE57F630}" destId="{9ED307E0-FE1A-4E1A-9F77-FB0C085FB93E}" srcOrd="0" destOrd="0" presId="urn:microsoft.com/office/officeart/2005/8/layout/chevron2"/>
    <dgm:cxn modelId="{C9EC43E3-1A26-41DA-8EC8-2429E75B6CB2}" type="presParOf" srcId="{5DD44DB0-6DB1-4845-BD47-370CCE57F630}" destId="{74122FF4-6BA7-48DE-A5DD-86B6732C956A}" srcOrd="1" destOrd="0" presId="urn:microsoft.com/office/officeart/2005/8/layout/chevron2"/>
    <dgm:cxn modelId="{40D80FB9-FF88-4455-BE9E-67D18AAB441B}" type="presParOf" srcId="{2711CC32-0A6C-418F-B800-9BC6CBA360E1}" destId="{B1B8665F-11DD-43A6-8F21-189F4126909C}" srcOrd="1" destOrd="0" presId="urn:microsoft.com/office/officeart/2005/8/layout/chevron2"/>
    <dgm:cxn modelId="{5E905A3B-5EE0-462F-A1AE-470405BF7F81}" type="presParOf" srcId="{2711CC32-0A6C-418F-B800-9BC6CBA360E1}" destId="{3166F3BD-C4B6-4D3E-B7AB-F0D81AD55350}" srcOrd="2" destOrd="0" presId="urn:microsoft.com/office/officeart/2005/8/layout/chevron2"/>
    <dgm:cxn modelId="{2D6FA68A-0704-4CD3-8272-29A25EECC2FB}" type="presParOf" srcId="{3166F3BD-C4B6-4D3E-B7AB-F0D81AD55350}" destId="{9CDBB0FA-0C7F-4B00-AA30-D86AC4D2AED3}" srcOrd="0" destOrd="0" presId="urn:microsoft.com/office/officeart/2005/8/layout/chevron2"/>
    <dgm:cxn modelId="{11F1C1F1-5DE8-4952-887A-7DD5F113FF23}" type="presParOf" srcId="{3166F3BD-C4B6-4D3E-B7AB-F0D81AD55350}" destId="{62970D2A-0807-4D09-8A56-574FDF959625}" srcOrd="1" destOrd="0" presId="urn:microsoft.com/office/officeart/2005/8/layout/chevron2"/>
    <dgm:cxn modelId="{31EE7CCE-4E9D-4758-8E2E-1AC05F984CB5}" type="presParOf" srcId="{2711CC32-0A6C-418F-B800-9BC6CBA360E1}" destId="{42A9E7A0-09B6-45DD-ACD3-294B7B44562A}" srcOrd="3" destOrd="0" presId="urn:microsoft.com/office/officeart/2005/8/layout/chevron2"/>
    <dgm:cxn modelId="{4D028421-C5F6-46A3-95E1-9CC69FB46277}" type="presParOf" srcId="{2711CC32-0A6C-418F-B800-9BC6CBA360E1}" destId="{C6DE8057-6BA7-4903-A526-E1A19012A9B1}" srcOrd="4" destOrd="0" presId="urn:microsoft.com/office/officeart/2005/8/layout/chevron2"/>
    <dgm:cxn modelId="{86DD5659-C16F-4DCE-ACB8-2BA45639055B}" type="presParOf" srcId="{C6DE8057-6BA7-4903-A526-E1A19012A9B1}" destId="{D3C9CE3D-9E31-4240-A8D3-510057D9AE21}" srcOrd="0" destOrd="0" presId="urn:microsoft.com/office/officeart/2005/8/layout/chevron2"/>
    <dgm:cxn modelId="{409CE53B-BDA2-4F7F-8DA4-569DB1486492}" type="presParOf" srcId="{C6DE8057-6BA7-4903-A526-E1A19012A9B1}" destId="{957C9E6F-2758-433C-953E-E07D93FFF90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CE4962D-8CFB-4785-8A0E-A3FDA91781E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744EB23C-FBF7-46D7-A954-2CD6C04874B7}">
      <dgm:prSet phldrT="[Text]"/>
      <dgm:spPr>
        <a:solidFill>
          <a:srgbClr val="00B050"/>
        </a:solidFill>
      </dgm:spPr>
      <dgm:t>
        <a:bodyPr/>
        <a:lstStyle/>
        <a:p>
          <a:r>
            <a:rPr lang="en-US" dirty="0" err="1" smtClean="0"/>
            <a:t>Async</a:t>
          </a:r>
          <a:endParaRPr lang="en-US" dirty="0"/>
        </a:p>
      </dgm:t>
    </dgm:pt>
    <dgm:pt modelId="{0B63415E-E8CB-4282-A5A1-00628782768A}" type="parTrans" cxnId="{405F1291-F194-4B40-B816-144900AAA651}">
      <dgm:prSet/>
      <dgm:spPr/>
      <dgm:t>
        <a:bodyPr/>
        <a:lstStyle/>
        <a:p>
          <a:endParaRPr lang="en-US"/>
        </a:p>
      </dgm:t>
    </dgm:pt>
    <dgm:pt modelId="{35085418-DCCD-4E81-AA90-2F76F16DC3BB}" type="sibTrans" cxnId="{405F1291-F194-4B40-B816-144900AAA651}">
      <dgm:prSet/>
      <dgm:spPr/>
      <dgm:t>
        <a:bodyPr/>
        <a:lstStyle/>
        <a:p>
          <a:endParaRPr lang="en-US"/>
        </a:p>
      </dgm:t>
    </dgm:pt>
    <dgm:pt modelId="{7C49A8C1-69E9-4F5E-AF95-AB8E12B87B42}">
      <dgm:prSet phldrT="[Text]"/>
      <dgm:spPr/>
      <dgm:t>
        <a:bodyPr/>
        <a:lstStyle/>
        <a:p>
          <a:r>
            <a:rPr lang="en-US" dirty="0" smtClean="0"/>
            <a:t>Hard real-time, </a:t>
          </a:r>
          <a:endParaRPr lang="en-US" dirty="0"/>
        </a:p>
      </dgm:t>
    </dgm:pt>
    <dgm:pt modelId="{441AF985-7737-43BA-8D14-AFC647E96CEF}" type="parTrans" cxnId="{4F8C2928-4DBB-4A05-AEA4-201291DCAE06}">
      <dgm:prSet/>
      <dgm:spPr/>
      <dgm:t>
        <a:bodyPr/>
        <a:lstStyle/>
        <a:p>
          <a:endParaRPr lang="en-US"/>
        </a:p>
      </dgm:t>
    </dgm:pt>
    <dgm:pt modelId="{8D319F41-DFF0-4F40-89CA-5730A4D7FAF7}" type="sibTrans" cxnId="{4F8C2928-4DBB-4A05-AEA4-201291DCAE06}">
      <dgm:prSet/>
      <dgm:spPr/>
      <dgm:t>
        <a:bodyPr/>
        <a:lstStyle/>
        <a:p>
          <a:endParaRPr lang="en-US"/>
        </a:p>
      </dgm:t>
    </dgm:pt>
    <dgm:pt modelId="{C8A9699D-325C-4445-AD97-B948979D3463}">
      <dgm:prSet phldrT="[Text]"/>
      <dgm:spPr>
        <a:solidFill>
          <a:srgbClr val="00B0F0"/>
        </a:solidFill>
        <a:ln>
          <a:solidFill>
            <a:srgbClr val="FF0000"/>
          </a:solidFill>
        </a:ln>
      </dgm:spPr>
      <dgm:t>
        <a:bodyPr/>
        <a:lstStyle/>
        <a:p>
          <a:r>
            <a:rPr lang="en-US" dirty="0" smtClean="0"/>
            <a:t>Event Driven</a:t>
          </a:r>
          <a:endParaRPr lang="en-US" dirty="0"/>
        </a:p>
      </dgm:t>
    </dgm:pt>
    <dgm:pt modelId="{7257EB38-FC7E-45F8-8F7F-10C6CEFBC932}" type="parTrans" cxnId="{6C190E05-E63F-4EFB-BF34-586B991E5CB3}">
      <dgm:prSet/>
      <dgm:spPr/>
      <dgm:t>
        <a:bodyPr/>
        <a:lstStyle/>
        <a:p>
          <a:endParaRPr lang="en-US"/>
        </a:p>
      </dgm:t>
    </dgm:pt>
    <dgm:pt modelId="{6C6F1800-DF32-4256-A007-6D246B26AA13}" type="sibTrans" cxnId="{6C190E05-E63F-4EFB-BF34-586B991E5CB3}">
      <dgm:prSet/>
      <dgm:spPr/>
      <dgm:t>
        <a:bodyPr/>
        <a:lstStyle/>
        <a:p>
          <a:endParaRPr lang="en-US"/>
        </a:p>
      </dgm:t>
    </dgm:pt>
    <dgm:pt modelId="{D54A5199-67BB-4D79-B66A-031765C9D335}">
      <dgm:prSet phldrT="[Text]"/>
      <dgm:spPr/>
      <dgm:t>
        <a:bodyPr/>
        <a:lstStyle/>
        <a:p>
          <a:r>
            <a:rPr lang="en-US" dirty="0" smtClean="0"/>
            <a:t>event-driven</a:t>
          </a:r>
          <a:endParaRPr lang="en-US" dirty="0"/>
        </a:p>
      </dgm:t>
    </dgm:pt>
    <dgm:pt modelId="{84D53932-0773-489F-A933-E1198D759324}" type="parTrans" cxnId="{AA8C846C-DF95-4108-B181-9CFC9D2FA2DA}">
      <dgm:prSet/>
      <dgm:spPr/>
      <dgm:t>
        <a:bodyPr/>
        <a:lstStyle/>
        <a:p>
          <a:endParaRPr lang="en-US"/>
        </a:p>
      </dgm:t>
    </dgm:pt>
    <dgm:pt modelId="{3A0A74A8-D55E-497A-BA3B-408C53791863}" type="sibTrans" cxnId="{AA8C846C-DF95-4108-B181-9CFC9D2FA2DA}">
      <dgm:prSet/>
      <dgm:spPr/>
      <dgm:t>
        <a:bodyPr/>
        <a:lstStyle/>
        <a:p>
          <a:endParaRPr lang="en-US"/>
        </a:p>
      </dgm:t>
    </dgm:pt>
    <dgm:pt modelId="{FAD379C9-A5BF-4008-8AA2-6363A16408AC}">
      <dgm:prSet phldrT="[Text]"/>
      <dgm:spPr>
        <a:solidFill>
          <a:srgbClr val="FF0000"/>
        </a:solidFill>
      </dgm:spPr>
      <dgm:t>
        <a:bodyPr/>
        <a:lstStyle/>
        <a:p>
          <a:r>
            <a:rPr lang="en-US" dirty="0" smtClean="0"/>
            <a:t>Dead Line Oriented</a:t>
          </a:r>
          <a:endParaRPr lang="en-US" dirty="0"/>
        </a:p>
      </dgm:t>
    </dgm:pt>
    <dgm:pt modelId="{017E6E06-434F-4099-AA85-54FA745AA589}" type="parTrans" cxnId="{2CB05A9F-06AB-4EC3-AC77-A6D185098974}">
      <dgm:prSet/>
      <dgm:spPr/>
      <dgm:t>
        <a:bodyPr/>
        <a:lstStyle/>
        <a:p>
          <a:endParaRPr lang="en-US"/>
        </a:p>
      </dgm:t>
    </dgm:pt>
    <dgm:pt modelId="{D072B745-237C-46AD-8477-62ED203D896C}" type="sibTrans" cxnId="{2CB05A9F-06AB-4EC3-AC77-A6D185098974}">
      <dgm:prSet/>
      <dgm:spPr/>
      <dgm:t>
        <a:bodyPr/>
        <a:lstStyle/>
        <a:p>
          <a:endParaRPr lang="en-US"/>
        </a:p>
      </dgm:t>
    </dgm:pt>
    <dgm:pt modelId="{0FA7ABB3-1A54-4743-931E-A09FD5A1A975}">
      <dgm:prSet phldrT="[Text]"/>
      <dgm:spPr/>
      <dgm:t>
        <a:bodyPr/>
        <a:lstStyle/>
        <a:p>
          <a:r>
            <a:rPr lang="en-US" dirty="0" smtClean="0"/>
            <a:t>Regulated by strict timing constraints resulting in complex design</a:t>
          </a:r>
          <a:endParaRPr lang="en-US" dirty="0"/>
        </a:p>
      </dgm:t>
    </dgm:pt>
    <dgm:pt modelId="{18328E94-B178-497E-AD07-AE04BD4D5043}" type="parTrans" cxnId="{07F034A5-3D58-481D-BFA1-AF62E36BBF01}">
      <dgm:prSet/>
      <dgm:spPr/>
      <dgm:t>
        <a:bodyPr/>
        <a:lstStyle/>
        <a:p>
          <a:endParaRPr lang="en-US"/>
        </a:p>
      </dgm:t>
    </dgm:pt>
    <dgm:pt modelId="{DC35B2DA-63CB-4E89-8478-54CADC05EB87}" type="sibTrans" cxnId="{07F034A5-3D58-481D-BFA1-AF62E36BBF01}">
      <dgm:prSet/>
      <dgm:spPr/>
      <dgm:t>
        <a:bodyPr/>
        <a:lstStyle/>
        <a:p>
          <a:endParaRPr lang="en-US"/>
        </a:p>
      </dgm:t>
    </dgm:pt>
    <dgm:pt modelId="{ED308877-9ECF-489A-B4E2-0E1AF92713B0}">
      <dgm:prSet phldrT="[Text]"/>
      <dgm:spPr/>
      <dgm:t>
        <a:bodyPr/>
        <a:lstStyle/>
        <a:p>
          <a:r>
            <a:rPr lang="en-US" dirty="0" smtClean="0"/>
            <a:t>Each task in the system has deadlines specified, which need to be met for a correct functioning of the system</a:t>
          </a:r>
          <a:endParaRPr lang="en-US" dirty="0"/>
        </a:p>
      </dgm:t>
    </dgm:pt>
    <dgm:pt modelId="{BD3D1217-6DB3-4F47-A742-3AA4C575F8F1}" type="parTrans" cxnId="{1778CFBA-C639-42C1-AD5D-E9DC1F98D19F}">
      <dgm:prSet/>
      <dgm:spPr/>
      <dgm:t>
        <a:bodyPr/>
        <a:lstStyle/>
        <a:p>
          <a:endParaRPr lang="en-US"/>
        </a:p>
      </dgm:t>
    </dgm:pt>
    <dgm:pt modelId="{F103172F-5C49-4EBD-B656-2C778AAF8AA6}" type="sibTrans" cxnId="{1778CFBA-C639-42C1-AD5D-E9DC1F98D19F}">
      <dgm:prSet/>
      <dgm:spPr/>
      <dgm:t>
        <a:bodyPr/>
        <a:lstStyle/>
        <a:p>
          <a:endParaRPr lang="en-US"/>
        </a:p>
      </dgm:t>
    </dgm:pt>
    <dgm:pt modelId="{BD938D15-DFF6-4EE1-93D4-BAB9098B235A}">
      <dgm:prSet phldrT="[Text]"/>
      <dgm:spPr/>
      <dgm:t>
        <a:bodyPr/>
        <a:lstStyle/>
        <a:p>
          <a:r>
            <a:rPr lang="en-US" dirty="0" smtClean="0"/>
            <a:t>Asynchronous and predictable</a:t>
          </a:r>
          <a:endParaRPr lang="en-US" dirty="0"/>
        </a:p>
      </dgm:t>
    </dgm:pt>
    <dgm:pt modelId="{3261BABC-1A08-45D4-90C1-944DE74730D0}" type="parTrans" cxnId="{51D5559F-0A83-49A6-91C9-4B58D3A88DAD}">
      <dgm:prSet/>
      <dgm:spPr/>
    </dgm:pt>
    <dgm:pt modelId="{C6C2CA8F-3C59-4811-98E4-C0AF73B782F9}" type="sibTrans" cxnId="{51D5559F-0A83-49A6-91C9-4B58D3A88DAD}">
      <dgm:prSet/>
      <dgm:spPr/>
    </dgm:pt>
    <dgm:pt modelId="{A248E913-15F8-4F4F-9E56-0969EB400E51}" type="pres">
      <dgm:prSet presAssocID="{8CE4962D-8CFB-4785-8A0E-A3FDA91781E8}" presName="linearFlow" presStyleCnt="0">
        <dgm:presLayoutVars>
          <dgm:dir/>
          <dgm:animLvl val="lvl"/>
          <dgm:resizeHandles val="exact"/>
        </dgm:presLayoutVars>
      </dgm:prSet>
      <dgm:spPr/>
      <dgm:t>
        <a:bodyPr/>
        <a:lstStyle/>
        <a:p>
          <a:endParaRPr lang="en-US"/>
        </a:p>
      </dgm:t>
    </dgm:pt>
    <dgm:pt modelId="{F9268D94-C5F3-4C55-9119-AB5A5C5F4F03}" type="pres">
      <dgm:prSet presAssocID="{744EB23C-FBF7-46D7-A954-2CD6C04874B7}" presName="composite" presStyleCnt="0"/>
      <dgm:spPr/>
    </dgm:pt>
    <dgm:pt modelId="{0E90E56A-A00F-464A-AC48-07FEF21DAD73}" type="pres">
      <dgm:prSet presAssocID="{744EB23C-FBF7-46D7-A954-2CD6C04874B7}" presName="parentText" presStyleLbl="alignNode1" presStyleIdx="0" presStyleCnt="3">
        <dgm:presLayoutVars>
          <dgm:chMax val="1"/>
          <dgm:bulletEnabled val="1"/>
        </dgm:presLayoutVars>
      </dgm:prSet>
      <dgm:spPr/>
      <dgm:t>
        <a:bodyPr/>
        <a:lstStyle/>
        <a:p>
          <a:endParaRPr lang="en-US"/>
        </a:p>
      </dgm:t>
    </dgm:pt>
    <dgm:pt modelId="{AF33D555-F1D1-4ED4-AF51-A73EAE677E86}" type="pres">
      <dgm:prSet presAssocID="{744EB23C-FBF7-46D7-A954-2CD6C04874B7}" presName="descendantText" presStyleLbl="alignAcc1" presStyleIdx="0" presStyleCnt="3">
        <dgm:presLayoutVars>
          <dgm:bulletEnabled val="1"/>
        </dgm:presLayoutVars>
      </dgm:prSet>
      <dgm:spPr/>
      <dgm:t>
        <a:bodyPr/>
        <a:lstStyle/>
        <a:p>
          <a:endParaRPr lang="en-US"/>
        </a:p>
      </dgm:t>
    </dgm:pt>
    <dgm:pt modelId="{0CE0CF80-15E5-450D-B5A5-B647875F86B6}" type="pres">
      <dgm:prSet presAssocID="{35085418-DCCD-4E81-AA90-2F76F16DC3BB}" presName="sp" presStyleCnt="0"/>
      <dgm:spPr/>
    </dgm:pt>
    <dgm:pt modelId="{A5215275-2AAA-469A-A475-7A87AF4CFF47}" type="pres">
      <dgm:prSet presAssocID="{C8A9699D-325C-4445-AD97-B948979D3463}" presName="composite" presStyleCnt="0"/>
      <dgm:spPr/>
    </dgm:pt>
    <dgm:pt modelId="{5FC60B41-7673-4341-95A0-9C4031068FF0}" type="pres">
      <dgm:prSet presAssocID="{C8A9699D-325C-4445-AD97-B948979D3463}" presName="parentText" presStyleLbl="alignNode1" presStyleIdx="1" presStyleCnt="3">
        <dgm:presLayoutVars>
          <dgm:chMax val="1"/>
          <dgm:bulletEnabled val="1"/>
        </dgm:presLayoutVars>
      </dgm:prSet>
      <dgm:spPr/>
      <dgm:t>
        <a:bodyPr/>
        <a:lstStyle/>
        <a:p>
          <a:endParaRPr lang="en-US"/>
        </a:p>
      </dgm:t>
    </dgm:pt>
    <dgm:pt modelId="{E86D643B-9156-4D53-8E09-70B7E5A6B660}" type="pres">
      <dgm:prSet presAssocID="{C8A9699D-325C-4445-AD97-B948979D3463}" presName="descendantText" presStyleLbl="alignAcc1" presStyleIdx="1" presStyleCnt="3">
        <dgm:presLayoutVars>
          <dgm:bulletEnabled val="1"/>
        </dgm:presLayoutVars>
      </dgm:prSet>
      <dgm:spPr/>
      <dgm:t>
        <a:bodyPr/>
        <a:lstStyle/>
        <a:p>
          <a:endParaRPr lang="en-US"/>
        </a:p>
      </dgm:t>
    </dgm:pt>
    <dgm:pt modelId="{28C76DA6-4089-47E8-A3D2-DC886D3F6C33}" type="pres">
      <dgm:prSet presAssocID="{6C6F1800-DF32-4256-A007-6D246B26AA13}" presName="sp" presStyleCnt="0"/>
      <dgm:spPr/>
    </dgm:pt>
    <dgm:pt modelId="{C13B51D8-101C-4F77-AF80-10B3E557F12B}" type="pres">
      <dgm:prSet presAssocID="{FAD379C9-A5BF-4008-8AA2-6363A16408AC}" presName="composite" presStyleCnt="0"/>
      <dgm:spPr/>
    </dgm:pt>
    <dgm:pt modelId="{53A5F542-615C-4D49-9CE6-8558952679AA}" type="pres">
      <dgm:prSet presAssocID="{FAD379C9-A5BF-4008-8AA2-6363A16408AC}" presName="parentText" presStyleLbl="alignNode1" presStyleIdx="2" presStyleCnt="3">
        <dgm:presLayoutVars>
          <dgm:chMax val="1"/>
          <dgm:bulletEnabled val="1"/>
        </dgm:presLayoutVars>
      </dgm:prSet>
      <dgm:spPr/>
      <dgm:t>
        <a:bodyPr/>
        <a:lstStyle/>
        <a:p>
          <a:endParaRPr lang="en-US"/>
        </a:p>
      </dgm:t>
    </dgm:pt>
    <dgm:pt modelId="{652A6487-D941-4590-B3DB-D19B24F056ED}" type="pres">
      <dgm:prSet presAssocID="{FAD379C9-A5BF-4008-8AA2-6363A16408AC}" presName="descendantText" presStyleLbl="alignAcc1" presStyleIdx="2" presStyleCnt="3">
        <dgm:presLayoutVars>
          <dgm:bulletEnabled val="1"/>
        </dgm:presLayoutVars>
      </dgm:prSet>
      <dgm:spPr/>
      <dgm:t>
        <a:bodyPr/>
        <a:lstStyle/>
        <a:p>
          <a:endParaRPr lang="en-US"/>
        </a:p>
      </dgm:t>
    </dgm:pt>
  </dgm:ptLst>
  <dgm:cxnLst>
    <dgm:cxn modelId="{7871BD1A-24B6-44BB-B518-0A96E0D87C78}" type="presOf" srcId="{7C49A8C1-69E9-4F5E-AF95-AB8E12B87B42}" destId="{AF33D555-F1D1-4ED4-AF51-A73EAE677E86}" srcOrd="0" destOrd="0" presId="urn:microsoft.com/office/officeart/2005/8/layout/chevron2"/>
    <dgm:cxn modelId="{290307FE-BB12-4A77-8BE4-3CD74C17015D}" type="presOf" srcId="{D54A5199-67BB-4D79-B66A-031765C9D335}" destId="{E86D643B-9156-4D53-8E09-70B7E5A6B660}" srcOrd="0" destOrd="0" presId="urn:microsoft.com/office/officeart/2005/8/layout/chevron2"/>
    <dgm:cxn modelId="{2CB05A9F-06AB-4EC3-AC77-A6D185098974}" srcId="{8CE4962D-8CFB-4785-8A0E-A3FDA91781E8}" destId="{FAD379C9-A5BF-4008-8AA2-6363A16408AC}" srcOrd="2" destOrd="0" parTransId="{017E6E06-434F-4099-AA85-54FA745AA589}" sibTransId="{D072B745-237C-46AD-8477-62ED203D896C}"/>
    <dgm:cxn modelId="{4F8C2928-4DBB-4A05-AEA4-201291DCAE06}" srcId="{744EB23C-FBF7-46D7-A954-2CD6C04874B7}" destId="{7C49A8C1-69E9-4F5E-AF95-AB8E12B87B42}" srcOrd="0" destOrd="0" parTransId="{441AF985-7737-43BA-8D14-AFC647E96CEF}" sibTransId="{8D319F41-DFF0-4F40-89CA-5730A4D7FAF7}"/>
    <dgm:cxn modelId="{052D9ED1-02B1-45E4-9BB1-1DDC680A8934}" type="presOf" srcId="{BD938D15-DFF6-4EE1-93D4-BAB9098B235A}" destId="{AF33D555-F1D1-4ED4-AF51-A73EAE677E86}" srcOrd="0" destOrd="1" presId="urn:microsoft.com/office/officeart/2005/8/layout/chevron2"/>
    <dgm:cxn modelId="{8C7883A9-CCDB-40B3-8B9D-DEEADBF9FE53}" type="presOf" srcId="{744EB23C-FBF7-46D7-A954-2CD6C04874B7}" destId="{0E90E56A-A00F-464A-AC48-07FEF21DAD73}" srcOrd="0" destOrd="0" presId="urn:microsoft.com/office/officeart/2005/8/layout/chevron2"/>
    <dgm:cxn modelId="{1DA93433-AA7E-4FC8-BEF4-104A197C3FA5}" type="presOf" srcId="{8CE4962D-8CFB-4785-8A0E-A3FDA91781E8}" destId="{A248E913-15F8-4F4F-9E56-0969EB400E51}" srcOrd="0" destOrd="0" presId="urn:microsoft.com/office/officeart/2005/8/layout/chevron2"/>
    <dgm:cxn modelId="{E4816D86-9F10-4515-8D0F-3DEC5F13AFBA}" type="presOf" srcId="{ED308877-9ECF-489A-B4E2-0E1AF92713B0}" destId="{652A6487-D941-4590-B3DB-D19B24F056ED}" srcOrd="0" destOrd="1" presId="urn:microsoft.com/office/officeart/2005/8/layout/chevron2"/>
    <dgm:cxn modelId="{788C6BD2-1A63-496A-8CAC-5D8F451570DA}" type="presOf" srcId="{C8A9699D-325C-4445-AD97-B948979D3463}" destId="{5FC60B41-7673-4341-95A0-9C4031068FF0}" srcOrd="0" destOrd="0" presId="urn:microsoft.com/office/officeart/2005/8/layout/chevron2"/>
    <dgm:cxn modelId="{BE814C33-821A-44C7-B830-7F390A46F033}" type="presOf" srcId="{0FA7ABB3-1A54-4743-931E-A09FD5A1A975}" destId="{652A6487-D941-4590-B3DB-D19B24F056ED}" srcOrd="0" destOrd="0" presId="urn:microsoft.com/office/officeart/2005/8/layout/chevron2"/>
    <dgm:cxn modelId="{405F1291-F194-4B40-B816-144900AAA651}" srcId="{8CE4962D-8CFB-4785-8A0E-A3FDA91781E8}" destId="{744EB23C-FBF7-46D7-A954-2CD6C04874B7}" srcOrd="0" destOrd="0" parTransId="{0B63415E-E8CB-4282-A5A1-00628782768A}" sibTransId="{35085418-DCCD-4E81-AA90-2F76F16DC3BB}"/>
    <dgm:cxn modelId="{AA8C846C-DF95-4108-B181-9CFC9D2FA2DA}" srcId="{C8A9699D-325C-4445-AD97-B948979D3463}" destId="{D54A5199-67BB-4D79-B66A-031765C9D335}" srcOrd="0" destOrd="0" parTransId="{84D53932-0773-489F-A933-E1198D759324}" sibTransId="{3A0A74A8-D55E-497A-BA3B-408C53791863}"/>
    <dgm:cxn modelId="{6C190E05-E63F-4EFB-BF34-586B991E5CB3}" srcId="{8CE4962D-8CFB-4785-8A0E-A3FDA91781E8}" destId="{C8A9699D-325C-4445-AD97-B948979D3463}" srcOrd="1" destOrd="0" parTransId="{7257EB38-FC7E-45F8-8F7F-10C6CEFBC932}" sibTransId="{6C6F1800-DF32-4256-A007-6D246B26AA13}"/>
    <dgm:cxn modelId="{1778CFBA-C639-42C1-AD5D-E9DC1F98D19F}" srcId="{FAD379C9-A5BF-4008-8AA2-6363A16408AC}" destId="{ED308877-9ECF-489A-B4E2-0E1AF92713B0}" srcOrd="1" destOrd="0" parTransId="{BD3D1217-6DB3-4F47-A742-3AA4C575F8F1}" sibTransId="{F103172F-5C49-4EBD-B656-2C778AAF8AA6}"/>
    <dgm:cxn modelId="{51D5559F-0A83-49A6-91C9-4B58D3A88DAD}" srcId="{744EB23C-FBF7-46D7-A954-2CD6C04874B7}" destId="{BD938D15-DFF6-4EE1-93D4-BAB9098B235A}" srcOrd="1" destOrd="0" parTransId="{3261BABC-1A08-45D4-90C1-944DE74730D0}" sibTransId="{C6C2CA8F-3C59-4811-98E4-C0AF73B782F9}"/>
    <dgm:cxn modelId="{07F034A5-3D58-481D-BFA1-AF62E36BBF01}" srcId="{FAD379C9-A5BF-4008-8AA2-6363A16408AC}" destId="{0FA7ABB3-1A54-4743-931E-A09FD5A1A975}" srcOrd="0" destOrd="0" parTransId="{18328E94-B178-497E-AD07-AE04BD4D5043}" sibTransId="{DC35B2DA-63CB-4E89-8478-54CADC05EB87}"/>
    <dgm:cxn modelId="{27A8F88C-2CD2-4E7C-995F-67CA5572E981}" type="presOf" srcId="{FAD379C9-A5BF-4008-8AA2-6363A16408AC}" destId="{53A5F542-615C-4D49-9CE6-8558952679AA}" srcOrd="0" destOrd="0" presId="urn:microsoft.com/office/officeart/2005/8/layout/chevron2"/>
    <dgm:cxn modelId="{C28954B9-0286-4922-B119-38FB9F2723A9}" type="presParOf" srcId="{A248E913-15F8-4F4F-9E56-0969EB400E51}" destId="{F9268D94-C5F3-4C55-9119-AB5A5C5F4F03}" srcOrd="0" destOrd="0" presId="urn:microsoft.com/office/officeart/2005/8/layout/chevron2"/>
    <dgm:cxn modelId="{AAEAD5F7-093F-4ECC-86CD-468E78551C5A}" type="presParOf" srcId="{F9268D94-C5F3-4C55-9119-AB5A5C5F4F03}" destId="{0E90E56A-A00F-464A-AC48-07FEF21DAD73}" srcOrd="0" destOrd="0" presId="urn:microsoft.com/office/officeart/2005/8/layout/chevron2"/>
    <dgm:cxn modelId="{920BB783-8311-4319-9E37-C926A2811D88}" type="presParOf" srcId="{F9268D94-C5F3-4C55-9119-AB5A5C5F4F03}" destId="{AF33D555-F1D1-4ED4-AF51-A73EAE677E86}" srcOrd="1" destOrd="0" presId="urn:microsoft.com/office/officeart/2005/8/layout/chevron2"/>
    <dgm:cxn modelId="{B1137497-A0ED-4381-A9B1-FC0F488501D2}" type="presParOf" srcId="{A248E913-15F8-4F4F-9E56-0969EB400E51}" destId="{0CE0CF80-15E5-450D-B5A5-B647875F86B6}" srcOrd="1" destOrd="0" presId="urn:microsoft.com/office/officeart/2005/8/layout/chevron2"/>
    <dgm:cxn modelId="{55004682-5DF7-4AA8-82F5-A96086F8FE89}" type="presParOf" srcId="{A248E913-15F8-4F4F-9E56-0969EB400E51}" destId="{A5215275-2AAA-469A-A475-7A87AF4CFF47}" srcOrd="2" destOrd="0" presId="urn:microsoft.com/office/officeart/2005/8/layout/chevron2"/>
    <dgm:cxn modelId="{93AD75DD-D122-4487-B760-3C685C5D8D45}" type="presParOf" srcId="{A5215275-2AAA-469A-A475-7A87AF4CFF47}" destId="{5FC60B41-7673-4341-95A0-9C4031068FF0}" srcOrd="0" destOrd="0" presId="urn:microsoft.com/office/officeart/2005/8/layout/chevron2"/>
    <dgm:cxn modelId="{41581CA9-15D6-4A93-A586-0CFC42FBA062}" type="presParOf" srcId="{A5215275-2AAA-469A-A475-7A87AF4CFF47}" destId="{E86D643B-9156-4D53-8E09-70B7E5A6B660}" srcOrd="1" destOrd="0" presId="urn:microsoft.com/office/officeart/2005/8/layout/chevron2"/>
    <dgm:cxn modelId="{E1C597E8-C950-4B67-AD41-DAA59EA652DB}" type="presParOf" srcId="{A248E913-15F8-4F4F-9E56-0969EB400E51}" destId="{28C76DA6-4089-47E8-A3D2-DC886D3F6C33}" srcOrd="3" destOrd="0" presId="urn:microsoft.com/office/officeart/2005/8/layout/chevron2"/>
    <dgm:cxn modelId="{130FB83A-1CFC-4DF3-AEB6-3FE44BE68A94}" type="presParOf" srcId="{A248E913-15F8-4F4F-9E56-0969EB400E51}" destId="{C13B51D8-101C-4F77-AF80-10B3E557F12B}" srcOrd="4" destOrd="0" presId="urn:microsoft.com/office/officeart/2005/8/layout/chevron2"/>
    <dgm:cxn modelId="{70920F27-B066-4B6B-B12E-A9A1B7B3612C}" type="presParOf" srcId="{C13B51D8-101C-4F77-AF80-10B3E557F12B}" destId="{53A5F542-615C-4D49-9CE6-8558952679AA}" srcOrd="0" destOrd="0" presId="urn:microsoft.com/office/officeart/2005/8/layout/chevron2"/>
    <dgm:cxn modelId="{9E99ADAB-09A5-43B5-8DA5-0D1BD9E7B940}" type="presParOf" srcId="{C13B51D8-101C-4F77-AF80-10B3E557F12B}" destId="{652A6487-D941-4590-B3DB-D19B24F056ED}"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32B8D2E-A2D3-438E-811C-C3641B5D467C}">
      <dsp:nvSpPr>
        <dsp:cNvPr id="0" name=""/>
        <dsp:cNvSpPr/>
      </dsp:nvSpPr>
      <dsp:spPr>
        <a:xfrm>
          <a:off x="2864" y="141289"/>
          <a:ext cx="1722685" cy="65173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Purely Cyclic</a:t>
          </a:r>
          <a:endParaRPr lang="en-US" sz="2000" kern="1200" dirty="0"/>
        </a:p>
      </dsp:txBody>
      <dsp:txXfrm>
        <a:off x="2864" y="141289"/>
        <a:ext cx="1722685" cy="651739"/>
      </dsp:txXfrm>
    </dsp:sp>
    <dsp:sp modelId="{4CB9E456-0B7A-40C0-9AF5-F6183678B24E}">
      <dsp:nvSpPr>
        <dsp:cNvPr id="0" name=""/>
        <dsp:cNvSpPr/>
      </dsp:nvSpPr>
      <dsp:spPr>
        <a:xfrm>
          <a:off x="2864" y="793028"/>
          <a:ext cx="1722685" cy="237804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 Task executes periodically </a:t>
          </a:r>
          <a:endParaRPr lang="en-US" sz="1600" kern="1200" dirty="0"/>
        </a:p>
        <a:p>
          <a:pPr marL="171450" lvl="1" indent="-171450" algn="l" defTabSz="711200">
            <a:lnSpc>
              <a:spcPct val="90000"/>
            </a:lnSpc>
            <a:spcBef>
              <a:spcPct val="0"/>
            </a:spcBef>
            <a:spcAft>
              <a:spcPct val="15000"/>
            </a:spcAft>
            <a:buChar char="••"/>
          </a:pPr>
          <a:r>
            <a:rPr lang="en-US" sz="1600" kern="1200" dirty="0" smtClean="0"/>
            <a:t>Resource Requirement does not change across cycles</a:t>
          </a:r>
          <a:endParaRPr lang="en-US" sz="1600" kern="1200" dirty="0"/>
        </a:p>
      </dsp:txBody>
      <dsp:txXfrm>
        <a:off x="2864" y="793028"/>
        <a:ext cx="1722685" cy="2378049"/>
      </dsp:txXfrm>
    </dsp:sp>
    <dsp:sp modelId="{2AA9B6AD-29E2-4B02-96EC-1F43511A6DED}">
      <dsp:nvSpPr>
        <dsp:cNvPr id="0" name=""/>
        <dsp:cNvSpPr/>
      </dsp:nvSpPr>
      <dsp:spPr>
        <a:xfrm>
          <a:off x="1966726" y="141289"/>
          <a:ext cx="1722685" cy="65173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Mostly Cyclic</a:t>
          </a:r>
          <a:endParaRPr lang="en-US" sz="2000" kern="1200" dirty="0"/>
        </a:p>
      </dsp:txBody>
      <dsp:txXfrm>
        <a:off x="1966726" y="141289"/>
        <a:ext cx="1722685" cy="651739"/>
      </dsp:txXfrm>
    </dsp:sp>
    <dsp:sp modelId="{4F429605-C875-4BAE-BF9D-8733DF0CC93E}">
      <dsp:nvSpPr>
        <dsp:cNvPr id="0" name=""/>
        <dsp:cNvSpPr/>
      </dsp:nvSpPr>
      <dsp:spPr>
        <a:xfrm>
          <a:off x="1966726" y="793028"/>
          <a:ext cx="1722685" cy="237804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Task are executed periodically </a:t>
          </a:r>
          <a:endParaRPr lang="en-US" sz="1600" kern="1200" dirty="0"/>
        </a:p>
        <a:p>
          <a:pPr marL="171450" lvl="1" indent="-171450" algn="l" defTabSz="711200">
            <a:lnSpc>
              <a:spcPct val="90000"/>
            </a:lnSpc>
            <a:spcBef>
              <a:spcPct val="0"/>
            </a:spcBef>
            <a:spcAft>
              <a:spcPct val="15000"/>
            </a:spcAft>
            <a:buChar char="••"/>
          </a:pPr>
          <a:r>
            <a:rPr lang="en-US" sz="1600" kern="1200" dirty="0" smtClean="0"/>
            <a:t>System responds to Some Asynchronous events too</a:t>
          </a:r>
          <a:endParaRPr lang="en-US" sz="1600" kern="1200" dirty="0"/>
        </a:p>
      </dsp:txBody>
      <dsp:txXfrm>
        <a:off x="1966726" y="793028"/>
        <a:ext cx="1722685" cy="2378049"/>
      </dsp:txXfrm>
    </dsp:sp>
    <dsp:sp modelId="{5B202DB8-7CE5-482A-8AF3-D639F398B1E4}">
      <dsp:nvSpPr>
        <dsp:cNvPr id="0" name=""/>
        <dsp:cNvSpPr/>
      </dsp:nvSpPr>
      <dsp:spPr>
        <a:xfrm>
          <a:off x="3930587" y="141289"/>
          <a:ext cx="1722685" cy="65173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Asynchronous somewhat predictable </a:t>
          </a:r>
          <a:endParaRPr lang="en-US" sz="1800" kern="1200" dirty="0"/>
        </a:p>
      </dsp:txBody>
      <dsp:txXfrm>
        <a:off x="3930587" y="141289"/>
        <a:ext cx="1722685" cy="651739"/>
      </dsp:txXfrm>
    </dsp:sp>
    <dsp:sp modelId="{7A45FF09-BA20-4535-B12F-7248C475A0B2}">
      <dsp:nvSpPr>
        <dsp:cNvPr id="0" name=""/>
        <dsp:cNvSpPr/>
      </dsp:nvSpPr>
      <dsp:spPr>
        <a:xfrm>
          <a:off x="3930587" y="793028"/>
          <a:ext cx="1722685" cy="237804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System responds to both periodic and asynchronous events </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smtClean="0"/>
            <a:t>Duration between two consecutive task vary significantly</a:t>
          </a:r>
          <a:endParaRPr lang="en-US" sz="1400" kern="1200" dirty="0"/>
        </a:p>
      </dsp:txBody>
      <dsp:txXfrm>
        <a:off x="3930587" y="793028"/>
        <a:ext cx="1722685" cy="2378049"/>
      </dsp:txXfrm>
    </dsp:sp>
    <dsp:sp modelId="{A4DA040D-7C89-447F-BF92-6331A51F3DE3}">
      <dsp:nvSpPr>
        <dsp:cNvPr id="0" name=""/>
        <dsp:cNvSpPr/>
      </dsp:nvSpPr>
      <dsp:spPr>
        <a:xfrm>
          <a:off x="5894449" y="141289"/>
          <a:ext cx="1722685" cy="65173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Asynchronous Unpredictable </a:t>
          </a:r>
          <a:endParaRPr lang="en-US" sz="1800" kern="1200" dirty="0"/>
        </a:p>
      </dsp:txBody>
      <dsp:txXfrm>
        <a:off x="5894449" y="141289"/>
        <a:ext cx="1722685" cy="651739"/>
      </dsp:txXfrm>
    </dsp:sp>
    <dsp:sp modelId="{6E730CCC-FC95-4C8D-8DD2-D25B96DA3C5A}">
      <dsp:nvSpPr>
        <dsp:cNvPr id="0" name=""/>
        <dsp:cNvSpPr/>
      </dsp:nvSpPr>
      <dsp:spPr>
        <a:xfrm>
          <a:off x="5894449" y="793028"/>
          <a:ext cx="1722685" cy="237804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System mainly responds to asynchronous event</a:t>
          </a: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smtClean="0"/>
            <a:t>System are more complex</a:t>
          </a:r>
          <a:endParaRPr lang="en-US" sz="1800" kern="1200" dirty="0"/>
        </a:p>
      </dsp:txBody>
      <dsp:txXfrm>
        <a:off x="5894449" y="793028"/>
        <a:ext cx="1722685" cy="237804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B725035-670D-48C1-A9E7-F926813C0F11}">
      <dsp:nvSpPr>
        <dsp:cNvPr id="0" name=""/>
        <dsp:cNvSpPr/>
      </dsp:nvSpPr>
      <dsp:spPr>
        <a:xfrm rot="16200000">
          <a:off x="1217" y="123"/>
          <a:ext cx="2087985" cy="2087985"/>
        </a:xfrm>
        <a:prstGeom prst="upArrow">
          <a:avLst>
            <a:gd name="adj1" fmla="val 50000"/>
            <a:gd name="adj2" fmla="val 35000"/>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smtClean="0"/>
            <a:t>More periodic</a:t>
          </a:r>
        </a:p>
        <a:p>
          <a:pPr lvl="0" algn="ctr" defTabSz="755650">
            <a:lnSpc>
              <a:spcPct val="90000"/>
            </a:lnSpc>
            <a:spcBef>
              <a:spcPct val="0"/>
            </a:spcBef>
            <a:spcAft>
              <a:spcPct val="35000"/>
            </a:spcAft>
          </a:pPr>
          <a:r>
            <a:rPr lang="en-US" sz="1700" kern="1200" dirty="0" smtClean="0"/>
            <a:t>And predictable</a:t>
          </a:r>
          <a:endParaRPr lang="en-US" sz="1700" kern="1200" dirty="0"/>
        </a:p>
      </dsp:txBody>
      <dsp:txXfrm rot="16200000">
        <a:off x="1217" y="123"/>
        <a:ext cx="2087985" cy="2087985"/>
      </dsp:txXfrm>
    </dsp:sp>
    <dsp:sp modelId="{14AE12F5-035D-4452-85A1-04113E5DE1C2}">
      <dsp:nvSpPr>
        <dsp:cNvPr id="0" name=""/>
        <dsp:cNvSpPr/>
      </dsp:nvSpPr>
      <dsp:spPr>
        <a:xfrm rot="5400000">
          <a:off x="5615652" y="123"/>
          <a:ext cx="2087985" cy="2087985"/>
        </a:xfrm>
        <a:prstGeom prst="upArrow">
          <a:avLst>
            <a:gd name="adj1" fmla="val 50000"/>
            <a:gd name="adj2" fmla="val 35000"/>
          </a:avLst>
        </a:prstGeom>
        <a:solidFill>
          <a:srgbClr val="00B05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smtClean="0"/>
            <a:t>More </a:t>
          </a:r>
          <a:r>
            <a:rPr lang="en-US" sz="1700" kern="1200" dirty="0" err="1" smtClean="0"/>
            <a:t>Async</a:t>
          </a:r>
          <a:endParaRPr lang="en-US" sz="1700" kern="1200" dirty="0" smtClean="0"/>
        </a:p>
        <a:p>
          <a:pPr lvl="0" algn="ctr" defTabSz="755650">
            <a:lnSpc>
              <a:spcPct val="90000"/>
            </a:lnSpc>
            <a:spcBef>
              <a:spcPct val="0"/>
            </a:spcBef>
            <a:spcAft>
              <a:spcPct val="35000"/>
            </a:spcAft>
          </a:pPr>
          <a:r>
            <a:rPr lang="en-US" sz="1700" kern="1200" dirty="0" smtClean="0"/>
            <a:t>Less predictable</a:t>
          </a:r>
          <a:endParaRPr lang="en-US" sz="1700" kern="1200" dirty="0"/>
        </a:p>
      </dsp:txBody>
      <dsp:txXfrm rot="5400000">
        <a:off x="5615652" y="123"/>
        <a:ext cx="2087985" cy="208798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23541B6-C4A9-4BDA-9318-BE8B107A350E}">
      <dsp:nvSpPr>
        <dsp:cNvPr id="0" name=""/>
        <dsp:cNvSpPr/>
      </dsp:nvSpPr>
      <dsp:spPr>
        <a:xfrm>
          <a:off x="4176464" y="2479888"/>
          <a:ext cx="2954878" cy="512830"/>
        </a:xfrm>
        <a:custGeom>
          <a:avLst/>
          <a:gdLst/>
          <a:ahLst/>
          <a:cxnLst/>
          <a:rect l="0" t="0" r="0" b="0"/>
          <a:pathLst>
            <a:path>
              <a:moveTo>
                <a:pt x="0" y="0"/>
              </a:moveTo>
              <a:lnTo>
                <a:pt x="0" y="256415"/>
              </a:lnTo>
              <a:lnTo>
                <a:pt x="2954878" y="256415"/>
              </a:lnTo>
              <a:lnTo>
                <a:pt x="2954878" y="5128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6B18AA-C9D2-43D0-BBDE-0632870F8F20}">
      <dsp:nvSpPr>
        <dsp:cNvPr id="0" name=""/>
        <dsp:cNvSpPr/>
      </dsp:nvSpPr>
      <dsp:spPr>
        <a:xfrm>
          <a:off x="4130744" y="2479888"/>
          <a:ext cx="91440" cy="512830"/>
        </a:xfrm>
        <a:custGeom>
          <a:avLst/>
          <a:gdLst/>
          <a:ahLst/>
          <a:cxnLst/>
          <a:rect l="0" t="0" r="0" b="0"/>
          <a:pathLst>
            <a:path>
              <a:moveTo>
                <a:pt x="45720" y="0"/>
              </a:moveTo>
              <a:lnTo>
                <a:pt x="45720" y="5128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7C3025-10BD-423B-87C3-46320AD93209}">
      <dsp:nvSpPr>
        <dsp:cNvPr id="0" name=""/>
        <dsp:cNvSpPr/>
      </dsp:nvSpPr>
      <dsp:spPr>
        <a:xfrm>
          <a:off x="1221585" y="2479888"/>
          <a:ext cx="2954878" cy="512830"/>
        </a:xfrm>
        <a:custGeom>
          <a:avLst/>
          <a:gdLst/>
          <a:ahLst/>
          <a:cxnLst/>
          <a:rect l="0" t="0" r="0" b="0"/>
          <a:pathLst>
            <a:path>
              <a:moveTo>
                <a:pt x="2954878" y="0"/>
              </a:moveTo>
              <a:lnTo>
                <a:pt x="2954878" y="256415"/>
              </a:lnTo>
              <a:lnTo>
                <a:pt x="0" y="256415"/>
              </a:lnTo>
              <a:lnTo>
                <a:pt x="0" y="5128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ED85E1-0BC8-4BDF-BF77-11520318ED1A}">
      <dsp:nvSpPr>
        <dsp:cNvPr id="0" name=""/>
        <dsp:cNvSpPr/>
      </dsp:nvSpPr>
      <dsp:spPr>
        <a:xfrm>
          <a:off x="2955439" y="1258864"/>
          <a:ext cx="2442048" cy="122102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Real Time System</a:t>
          </a:r>
        </a:p>
        <a:p>
          <a:pPr lvl="0" algn="ctr" defTabSz="1155700">
            <a:lnSpc>
              <a:spcPct val="90000"/>
            </a:lnSpc>
            <a:spcBef>
              <a:spcPct val="0"/>
            </a:spcBef>
            <a:spcAft>
              <a:spcPct val="35000"/>
            </a:spcAft>
          </a:pPr>
          <a:r>
            <a:rPr lang="en-US" sz="2600" kern="1200" dirty="0" smtClean="0"/>
            <a:t>(implementation)</a:t>
          </a:r>
          <a:endParaRPr lang="en-US" sz="2600" kern="1200" dirty="0"/>
        </a:p>
      </dsp:txBody>
      <dsp:txXfrm>
        <a:off x="2955439" y="1258864"/>
        <a:ext cx="2442048" cy="1221024"/>
      </dsp:txXfrm>
    </dsp:sp>
    <dsp:sp modelId="{F00EA443-8B22-4347-9602-6BDA183201EA}">
      <dsp:nvSpPr>
        <dsp:cNvPr id="0" name=""/>
        <dsp:cNvSpPr/>
      </dsp:nvSpPr>
      <dsp:spPr>
        <a:xfrm>
          <a:off x="560" y="2992719"/>
          <a:ext cx="2442048" cy="122102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Time Driven</a:t>
          </a:r>
          <a:endParaRPr lang="en-US" sz="2600" kern="1200" dirty="0"/>
        </a:p>
      </dsp:txBody>
      <dsp:txXfrm>
        <a:off x="560" y="2992719"/>
        <a:ext cx="2442048" cy="1221024"/>
      </dsp:txXfrm>
    </dsp:sp>
    <dsp:sp modelId="{A9476F65-EFDA-4671-9F07-91CD101D826B}">
      <dsp:nvSpPr>
        <dsp:cNvPr id="0" name=""/>
        <dsp:cNvSpPr/>
      </dsp:nvSpPr>
      <dsp:spPr>
        <a:xfrm>
          <a:off x="2955439" y="2992719"/>
          <a:ext cx="2442048" cy="122102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Reactive	</a:t>
          </a:r>
          <a:endParaRPr lang="en-US" sz="2600" kern="1200" dirty="0"/>
        </a:p>
      </dsp:txBody>
      <dsp:txXfrm>
        <a:off x="2955439" y="2992719"/>
        <a:ext cx="2442048" cy="1221024"/>
      </dsp:txXfrm>
    </dsp:sp>
    <dsp:sp modelId="{D08AF1EE-4ED3-4AA3-801C-43D75E268422}">
      <dsp:nvSpPr>
        <dsp:cNvPr id="0" name=""/>
        <dsp:cNvSpPr/>
      </dsp:nvSpPr>
      <dsp:spPr>
        <a:xfrm>
          <a:off x="5910318" y="2992719"/>
          <a:ext cx="2442048" cy="122102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Dead Line based</a:t>
          </a:r>
          <a:endParaRPr lang="en-US" sz="2600" kern="1200" dirty="0"/>
        </a:p>
      </dsp:txBody>
      <dsp:txXfrm>
        <a:off x="5910318" y="2992719"/>
        <a:ext cx="2442048" cy="1221024"/>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D8B2A06-5382-45F7-A51A-C2730CAAB439}">
      <dsp:nvSpPr>
        <dsp:cNvPr id="0" name=""/>
        <dsp:cNvSpPr/>
      </dsp:nvSpPr>
      <dsp:spPr>
        <a:xfrm rot="5400000">
          <a:off x="-267472" y="269275"/>
          <a:ext cx="1783147" cy="1248203"/>
        </a:xfrm>
        <a:prstGeom prst="chevron">
          <a:avLst/>
        </a:prstGeom>
        <a:solidFill>
          <a:srgbClr val="92D05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Periodic</a:t>
          </a:r>
          <a:endParaRPr lang="en-US" sz="1800" kern="1200" dirty="0"/>
        </a:p>
      </dsp:txBody>
      <dsp:txXfrm rot="5400000">
        <a:off x="-267472" y="269275"/>
        <a:ext cx="1783147" cy="1248203"/>
      </dsp:txXfrm>
    </dsp:sp>
    <dsp:sp modelId="{C13E380D-29CA-475C-BA56-36C31134A600}">
      <dsp:nvSpPr>
        <dsp:cNvPr id="0" name=""/>
        <dsp:cNvSpPr/>
      </dsp:nvSpPr>
      <dsp:spPr>
        <a:xfrm rot="5400000">
          <a:off x="4221042" y="-2971036"/>
          <a:ext cx="1159045" cy="710472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Hard real-time, periodic/cyclic and predictable</a:t>
          </a:r>
          <a:endParaRPr lang="en-US" sz="2100" kern="1200" dirty="0"/>
        </a:p>
      </dsp:txBody>
      <dsp:txXfrm rot="5400000">
        <a:off x="4221042" y="-2971036"/>
        <a:ext cx="1159045" cy="7104724"/>
      </dsp:txXfrm>
    </dsp:sp>
    <dsp:sp modelId="{FFC5BD36-DA6A-4C91-8DE1-0BE7EBCDBC30}">
      <dsp:nvSpPr>
        <dsp:cNvPr id="0" name=""/>
        <dsp:cNvSpPr/>
      </dsp:nvSpPr>
      <dsp:spPr>
        <a:xfrm rot="5400000">
          <a:off x="-267472" y="1860174"/>
          <a:ext cx="1783147" cy="1248203"/>
        </a:xfrm>
        <a:prstGeom prst="chevron">
          <a:avLst/>
        </a:prstGeom>
        <a:solidFill>
          <a:srgbClr val="FF000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Task oriented</a:t>
          </a:r>
          <a:endParaRPr lang="en-US" sz="1800" kern="1200" dirty="0"/>
        </a:p>
      </dsp:txBody>
      <dsp:txXfrm rot="5400000">
        <a:off x="-267472" y="1860174"/>
        <a:ext cx="1783147" cy="1248203"/>
      </dsp:txXfrm>
    </dsp:sp>
    <dsp:sp modelId="{74BAAC6C-DC59-433D-8E78-9DC84A40D9C0}">
      <dsp:nvSpPr>
        <dsp:cNvPr id="0" name=""/>
        <dsp:cNvSpPr/>
      </dsp:nvSpPr>
      <dsp:spPr>
        <a:xfrm rot="5400000">
          <a:off x="4221042" y="-1380137"/>
          <a:ext cx="1159045" cy="710472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Pre-defined instances of task execution with fixed intervals</a:t>
          </a:r>
          <a:endParaRPr lang="en-US" sz="2100" kern="1200" dirty="0"/>
        </a:p>
        <a:p>
          <a:pPr marL="228600" lvl="1" indent="-228600" algn="l" defTabSz="933450">
            <a:lnSpc>
              <a:spcPct val="90000"/>
            </a:lnSpc>
            <a:spcBef>
              <a:spcPct val="0"/>
            </a:spcBef>
            <a:spcAft>
              <a:spcPct val="15000"/>
            </a:spcAft>
            <a:buChar char="••"/>
          </a:pPr>
          <a:r>
            <a:rPr lang="en-US" sz="2100" kern="1200" dirty="0" smtClean="0"/>
            <a:t>Simpler system with fixed number of tasks in them</a:t>
          </a:r>
          <a:endParaRPr lang="en-US" sz="2100" kern="1200" dirty="0"/>
        </a:p>
        <a:p>
          <a:pPr marL="228600" lvl="1" indent="-228600" algn="l" defTabSz="933450">
            <a:lnSpc>
              <a:spcPct val="90000"/>
            </a:lnSpc>
            <a:spcBef>
              <a:spcPct val="0"/>
            </a:spcBef>
            <a:spcAft>
              <a:spcPct val="15000"/>
            </a:spcAft>
            <a:buChar char="••"/>
          </a:pPr>
          <a:r>
            <a:rPr lang="en-US" sz="2100" kern="1200" dirty="0" smtClean="0"/>
            <a:t>Which job to run at each instance is predefined</a:t>
          </a:r>
          <a:endParaRPr lang="en-US" sz="2100" kern="1200" dirty="0"/>
        </a:p>
      </dsp:txBody>
      <dsp:txXfrm rot="5400000">
        <a:off x="4221042" y="-1380137"/>
        <a:ext cx="1159045" cy="7104724"/>
      </dsp:txXfrm>
    </dsp:sp>
    <dsp:sp modelId="{F7CEFC7F-4E48-425E-997B-589017C7FF68}">
      <dsp:nvSpPr>
        <dsp:cNvPr id="0" name=""/>
        <dsp:cNvSpPr/>
      </dsp:nvSpPr>
      <dsp:spPr>
        <a:xfrm rot="5400000">
          <a:off x="-267472" y="3451073"/>
          <a:ext cx="1783147" cy="1248203"/>
        </a:xfrm>
        <a:prstGeom prst="chevron">
          <a:avLst/>
        </a:prstGeom>
        <a:solidFill>
          <a:srgbClr val="00B0F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Schedule oriented</a:t>
          </a:r>
          <a:endParaRPr lang="en-US" sz="1800" kern="1200" dirty="0"/>
        </a:p>
      </dsp:txBody>
      <dsp:txXfrm rot="5400000">
        <a:off x="-267472" y="3451073"/>
        <a:ext cx="1783147" cy="1248203"/>
      </dsp:txXfrm>
    </dsp:sp>
    <dsp:sp modelId="{20E302F2-6ECE-474E-ACBD-94445FEF00B5}">
      <dsp:nvSpPr>
        <dsp:cNvPr id="0" name=""/>
        <dsp:cNvSpPr/>
      </dsp:nvSpPr>
      <dsp:spPr>
        <a:xfrm rot="5400000">
          <a:off x="4221042" y="210761"/>
          <a:ext cx="1159045" cy="710472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Schedule is computed off-line for all the tasks in the system</a:t>
          </a:r>
          <a:endParaRPr lang="en-US" sz="2100" kern="1200" dirty="0"/>
        </a:p>
        <a:p>
          <a:pPr marL="228600" lvl="1" indent="-228600" algn="l" defTabSz="933450">
            <a:lnSpc>
              <a:spcPct val="90000"/>
            </a:lnSpc>
            <a:spcBef>
              <a:spcPct val="0"/>
            </a:spcBef>
            <a:spcAft>
              <a:spcPct val="15000"/>
            </a:spcAft>
            <a:buChar char="••"/>
          </a:pPr>
          <a:r>
            <a:rPr lang="en-US" sz="2100" kern="1200" dirty="0" smtClean="0"/>
            <a:t>No interruptions to the running of tasks are entertained</a:t>
          </a:r>
          <a:endParaRPr lang="en-US" sz="2100" kern="1200" dirty="0"/>
        </a:p>
        <a:p>
          <a:pPr marL="228600" lvl="1" indent="-228600" algn="l" defTabSz="933450">
            <a:lnSpc>
              <a:spcPct val="90000"/>
            </a:lnSpc>
            <a:spcBef>
              <a:spcPct val="0"/>
            </a:spcBef>
            <a:spcAft>
              <a:spcPct val="15000"/>
            </a:spcAft>
            <a:buChar char="••"/>
          </a:pPr>
          <a:r>
            <a:rPr lang="en-US" sz="2100" kern="1200" dirty="0" smtClean="0"/>
            <a:t>All the tasks are assured of its time slice (CPU) </a:t>
          </a:r>
          <a:endParaRPr lang="en-US" sz="2100" kern="1200" dirty="0"/>
        </a:p>
      </dsp:txBody>
      <dsp:txXfrm rot="5400000">
        <a:off x="4221042" y="210761"/>
        <a:ext cx="1159045" cy="710472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ED307E0-FE1A-4E1A-9F77-FB0C085FB93E}">
      <dsp:nvSpPr>
        <dsp:cNvPr id="0" name=""/>
        <dsp:cNvSpPr/>
      </dsp:nvSpPr>
      <dsp:spPr>
        <a:xfrm rot="5400000">
          <a:off x="-274476" y="277725"/>
          <a:ext cx="1829840" cy="1280888"/>
        </a:xfrm>
        <a:prstGeom prst="chevron">
          <a:avLst/>
        </a:prstGeom>
        <a:solidFill>
          <a:srgbClr val="FF000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err="1" smtClean="0"/>
            <a:t>Async</a:t>
          </a:r>
          <a:endParaRPr lang="en-US" sz="1900" kern="1200" dirty="0"/>
        </a:p>
      </dsp:txBody>
      <dsp:txXfrm rot="5400000">
        <a:off x="-274476" y="277725"/>
        <a:ext cx="1829840" cy="1280888"/>
      </dsp:txXfrm>
    </dsp:sp>
    <dsp:sp modelId="{74122FF4-6BA7-48DE-A5DD-86B6732C956A}">
      <dsp:nvSpPr>
        <dsp:cNvPr id="0" name=""/>
        <dsp:cNvSpPr/>
      </dsp:nvSpPr>
      <dsp:spPr>
        <a:xfrm rot="5400000">
          <a:off x="4294218" y="-3010080"/>
          <a:ext cx="1189396" cy="72160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Real-time, asynchronous and unpredictable</a:t>
          </a:r>
          <a:endParaRPr lang="en-US" sz="1600" kern="1200" dirty="0"/>
        </a:p>
      </dsp:txBody>
      <dsp:txXfrm rot="5400000">
        <a:off x="4294218" y="-3010080"/>
        <a:ext cx="1189396" cy="7216055"/>
      </dsp:txXfrm>
    </dsp:sp>
    <dsp:sp modelId="{9CDBB0FA-0C7F-4B00-AA30-D86AC4D2AED3}">
      <dsp:nvSpPr>
        <dsp:cNvPr id="0" name=""/>
        <dsp:cNvSpPr/>
      </dsp:nvSpPr>
      <dsp:spPr>
        <a:xfrm rot="5400000">
          <a:off x="-274476" y="1915839"/>
          <a:ext cx="1829840" cy="128088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Event Driven</a:t>
          </a:r>
          <a:endParaRPr lang="en-US" sz="1900" kern="1200" dirty="0"/>
        </a:p>
      </dsp:txBody>
      <dsp:txXfrm rot="5400000">
        <a:off x="-274476" y="1915839"/>
        <a:ext cx="1829840" cy="1280888"/>
      </dsp:txXfrm>
    </dsp:sp>
    <dsp:sp modelId="{62970D2A-0807-4D09-8A56-574FDF959625}">
      <dsp:nvSpPr>
        <dsp:cNvPr id="0" name=""/>
        <dsp:cNvSpPr/>
      </dsp:nvSpPr>
      <dsp:spPr>
        <a:xfrm rot="5400000">
          <a:off x="4294218" y="-1371965"/>
          <a:ext cx="1189396" cy="72160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Largely event-driven</a:t>
          </a:r>
          <a:endParaRPr lang="en-US" sz="1600" kern="1200" dirty="0"/>
        </a:p>
        <a:p>
          <a:pPr marL="171450" lvl="1" indent="-171450" algn="l" defTabSz="711200">
            <a:lnSpc>
              <a:spcPct val="90000"/>
            </a:lnSpc>
            <a:spcBef>
              <a:spcPct val="0"/>
            </a:spcBef>
            <a:spcAft>
              <a:spcPct val="15000"/>
            </a:spcAft>
            <a:buChar char="••"/>
          </a:pPr>
          <a:r>
            <a:rPr lang="en-US" sz="1600" kern="1200" dirty="0" smtClean="0"/>
            <a:t>Interacts intensively and continuously with the environment through stimulus-response behavior</a:t>
          </a:r>
          <a:endParaRPr lang="en-US" sz="1600" kern="1200" dirty="0"/>
        </a:p>
      </dsp:txBody>
      <dsp:txXfrm rot="5400000">
        <a:off x="4294218" y="-1371965"/>
        <a:ext cx="1189396" cy="7216055"/>
      </dsp:txXfrm>
    </dsp:sp>
    <dsp:sp modelId="{D3C9CE3D-9E31-4240-A8D3-510057D9AE21}">
      <dsp:nvSpPr>
        <dsp:cNvPr id="0" name=""/>
        <dsp:cNvSpPr/>
      </dsp:nvSpPr>
      <dsp:spPr>
        <a:xfrm rot="5400000">
          <a:off x="-274476" y="3553954"/>
          <a:ext cx="1829840" cy="1280888"/>
        </a:xfrm>
        <a:prstGeom prst="chevron">
          <a:avLst/>
        </a:prstGeom>
        <a:solidFill>
          <a:srgbClr val="92D05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Complex</a:t>
          </a:r>
          <a:endParaRPr lang="en-US" sz="1900" kern="1200" dirty="0"/>
        </a:p>
      </dsp:txBody>
      <dsp:txXfrm rot="5400000">
        <a:off x="-274476" y="3553954"/>
        <a:ext cx="1829840" cy="1280888"/>
      </dsp:txXfrm>
    </dsp:sp>
    <dsp:sp modelId="{957C9E6F-2758-433C-953E-E07D93FFF904}">
      <dsp:nvSpPr>
        <dsp:cNvPr id="0" name=""/>
        <dsp:cNvSpPr/>
      </dsp:nvSpPr>
      <dsp:spPr>
        <a:xfrm rot="5400000">
          <a:off x="4294218" y="266148"/>
          <a:ext cx="1189396" cy="72160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Regulated by timing constraints</a:t>
          </a:r>
          <a:endParaRPr lang="en-US" sz="1600" kern="1200" dirty="0"/>
        </a:p>
        <a:p>
          <a:pPr marL="171450" lvl="1" indent="-171450" algn="l" defTabSz="711200">
            <a:lnSpc>
              <a:spcPct val="90000"/>
            </a:lnSpc>
            <a:spcBef>
              <a:spcPct val="0"/>
            </a:spcBef>
            <a:spcAft>
              <a:spcPct val="15000"/>
            </a:spcAft>
            <a:buChar char="••"/>
          </a:pPr>
          <a:r>
            <a:rPr lang="en-US" sz="1600" kern="1200" dirty="0" smtClean="0"/>
            <a:t>Any action taken by the system is triggered by inputs or timing related system requirements</a:t>
          </a:r>
          <a:endParaRPr lang="en-US" sz="1600" kern="1200" dirty="0"/>
        </a:p>
        <a:p>
          <a:pPr marL="171450" lvl="1" indent="-171450" algn="l" defTabSz="711200">
            <a:lnSpc>
              <a:spcPct val="90000"/>
            </a:lnSpc>
            <a:spcBef>
              <a:spcPct val="0"/>
            </a:spcBef>
            <a:spcAft>
              <a:spcPct val="15000"/>
            </a:spcAft>
            <a:buChar char="••"/>
          </a:pPr>
          <a:r>
            <a:rPr lang="en-US" sz="1600" kern="1200" dirty="0" smtClean="0"/>
            <a:t>Embedded systems with multitude of inputs/sensors, which are complex in design</a:t>
          </a:r>
          <a:endParaRPr lang="en-US" sz="1600" kern="1200" dirty="0"/>
        </a:p>
      </dsp:txBody>
      <dsp:txXfrm rot="5400000">
        <a:off x="4294218" y="266148"/>
        <a:ext cx="1189396" cy="7216055"/>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E90E56A-A00F-464A-AC48-07FEF21DAD73}">
      <dsp:nvSpPr>
        <dsp:cNvPr id="0" name=""/>
        <dsp:cNvSpPr/>
      </dsp:nvSpPr>
      <dsp:spPr>
        <a:xfrm rot="5400000">
          <a:off x="-289148" y="289167"/>
          <a:ext cx="1927655" cy="1349358"/>
        </a:xfrm>
        <a:prstGeom prst="chevron">
          <a:avLst/>
        </a:prstGeom>
        <a:solidFill>
          <a:srgbClr val="00B05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err="1" smtClean="0"/>
            <a:t>Async</a:t>
          </a:r>
          <a:endParaRPr lang="en-US" sz="1900" kern="1200" dirty="0"/>
        </a:p>
      </dsp:txBody>
      <dsp:txXfrm rot="5400000">
        <a:off x="-289148" y="289167"/>
        <a:ext cx="1927655" cy="1349358"/>
      </dsp:txXfrm>
    </dsp:sp>
    <dsp:sp modelId="{AF33D555-F1D1-4ED4-AF51-A73EAE677E86}">
      <dsp:nvSpPr>
        <dsp:cNvPr id="0" name=""/>
        <dsp:cNvSpPr/>
      </dsp:nvSpPr>
      <dsp:spPr>
        <a:xfrm rot="5400000">
          <a:off x="4404675" y="-3055297"/>
          <a:ext cx="1252976" cy="736360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Hard real-time, </a:t>
          </a:r>
          <a:endParaRPr lang="en-US" sz="2000" kern="1200" dirty="0"/>
        </a:p>
        <a:p>
          <a:pPr marL="228600" lvl="1" indent="-228600" algn="l" defTabSz="889000">
            <a:lnSpc>
              <a:spcPct val="90000"/>
            </a:lnSpc>
            <a:spcBef>
              <a:spcPct val="0"/>
            </a:spcBef>
            <a:spcAft>
              <a:spcPct val="15000"/>
            </a:spcAft>
            <a:buChar char="••"/>
          </a:pPr>
          <a:r>
            <a:rPr lang="en-US" sz="2000" kern="1200" dirty="0" smtClean="0"/>
            <a:t>Asynchronous and predictable</a:t>
          </a:r>
          <a:endParaRPr lang="en-US" sz="2000" kern="1200" dirty="0"/>
        </a:p>
      </dsp:txBody>
      <dsp:txXfrm rot="5400000">
        <a:off x="4404675" y="-3055297"/>
        <a:ext cx="1252976" cy="7363609"/>
      </dsp:txXfrm>
    </dsp:sp>
    <dsp:sp modelId="{5FC60B41-7673-4341-95A0-9C4031068FF0}">
      <dsp:nvSpPr>
        <dsp:cNvPr id="0" name=""/>
        <dsp:cNvSpPr/>
      </dsp:nvSpPr>
      <dsp:spPr>
        <a:xfrm rot="5400000">
          <a:off x="-289148" y="2025620"/>
          <a:ext cx="1927655" cy="1349358"/>
        </a:xfrm>
        <a:prstGeom prst="chevron">
          <a:avLst/>
        </a:prstGeom>
        <a:solidFill>
          <a:srgbClr val="00B0F0"/>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Event Driven</a:t>
          </a:r>
          <a:endParaRPr lang="en-US" sz="1900" kern="1200" dirty="0"/>
        </a:p>
      </dsp:txBody>
      <dsp:txXfrm rot="5400000">
        <a:off x="-289148" y="2025620"/>
        <a:ext cx="1927655" cy="1349358"/>
      </dsp:txXfrm>
    </dsp:sp>
    <dsp:sp modelId="{E86D643B-9156-4D53-8E09-70B7E5A6B660}">
      <dsp:nvSpPr>
        <dsp:cNvPr id="0" name=""/>
        <dsp:cNvSpPr/>
      </dsp:nvSpPr>
      <dsp:spPr>
        <a:xfrm rot="5400000">
          <a:off x="4404675" y="-1318844"/>
          <a:ext cx="1252976" cy="736360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event-driven</a:t>
          </a:r>
          <a:endParaRPr lang="en-US" sz="2000" kern="1200" dirty="0"/>
        </a:p>
      </dsp:txBody>
      <dsp:txXfrm rot="5400000">
        <a:off x="4404675" y="-1318844"/>
        <a:ext cx="1252976" cy="7363609"/>
      </dsp:txXfrm>
    </dsp:sp>
    <dsp:sp modelId="{53A5F542-615C-4D49-9CE6-8558952679AA}">
      <dsp:nvSpPr>
        <dsp:cNvPr id="0" name=""/>
        <dsp:cNvSpPr/>
      </dsp:nvSpPr>
      <dsp:spPr>
        <a:xfrm rot="5400000">
          <a:off x="-289148" y="3762073"/>
          <a:ext cx="1927655" cy="1349358"/>
        </a:xfrm>
        <a:prstGeom prst="chevron">
          <a:avLst/>
        </a:prstGeom>
        <a:solidFill>
          <a:srgbClr val="FF000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Dead Line Oriented</a:t>
          </a:r>
          <a:endParaRPr lang="en-US" sz="1900" kern="1200" dirty="0"/>
        </a:p>
      </dsp:txBody>
      <dsp:txXfrm rot="5400000">
        <a:off x="-289148" y="3762073"/>
        <a:ext cx="1927655" cy="1349358"/>
      </dsp:txXfrm>
    </dsp:sp>
    <dsp:sp modelId="{652A6487-D941-4590-B3DB-D19B24F056ED}">
      <dsp:nvSpPr>
        <dsp:cNvPr id="0" name=""/>
        <dsp:cNvSpPr/>
      </dsp:nvSpPr>
      <dsp:spPr>
        <a:xfrm rot="5400000">
          <a:off x="4404675" y="417609"/>
          <a:ext cx="1252976" cy="736360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Regulated by strict timing constraints resulting in complex design</a:t>
          </a:r>
          <a:endParaRPr lang="en-US" sz="2000" kern="1200" dirty="0"/>
        </a:p>
        <a:p>
          <a:pPr marL="228600" lvl="1" indent="-228600" algn="l" defTabSz="889000">
            <a:lnSpc>
              <a:spcPct val="90000"/>
            </a:lnSpc>
            <a:spcBef>
              <a:spcPct val="0"/>
            </a:spcBef>
            <a:spcAft>
              <a:spcPct val="15000"/>
            </a:spcAft>
            <a:buChar char="••"/>
          </a:pPr>
          <a:r>
            <a:rPr lang="en-US" sz="2000" kern="1200" dirty="0" smtClean="0"/>
            <a:t>Each task in the system has deadlines specified, which need to be met for a correct functioning of the system</a:t>
          </a:r>
          <a:endParaRPr lang="en-US" sz="2000" kern="1200" dirty="0"/>
        </a:p>
      </dsp:txBody>
      <dsp:txXfrm rot="5400000">
        <a:off x="4404675" y="417609"/>
        <a:ext cx="1252976" cy="736360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358C29-2115-4329-8599-1BD0619E0766}" type="datetimeFigureOut">
              <a:rPr lang="en-IN" smtClean="0"/>
              <a:pPr/>
              <a:t>16-01-2017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31FC94-1514-4612-AFBC-6B985B53864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A9EAA26-C277-46B9-9FBF-B4F71DFEDD22}" type="datetime1">
              <a:rPr lang="en-IN" smtClean="0"/>
              <a:pPr/>
              <a:t>16-01-2017</a:t>
            </a:fld>
            <a:endParaRPr lang="en-IN"/>
          </a:p>
        </p:txBody>
      </p:sp>
      <p:sp>
        <p:nvSpPr>
          <p:cNvPr id="5" name="Footer Placeholder 4"/>
          <p:cNvSpPr>
            <a:spLocks noGrp="1"/>
          </p:cNvSpPr>
          <p:nvPr>
            <p:ph type="ftr" sz="quarter" idx="11"/>
          </p:nvPr>
        </p:nvSpPr>
        <p:spPr/>
        <p:txBody>
          <a:bodyPr/>
          <a:lstStyle/>
          <a:p>
            <a:r>
              <a:rPr lang="en-IN" smtClean="0"/>
              <a:t>Copyright Reserved - Do not reproduce</a:t>
            </a:r>
            <a:endParaRPr lang="en-IN"/>
          </a:p>
        </p:txBody>
      </p:sp>
      <p:sp>
        <p:nvSpPr>
          <p:cNvPr id="6" name="Slide Number Placeholder 5"/>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23EDF7-0A51-4463-A227-E66B4E90FF9F}" type="datetime1">
              <a:rPr lang="en-IN" smtClean="0"/>
              <a:pPr/>
              <a:t>16-01-2017</a:t>
            </a:fld>
            <a:endParaRPr lang="en-IN"/>
          </a:p>
        </p:txBody>
      </p:sp>
      <p:sp>
        <p:nvSpPr>
          <p:cNvPr id="5" name="Footer Placeholder 4"/>
          <p:cNvSpPr>
            <a:spLocks noGrp="1"/>
          </p:cNvSpPr>
          <p:nvPr>
            <p:ph type="ftr" sz="quarter" idx="11"/>
          </p:nvPr>
        </p:nvSpPr>
        <p:spPr/>
        <p:txBody>
          <a:bodyPr/>
          <a:lstStyle/>
          <a:p>
            <a:r>
              <a:rPr lang="en-IN" smtClean="0"/>
              <a:t>Copyright Reserved - Do not reproduce</a:t>
            </a:r>
            <a:endParaRPr lang="en-IN"/>
          </a:p>
        </p:txBody>
      </p:sp>
      <p:sp>
        <p:nvSpPr>
          <p:cNvPr id="6" name="Slide Number Placeholder 5"/>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833156-4FD1-4BED-9B0C-1D96176F8E9C}" type="datetime1">
              <a:rPr lang="en-IN" smtClean="0"/>
              <a:pPr/>
              <a:t>16-01-2017</a:t>
            </a:fld>
            <a:endParaRPr lang="en-IN"/>
          </a:p>
        </p:txBody>
      </p:sp>
      <p:sp>
        <p:nvSpPr>
          <p:cNvPr id="5" name="Footer Placeholder 4"/>
          <p:cNvSpPr>
            <a:spLocks noGrp="1"/>
          </p:cNvSpPr>
          <p:nvPr>
            <p:ph type="ftr" sz="quarter" idx="11"/>
          </p:nvPr>
        </p:nvSpPr>
        <p:spPr/>
        <p:txBody>
          <a:bodyPr/>
          <a:lstStyle/>
          <a:p>
            <a:r>
              <a:rPr lang="en-IN" smtClean="0"/>
              <a:t>Copyright Reserved - Do not reproduce</a:t>
            </a:r>
            <a:endParaRPr lang="en-IN"/>
          </a:p>
        </p:txBody>
      </p:sp>
      <p:sp>
        <p:nvSpPr>
          <p:cNvPr id="6" name="Slide Number Placeholder 5"/>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6B3A85-753F-4B22-B9A1-F9FCDED94B04}" type="datetime1">
              <a:rPr lang="en-IN" smtClean="0"/>
              <a:pPr/>
              <a:t>16-01-2017</a:t>
            </a:fld>
            <a:endParaRPr lang="en-IN"/>
          </a:p>
        </p:txBody>
      </p:sp>
      <p:sp>
        <p:nvSpPr>
          <p:cNvPr id="5" name="Footer Placeholder 4"/>
          <p:cNvSpPr>
            <a:spLocks noGrp="1"/>
          </p:cNvSpPr>
          <p:nvPr>
            <p:ph type="ftr" sz="quarter" idx="11"/>
          </p:nvPr>
        </p:nvSpPr>
        <p:spPr/>
        <p:txBody>
          <a:bodyPr/>
          <a:lstStyle/>
          <a:p>
            <a:r>
              <a:rPr lang="en-IN" smtClean="0"/>
              <a:t>Copyright Reserved - Do not reproduce</a:t>
            </a:r>
            <a:endParaRPr lang="en-IN"/>
          </a:p>
        </p:txBody>
      </p:sp>
      <p:sp>
        <p:nvSpPr>
          <p:cNvPr id="6" name="Slide Number Placeholder 5"/>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3C469-819E-4F8D-A2AC-41B5F82C9509}" type="datetime1">
              <a:rPr lang="en-IN" smtClean="0"/>
              <a:pPr/>
              <a:t>16-01-2017</a:t>
            </a:fld>
            <a:endParaRPr lang="en-IN"/>
          </a:p>
        </p:txBody>
      </p:sp>
      <p:sp>
        <p:nvSpPr>
          <p:cNvPr id="5" name="Footer Placeholder 4"/>
          <p:cNvSpPr>
            <a:spLocks noGrp="1"/>
          </p:cNvSpPr>
          <p:nvPr>
            <p:ph type="ftr" sz="quarter" idx="11"/>
          </p:nvPr>
        </p:nvSpPr>
        <p:spPr/>
        <p:txBody>
          <a:bodyPr/>
          <a:lstStyle/>
          <a:p>
            <a:r>
              <a:rPr lang="en-IN" smtClean="0"/>
              <a:t>Copyright Reserved - Do not reproduce</a:t>
            </a:r>
            <a:endParaRPr lang="en-IN"/>
          </a:p>
        </p:txBody>
      </p:sp>
      <p:sp>
        <p:nvSpPr>
          <p:cNvPr id="6" name="Slide Number Placeholder 5"/>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6647461-B48E-437E-833B-86437B83AB11}" type="datetime1">
              <a:rPr lang="en-IN" smtClean="0"/>
              <a:pPr/>
              <a:t>16-01-2017</a:t>
            </a:fld>
            <a:endParaRPr lang="en-IN"/>
          </a:p>
        </p:txBody>
      </p:sp>
      <p:sp>
        <p:nvSpPr>
          <p:cNvPr id="6" name="Footer Placeholder 5"/>
          <p:cNvSpPr>
            <a:spLocks noGrp="1"/>
          </p:cNvSpPr>
          <p:nvPr>
            <p:ph type="ftr" sz="quarter" idx="11"/>
          </p:nvPr>
        </p:nvSpPr>
        <p:spPr/>
        <p:txBody>
          <a:bodyPr/>
          <a:lstStyle/>
          <a:p>
            <a:r>
              <a:rPr lang="en-IN" smtClean="0"/>
              <a:t>Copyright Reserved - Do not reproduce</a:t>
            </a:r>
            <a:endParaRPr lang="en-IN"/>
          </a:p>
        </p:txBody>
      </p:sp>
      <p:sp>
        <p:nvSpPr>
          <p:cNvPr id="7" name="Slide Number Placeholder 6"/>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144E2D6-5983-453D-BC9F-2CCA6C4C8E15}" type="datetime1">
              <a:rPr lang="en-IN" smtClean="0"/>
              <a:pPr/>
              <a:t>16-01-2017</a:t>
            </a:fld>
            <a:endParaRPr lang="en-IN"/>
          </a:p>
        </p:txBody>
      </p:sp>
      <p:sp>
        <p:nvSpPr>
          <p:cNvPr id="8" name="Footer Placeholder 7"/>
          <p:cNvSpPr>
            <a:spLocks noGrp="1"/>
          </p:cNvSpPr>
          <p:nvPr>
            <p:ph type="ftr" sz="quarter" idx="11"/>
          </p:nvPr>
        </p:nvSpPr>
        <p:spPr/>
        <p:txBody>
          <a:bodyPr/>
          <a:lstStyle/>
          <a:p>
            <a:r>
              <a:rPr lang="en-IN" smtClean="0"/>
              <a:t>Copyright Reserved - Do not reproduce</a:t>
            </a:r>
            <a:endParaRPr lang="en-IN"/>
          </a:p>
        </p:txBody>
      </p:sp>
      <p:sp>
        <p:nvSpPr>
          <p:cNvPr id="9" name="Slide Number Placeholder 8"/>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BDC11EB-727F-456D-A800-A91B89EEDC2C}" type="datetime1">
              <a:rPr lang="en-IN" smtClean="0"/>
              <a:pPr/>
              <a:t>16-01-2017</a:t>
            </a:fld>
            <a:endParaRPr lang="en-IN"/>
          </a:p>
        </p:txBody>
      </p:sp>
      <p:sp>
        <p:nvSpPr>
          <p:cNvPr id="4" name="Footer Placeholder 3"/>
          <p:cNvSpPr>
            <a:spLocks noGrp="1"/>
          </p:cNvSpPr>
          <p:nvPr>
            <p:ph type="ftr" sz="quarter" idx="11"/>
          </p:nvPr>
        </p:nvSpPr>
        <p:spPr/>
        <p:txBody>
          <a:bodyPr/>
          <a:lstStyle/>
          <a:p>
            <a:r>
              <a:rPr lang="en-IN" smtClean="0"/>
              <a:t>Copyright Reserved - Do not reproduce</a:t>
            </a:r>
            <a:endParaRPr lang="en-IN"/>
          </a:p>
        </p:txBody>
      </p:sp>
      <p:sp>
        <p:nvSpPr>
          <p:cNvPr id="5" name="Slide Number Placeholder 4"/>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890C4-7A53-4A71-8834-E6DB79067A73}" type="datetime1">
              <a:rPr lang="en-IN" smtClean="0"/>
              <a:pPr/>
              <a:t>16-01-2017</a:t>
            </a:fld>
            <a:endParaRPr lang="en-IN"/>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0C8212-F350-4F21-A4CB-21352256D01E}" type="datetime1">
              <a:rPr lang="en-IN" smtClean="0"/>
              <a:pPr/>
              <a:t>16-01-2017</a:t>
            </a:fld>
            <a:endParaRPr lang="en-IN"/>
          </a:p>
        </p:txBody>
      </p:sp>
      <p:sp>
        <p:nvSpPr>
          <p:cNvPr id="6" name="Footer Placeholder 5"/>
          <p:cNvSpPr>
            <a:spLocks noGrp="1"/>
          </p:cNvSpPr>
          <p:nvPr>
            <p:ph type="ftr" sz="quarter" idx="11"/>
          </p:nvPr>
        </p:nvSpPr>
        <p:spPr/>
        <p:txBody>
          <a:bodyPr/>
          <a:lstStyle/>
          <a:p>
            <a:r>
              <a:rPr lang="en-IN" smtClean="0"/>
              <a:t>Copyright Reserved - Do not reproduce</a:t>
            </a:r>
            <a:endParaRPr lang="en-IN"/>
          </a:p>
        </p:txBody>
      </p:sp>
      <p:sp>
        <p:nvSpPr>
          <p:cNvPr id="7" name="Slide Number Placeholder 6"/>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12E581-C4AA-42F1-B60A-F2B4DCDA62BC}" type="datetime1">
              <a:rPr lang="en-IN" smtClean="0"/>
              <a:pPr/>
              <a:t>16-01-2017</a:t>
            </a:fld>
            <a:endParaRPr lang="en-IN"/>
          </a:p>
        </p:txBody>
      </p:sp>
      <p:sp>
        <p:nvSpPr>
          <p:cNvPr id="6" name="Footer Placeholder 5"/>
          <p:cNvSpPr>
            <a:spLocks noGrp="1"/>
          </p:cNvSpPr>
          <p:nvPr>
            <p:ph type="ftr" sz="quarter" idx="11"/>
          </p:nvPr>
        </p:nvSpPr>
        <p:spPr/>
        <p:txBody>
          <a:bodyPr/>
          <a:lstStyle/>
          <a:p>
            <a:r>
              <a:rPr lang="en-IN" smtClean="0"/>
              <a:t>Copyright Reserved - Do not reproduce</a:t>
            </a:r>
            <a:endParaRPr lang="en-IN"/>
          </a:p>
        </p:txBody>
      </p:sp>
      <p:sp>
        <p:nvSpPr>
          <p:cNvPr id="7" name="Slide Number Placeholder 6"/>
          <p:cNvSpPr>
            <a:spLocks noGrp="1"/>
          </p:cNvSpPr>
          <p:nvPr>
            <p:ph type="sldNum" sz="quarter" idx="12"/>
          </p:nvPr>
        </p:nvSpPr>
        <p:spPr/>
        <p:txBody>
          <a:bodyPr/>
          <a:lstStyle/>
          <a:p>
            <a:fld id="{3CC8D4CE-93F6-4BFF-95A0-EE98CBE3B03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488C4"/>
            </a:gs>
            <a:gs pos="53000">
              <a:srgbClr val="D4DEFF"/>
            </a:gs>
            <a:gs pos="83000">
              <a:srgbClr val="D4DEFF"/>
            </a:gs>
            <a:gs pos="100000">
              <a:srgbClr val="96AB94"/>
            </a:gs>
          </a:gsLst>
          <a:lin ang="189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78B-E4CC-44CC-8722-624FF919B3E1}" type="datetime1">
              <a:rPr lang="en-IN" smtClean="0"/>
              <a:pPr/>
              <a:t>16-01-2017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Copyright Reserved - Do not reproduce</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8D4CE-93F6-4BFF-95A0-EE98CBE3B03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1</a:t>
            </a:fld>
            <a:endParaRPr lang="en-IN"/>
          </a:p>
        </p:txBody>
      </p:sp>
      <p:sp>
        <p:nvSpPr>
          <p:cNvPr id="7" name="Title 1"/>
          <p:cNvSpPr txBox="1">
            <a:spLocks/>
          </p:cNvSpPr>
          <p:nvPr/>
        </p:nvSpPr>
        <p:spPr>
          <a:xfrm>
            <a:off x="467544" y="2564904"/>
            <a:ext cx="82296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Real Time systems Categories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852936"/>
            <a:ext cx="8229600" cy="1143000"/>
          </a:xfrm>
        </p:spPr>
        <p:txBody>
          <a:bodyPr/>
          <a:lstStyle/>
          <a:p>
            <a:r>
              <a:rPr lang="en-US" dirty="0" smtClean="0"/>
              <a:t>Components of OS</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Copyright Reserved - Do not reproduce</a:t>
            </a:r>
            <a:endParaRPr lang="en-IN"/>
          </a:p>
        </p:txBody>
      </p:sp>
      <p:sp>
        <p:nvSpPr>
          <p:cNvPr id="3" name="Slide Number Placeholder 2"/>
          <p:cNvSpPr>
            <a:spLocks noGrp="1"/>
          </p:cNvSpPr>
          <p:nvPr>
            <p:ph type="sldNum" sz="quarter" idx="12"/>
          </p:nvPr>
        </p:nvSpPr>
        <p:spPr/>
        <p:txBody>
          <a:bodyPr/>
          <a:lstStyle/>
          <a:p>
            <a:fld id="{3CC8D4CE-93F6-4BFF-95A0-EE98CBE3B034}" type="slidenum">
              <a:rPr lang="en-IN" smtClean="0"/>
              <a:pPr/>
              <a:t>11</a:t>
            </a:fld>
            <a:endParaRPr lang="en-IN"/>
          </a:p>
        </p:txBody>
      </p:sp>
      <p:sp>
        <p:nvSpPr>
          <p:cNvPr id="4" name="Rounded Rectangle 3"/>
          <p:cNvSpPr/>
          <p:nvPr/>
        </p:nvSpPr>
        <p:spPr>
          <a:xfrm>
            <a:off x="2353494" y="5589240"/>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a:t>
            </a:r>
            <a:endParaRPr lang="en-US" dirty="0"/>
          </a:p>
        </p:txBody>
      </p:sp>
      <p:sp>
        <p:nvSpPr>
          <p:cNvPr id="5" name="Rounded Rectangle 4"/>
          <p:cNvSpPr/>
          <p:nvPr/>
        </p:nvSpPr>
        <p:spPr>
          <a:xfrm>
            <a:off x="2353494" y="4149080"/>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a:t>
            </a:r>
            <a:endParaRPr lang="en-US" dirty="0"/>
          </a:p>
        </p:txBody>
      </p:sp>
      <p:sp>
        <p:nvSpPr>
          <p:cNvPr id="6" name="Rounded Rectangle 5"/>
          <p:cNvSpPr/>
          <p:nvPr/>
        </p:nvSpPr>
        <p:spPr>
          <a:xfrm>
            <a:off x="2339752" y="3429000"/>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 Management</a:t>
            </a:r>
            <a:endParaRPr lang="en-US" dirty="0"/>
          </a:p>
        </p:txBody>
      </p:sp>
      <p:sp>
        <p:nvSpPr>
          <p:cNvPr id="7" name="Rounded Rectangle 6"/>
          <p:cNvSpPr/>
          <p:nvPr/>
        </p:nvSpPr>
        <p:spPr>
          <a:xfrm>
            <a:off x="2353494" y="2708920"/>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Output</a:t>
            </a:r>
            <a:endParaRPr lang="en-US" dirty="0"/>
          </a:p>
        </p:txBody>
      </p:sp>
      <p:sp>
        <p:nvSpPr>
          <p:cNvPr id="8" name="Rounded Rectangle 7"/>
          <p:cNvSpPr/>
          <p:nvPr/>
        </p:nvSpPr>
        <p:spPr>
          <a:xfrm>
            <a:off x="2353494" y="1988840"/>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Management</a:t>
            </a:r>
            <a:endParaRPr lang="en-US" dirty="0"/>
          </a:p>
        </p:txBody>
      </p:sp>
      <p:sp>
        <p:nvSpPr>
          <p:cNvPr id="9" name="Rounded Rectangle 8"/>
          <p:cNvSpPr/>
          <p:nvPr/>
        </p:nvSpPr>
        <p:spPr>
          <a:xfrm>
            <a:off x="2353494" y="1268760"/>
            <a:ext cx="1800200"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Shell</a:t>
            </a:r>
            <a:endParaRPr lang="en-US" dirty="0"/>
          </a:p>
        </p:txBody>
      </p:sp>
      <p:sp>
        <p:nvSpPr>
          <p:cNvPr id="10" name="Rounded Rectangle 9"/>
          <p:cNvSpPr/>
          <p:nvPr/>
        </p:nvSpPr>
        <p:spPr>
          <a:xfrm>
            <a:off x="5423706" y="1268760"/>
            <a:ext cx="1800200"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Programs</a:t>
            </a:r>
            <a:endParaRPr lang="en-US" dirty="0"/>
          </a:p>
        </p:txBody>
      </p:sp>
      <p:cxnSp>
        <p:nvCxnSpPr>
          <p:cNvPr id="11" name="Straight Arrow Connector 10"/>
          <p:cNvCxnSpPr/>
          <p:nvPr/>
        </p:nvCxnSpPr>
        <p:spPr>
          <a:xfrm>
            <a:off x="6228184" y="3000535"/>
            <a:ext cx="0" cy="1625619"/>
          </a:xfrm>
          <a:prstGeom prst="straightConnector1">
            <a:avLst/>
          </a:prstGeom>
          <a:ln w="476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677347" y="1628800"/>
            <a:ext cx="0" cy="1371735"/>
          </a:xfrm>
          <a:prstGeom prst="straightConnector1">
            <a:avLst/>
          </a:prstGeom>
          <a:ln w="476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4" name="Picture 2" descr="C:\Users\Admin\AppData\Local\Microsoft\Windows\Temporary Internet Files\Content.IE5\T7TECUYH\keyboard-silhouette-2813-large[1].png"/>
          <p:cNvPicPr>
            <a:picLocks noChangeAspect="1" noChangeArrowheads="1"/>
          </p:cNvPicPr>
          <p:nvPr/>
        </p:nvPicPr>
        <p:blipFill>
          <a:blip r:embed="rId2" cstate="print"/>
          <a:srcRect/>
          <a:stretch>
            <a:fillRect/>
          </a:stretch>
        </p:blipFill>
        <p:spPr bwMode="auto">
          <a:xfrm>
            <a:off x="467544" y="5406098"/>
            <a:ext cx="1152128" cy="817148"/>
          </a:xfrm>
          <a:prstGeom prst="rect">
            <a:avLst/>
          </a:prstGeom>
          <a:noFill/>
        </p:spPr>
      </p:pic>
      <p:pic>
        <p:nvPicPr>
          <p:cNvPr id="15" name="Picture 8" descr="C:\Users\Admin\AppData\Local\Microsoft\Windows\Temporary Internet Files\Content.IE5\BM4YNP21\mono-display[1].png"/>
          <p:cNvPicPr>
            <a:picLocks noChangeAspect="1" noChangeArrowheads="1"/>
          </p:cNvPicPr>
          <p:nvPr/>
        </p:nvPicPr>
        <p:blipFill>
          <a:blip r:embed="rId3" cstate="print"/>
          <a:srcRect/>
          <a:stretch>
            <a:fillRect/>
          </a:stretch>
        </p:blipFill>
        <p:spPr bwMode="auto">
          <a:xfrm>
            <a:off x="7956376" y="5644479"/>
            <a:ext cx="609601" cy="609601"/>
          </a:xfrm>
          <a:prstGeom prst="rect">
            <a:avLst/>
          </a:prstGeom>
          <a:noFill/>
        </p:spPr>
      </p:pic>
      <p:cxnSp>
        <p:nvCxnSpPr>
          <p:cNvPr id="16" name="Straight Arrow Connector 15"/>
          <p:cNvCxnSpPr>
            <a:stCxn id="14" idx="3"/>
          </p:cNvCxnSpPr>
          <p:nvPr/>
        </p:nvCxnSpPr>
        <p:spPr>
          <a:xfrm>
            <a:off x="1619672" y="5814672"/>
            <a:ext cx="720080" cy="0"/>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5" idx="1"/>
          </p:cNvCxnSpPr>
          <p:nvPr/>
        </p:nvCxnSpPr>
        <p:spPr>
          <a:xfrm>
            <a:off x="7250038" y="5949280"/>
            <a:ext cx="706338" cy="0"/>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979712" y="116632"/>
            <a:ext cx="5860835" cy="707886"/>
          </a:xfrm>
          <a:prstGeom prst="rect">
            <a:avLst/>
          </a:prstGeom>
          <a:ln>
            <a:solidFill>
              <a:srgbClr val="0070C0"/>
            </a:solidFill>
          </a:ln>
        </p:spPr>
        <p:txBody>
          <a:bodyPr wrap="none">
            <a:spAutoFit/>
          </a:bodyPr>
          <a:lstStyle/>
          <a:p>
            <a:r>
              <a:rPr lang="en-US" sz="4000" b="1" dirty="0" smtClean="0"/>
              <a:t>Layered Architecture of OS</a:t>
            </a:r>
            <a:endParaRPr lang="en-US" sz="4000" b="1" dirty="0"/>
          </a:p>
        </p:txBody>
      </p:sp>
      <p:sp>
        <p:nvSpPr>
          <p:cNvPr id="19" name="Slide Number Placeholder 3"/>
          <p:cNvSpPr txBox="1">
            <a:spLocks/>
          </p:cNvSpPr>
          <p:nvPr/>
        </p:nvSpPr>
        <p:spPr>
          <a:xfrm>
            <a:off x="6588224" y="6381328"/>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3CC8D4CE-93F6-4BFF-95A0-EE98CBE3B034}" type="slidenum">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0" name="Rounded Rectangle 19"/>
          <p:cNvSpPr/>
          <p:nvPr/>
        </p:nvSpPr>
        <p:spPr>
          <a:xfrm>
            <a:off x="2339752" y="4869160"/>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 Abstraction Layer (HAL)</a:t>
            </a:r>
            <a:endParaRPr lang="en-US" dirty="0"/>
          </a:p>
        </p:txBody>
      </p:sp>
      <p:cxnSp>
        <p:nvCxnSpPr>
          <p:cNvPr id="12" name="Straight Arrow Connector 11"/>
          <p:cNvCxnSpPr/>
          <p:nvPr/>
        </p:nvCxnSpPr>
        <p:spPr>
          <a:xfrm>
            <a:off x="6588224" y="4437112"/>
            <a:ext cx="0" cy="822653"/>
          </a:xfrm>
          <a:prstGeom prst="straightConnector1">
            <a:avLst/>
          </a:prstGeom>
          <a:ln w="476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76256" y="5157192"/>
            <a:ext cx="0" cy="822653"/>
          </a:xfrm>
          <a:prstGeom prst="straightConnector1">
            <a:avLst/>
          </a:prstGeom>
          <a:ln w="476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3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3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068318"/>
            <a:ext cx="2133600" cy="365125"/>
          </a:xfrm>
        </p:spPr>
        <p:txBody>
          <a:bodyPr/>
          <a:lstStyle/>
          <a:p>
            <a:fld id="{3CC8D4CE-93F6-4BFF-95A0-EE98CBE3B034}" type="slidenum">
              <a:rPr lang="en-IN" smtClean="0"/>
              <a:pPr/>
              <a:t>12</a:t>
            </a:fld>
            <a:endParaRPr lang="en-IN"/>
          </a:p>
        </p:txBody>
      </p:sp>
      <p:sp>
        <p:nvSpPr>
          <p:cNvPr id="5" name="Oval 4"/>
          <p:cNvSpPr/>
          <p:nvPr/>
        </p:nvSpPr>
        <p:spPr>
          <a:xfrm>
            <a:off x="4139952" y="2852936"/>
            <a:ext cx="936104" cy="864096"/>
          </a:xfrm>
          <a:prstGeom prst="ellipse">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437288" y="2204864"/>
            <a:ext cx="2304256" cy="2160240"/>
          </a:xfrm>
          <a:prstGeom prst="ellipse">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139952" y="2420888"/>
            <a:ext cx="786434" cy="369332"/>
          </a:xfrm>
          <a:prstGeom prst="rect">
            <a:avLst/>
          </a:prstGeom>
          <a:noFill/>
        </p:spPr>
        <p:txBody>
          <a:bodyPr wrap="none" rtlCol="0">
            <a:spAutoFit/>
          </a:bodyPr>
          <a:lstStyle/>
          <a:p>
            <a:r>
              <a:rPr lang="en-US" dirty="0" smtClean="0"/>
              <a:t>Kernel</a:t>
            </a:r>
            <a:endParaRPr lang="en-US" dirty="0"/>
          </a:p>
        </p:txBody>
      </p:sp>
      <p:sp>
        <p:nvSpPr>
          <p:cNvPr id="8" name="TextBox 7"/>
          <p:cNvSpPr txBox="1"/>
          <p:nvPr/>
        </p:nvSpPr>
        <p:spPr>
          <a:xfrm>
            <a:off x="4325911" y="3096256"/>
            <a:ext cx="534121" cy="369332"/>
          </a:xfrm>
          <a:prstGeom prst="rect">
            <a:avLst/>
          </a:prstGeom>
          <a:noFill/>
        </p:spPr>
        <p:txBody>
          <a:bodyPr wrap="none" rtlCol="0">
            <a:spAutoFit/>
          </a:bodyPr>
          <a:lstStyle/>
          <a:p>
            <a:r>
              <a:rPr lang="en-US" dirty="0" smtClean="0"/>
              <a:t>HW</a:t>
            </a:r>
            <a:endParaRPr lang="en-US" dirty="0"/>
          </a:p>
        </p:txBody>
      </p:sp>
      <p:sp>
        <p:nvSpPr>
          <p:cNvPr id="9" name="Oval 8"/>
          <p:cNvSpPr/>
          <p:nvPr/>
        </p:nvSpPr>
        <p:spPr>
          <a:xfrm>
            <a:off x="2915816" y="1700808"/>
            <a:ext cx="3384376" cy="3240360"/>
          </a:xfrm>
          <a:prstGeom prst="ellipse">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39752" y="1196752"/>
            <a:ext cx="4536504" cy="4320480"/>
          </a:xfrm>
          <a:prstGeom prst="ellipse">
            <a:avLst/>
          </a:prstGeom>
          <a:no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604184" y="1916832"/>
            <a:ext cx="1831912" cy="307777"/>
          </a:xfrm>
          <a:prstGeom prst="rect">
            <a:avLst/>
          </a:prstGeom>
          <a:noFill/>
        </p:spPr>
        <p:txBody>
          <a:bodyPr wrap="none" rtlCol="0">
            <a:spAutoFit/>
          </a:bodyPr>
          <a:lstStyle/>
          <a:p>
            <a:r>
              <a:rPr lang="en-US" sz="1400" dirty="0" smtClean="0"/>
              <a:t>Memory Management</a:t>
            </a:r>
            <a:endParaRPr lang="en-US" sz="1400" dirty="0"/>
          </a:p>
        </p:txBody>
      </p:sp>
      <p:sp>
        <p:nvSpPr>
          <p:cNvPr id="13" name="TextBox 12"/>
          <p:cNvSpPr txBox="1"/>
          <p:nvPr/>
        </p:nvSpPr>
        <p:spPr>
          <a:xfrm>
            <a:off x="3563888" y="1331476"/>
            <a:ext cx="1918410" cy="369332"/>
          </a:xfrm>
          <a:prstGeom prst="rect">
            <a:avLst/>
          </a:prstGeom>
          <a:noFill/>
        </p:spPr>
        <p:txBody>
          <a:bodyPr wrap="none" rtlCol="0">
            <a:spAutoFit/>
          </a:bodyPr>
          <a:lstStyle/>
          <a:p>
            <a:r>
              <a:rPr lang="en-US" dirty="0" smtClean="0"/>
              <a:t>Input Output layer</a:t>
            </a:r>
            <a:endParaRPr lang="en-US" dirty="0"/>
          </a:p>
        </p:txBody>
      </p:sp>
      <p:sp>
        <p:nvSpPr>
          <p:cNvPr id="14" name="Oval 13"/>
          <p:cNvSpPr/>
          <p:nvPr/>
        </p:nvSpPr>
        <p:spPr>
          <a:xfrm>
            <a:off x="1691680" y="692696"/>
            <a:ext cx="5688632" cy="5328592"/>
          </a:xfrm>
          <a:prstGeom prst="ellipse">
            <a:avLst/>
          </a:prstGeom>
          <a:no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563888" y="836712"/>
            <a:ext cx="1823704" cy="369332"/>
          </a:xfrm>
          <a:prstGeom prst="rect">
            <a:avLst/>
          </a:prstGeom>
          <a:noFill/>
        </p:spPr>
        <p:txBody>
          <a:bodyPr wrap="none" rtlCol="0">
            <a:spAutoFit/>
          </a:bodyPr>
          <a:lstStyle/>
          <a:p>
            <a:r>
              <a:rPr lang="en-US" dirty="0" smtClean="0"/>
              <a:t>File Management</a:t>
            </a:r>
            <a:endParaRPr lang="en-US" dirty="0"/>
          </a:p>
        </p:txBody>
      </p:sp>
      <p:sp>
        <p:nvSpPr>
          <p:cNvPr id="16" name="Oval 15"/>
          <p:cNvSpPr/>
          <p:nvPr/>
        </p:nvSpPr>
        <p:spPr>
          <a:xfrm>
            <a:off x="1115616" y="188640"/>
            <a:ext cx="6840760" cy="6381328"/>
          </a:xfrm>
          <a:prstGeom prst="ellipse">
            <a:avLst/>
          </a:prstGeom>
          <a:no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804248" y="1412776"/>
            <a:ext cx="633507" cy="369332"/>
          </a:xfrm>
          <a:prstGeom prst="rect">
            <a:avLst/>
          </a:prstGeom>
          <a:noFill/>
        </p:spPr>
        <p:txBody>
          <a:bodyPr wrap="none" rtlCol="0">
            <a:spAutoFit/>
          </a:bodyPr>
          <a:lstStyle/>
          <a:p>
            <a:r>
              <a:rPr lang="en-US" dirty="0" smtClean="0"/>
              <a:t>Shell</a:t>
            </a:r>
            <a:endParaRPr lang="en-US" dirty="0"/>
          </a:p>
        </p:txBody>
      </p:sp>
      <p:cxnSp>
        <p:nvCxnSpPr>
          <p:cNvPr id="19" name="Straight Connector 18"/>
          <p:cNvCxnSpPr>
            <a:stCxn id="16" idx="0"/>
            <a:endCxn id="14" idx="0"/>
          </p:cNvCxnSpPr>
          <p:nvPr/>
        </p:nvCxnSpPr>
        <p:spPr>
          <a:xfrm>
            <a:off x="4535996" y="188640"/>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a:endCxn id="14" idx="2"/>
          </p:cNvCxnSpPr>
          <p:nvPr/>
        </p:nvCxnSpPr>
        <p:spPr>
          <a:xfrm flipV="1">
            <a:off x="1115616" y="3356992"/>
            <a:ext cx="576064" cy="22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7380312" y="3429000"/>
            <a:ext cx="576064" cy="2231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835696" y="1340768"/>
            <a:ext cx="494046" cy="369332"/>
          </a:xfrm>
          <a:prstGeom prst="rect">
            <a:avLst/>
          </a:prstGeom>
          <a:noFill/>
        </p:spPr>
        <p:txBody>
          <a:bodyPr wrap="none" rtlCol="0">
            <a:spAutoFit/>
          </a:bodyPr>
          <a:lstStyle/>
          <a:p>
            <a:r>
              <a:rPr lang="en-US" dirty="0" smtClean="0"/>
              <a:t>API</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 execution</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13</a:t>
            </a:fld>
            <a:endParaRPr lang="en-IN"/>
          </a:p>
        </p:txBody>
      </p:sp>
      <p:sp>
        <p:nvSpPr>
          <p:cNvPr id="5" name="Rectangle 4"/>
          <p:cNvSpPr/>
          <p:nvPr/>
        </p:nvSpPr>
        <p:spPr>
          <a:xfrm>
            <a:off x="539552" y="1916832"/>
            <a:ext cx="8064896" cy="2677656"/>
          </a:xfrm>
          <a:prstGeom prst="rect">
            <a:avLst/>
          </a:prstGeom>
        </p:spPr>
        <p:txBody>
          <a:bodyPr wrap="square">
            <a:spAutoFit/>
          </a:bodyPr>
          <a:lstStyle/>
          <a:p>
            <a:pPr>
              <a:buFont typeface="Arial" pitchFamily="34" charset="0"/>
              <a:buChar char="•"/>
            </a:pPr>
            <a:r>
              <a:rPr lang="en-US" sz="2800" dirty="0" smtClean="0"/>
              <a:t>Loads a program into memory.</a:t>
            </a:r>
          </a:p>
          <a:p>
            <a:pPr>
              <a:buFont typeface="Arial" pitchFamily="34" charset="0"/>
              <a:buChar char="•"/>
            </a:pPr>
            <a:r>
              <a:rPr lang="en-US" sz="2800" dirty="0" smtClean="0"/>
              <a:t>Executes the program.</a:t>
            </a:r>
          </a:p>
          <a:p>
            <a:pPr>
              <a:buFont typeface="Arial" pitchFamily="34" charset="0"/>
              <a:buChar char="•"/>
            </a:pPr>
            <a:r>
              <a:rPr lang="en-US" sz="2800" dirty="0" smtClean="0"/>
              <a:t>Handles program's execution.</a:t>
            </a:r>
          </a:p>
          <a:p>
            <a:pPr>
              <a:buFont typeface="Arial" pitchFamily="34" charset="0"/>
              <a:buChar char="•"/>
            </a:pPr>
            <a:r>
              <a:rPr lang="en-US" sz="2800" dirty="0" smtClean="0"/>
              <a:t>Provides a mechanism for process synchronization.</a:t>
            </a:r>
          </a:p>
          <a:p>
            <a:pPr>
              <a:buFont typeface="Arial" pitchFamily="34" charset="0"/>
              <a:buChar char="•"/>
            </a:pPr>
            <a:r>
              <a:rPr lang="en-US" sz="2800" dirty="0" smtClean="0"/>
              <a:t>Provides a mechanism for process communication.</a:t>
            </a:r>
          </a:p>
          <a:p>
            <a:pPr>
              <a:buFont typeface="Arial" pitchFamily="34" charset="0"/>
              <a:buChar char="•"/>
            </a:pPr>
            <a:r>
              <a:rPr lang="en-US" sz="2800" dirty="0" smtClean="0"/>
              <a:t>Provides a mechanism for deadlock handling.</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284342"/>
            <a:ext cx="2895600" cy="365125"/>
          </a:xfrm>
        </p:spPr>
        <p:txBody>
          <a:bodyPr/>
          <a:lstStyle/>
          <a:p>
            <a:r>
              <a:rPr lang="en-IN" dirty="0" smtClean="0"/>
              <a:t>Copyright Reserved - Do not </a:t>
            </a:r>
            <a:r>
              <a:rPr lang="en-IN" dirty="0" err="1" smtClean="0"/>
              <a:t>reproduceSA</a:t>
            </a:r>
            <a:endParaRPr lang="en-IN" dirty="0"/>
          </a:p>
        </p:txBody>
      </p:sp>
      <p:sp>
        <p:nvSpPr>
          <p:cNvPr id="3" name="Slide Number Placeholder 2"/>
          <p:cNvSpPr>
            <a:spLocks noGrp="1"/>
          </p:cNvSpPr>
          <p:nvPr>
            <p:ph type="sldNum" sz="quarter" idx="12"/>
          </p:nvPr>
        </p:nvSpPr>
        <p:spPr>
          <a:xfrm>
            <a:off x="6553200" y="6284342"/>
            <a:ext cx="2133600" cy="365125"/>
          </a:xfrm>
        </p:spPr>
        <p:txBody>
          <a:bodyPr/>
          <a:lstStyle/>
          <a:p>
            <a:fld id="{3CC8D4CE-93F6-4BFF-95A0-EE98CBE3B034}" type="slidenum">
              <a:rPr lang="en-IN" smtClean="0"/>
              <a:pPr/>
              <a:t>14</a:t>
            </a:fld>
            <a:endParaRPr lang="en-IN"/>
          </a:p>
        </p:txBody>
      </p:sp>
      <p:sp>
        <p:nvSpPr>
          <p:cNvPr id="4" name="TextBox 3"/>
          <p:cNvSpPr txBox="1"/>
          <p:nvPr/>
        </p:nvSpPr>
        <p:spPr>
          <a:xfrm>
            <a:off x="1835696" y="476672"/>
            <a:ext cx="4382931" cy="707886"/>
          </a:xfrm>
          <a:prstGeom prst="rect">
            <a:avLst/>
          </a:prstGeom>
          <a:noFill/>
        </p:spPr>
        <p:txBody>
          <a:bodyPr wrap="none" rtlCol="0">
            <a:spAutoFit/>
          </a:bodyPr>
          <a:lstStyle/>
          <a:p>
            <a:r>
              <a:rPr lang="en-US" sz="4000" dirty="0" smtClean="0">
                <a:latin typeface="Century Schoolbook" pitchFamily="18" charset="0"/>
              </a:rPr>
              <a:t>What is a Process</a:t>
            </a:r>
            <a:endParaRPr lang="en-IN" sz="4000" dirty="0">
              <a:latin typeface="Century Schoolbook" pitchFamily="18" charset="0"/>
            </a:endParaRPr>
          </a:p>
        </p:txBody>
      </p:sp>
      <p:graphicFrame>
        <p:nvGraphicFramePr>
          <p:cNvPr id="5" name="Table 4"/>
          <p:cNvGraphicFramePr>
            <a:graphicFrameLocks noGrp="1"/>
          </p:cNvGraphicFramePr>
          <p:nvPr/>
        </p:nvGraphicFramePr>
        <p:xfrm>
          <a:off x="1259632" y="2780928"/>
          <a:ext cx="6096000" cy="2392680"/>
        </p:xfrm>
        <a:graphic>
          <a:graphicData uri="http://schemas.openxmlformats.org/drawingml/2006/table">
            <a:tbl>
              <a:tblPr firstRow="1" bandRow="1">
                <a:tableStyleId>{5C22544A-7EE6-4342-B048-85BDC9FD1C3A}</a:tableStyleId>
              </a:tblPr>
              <a:tblGrid>
                <a:gridCol w="671736"/>
                <a:gridCol w="5424264"/>
              </a:tblGrid>
              <a:tr h="370840">
                <a:tc>
                  <a:txBody>
                    <a:bodyPr/>
                    <a:lstStyle/>
                    <a:p>
                      <a:endParaRPr lang="en-IN" sz="1800" dirty="0"/>
                    </a:p>
                  </a:txBody>
                  <a:tcPr/>
                </a:tc>
                <a:tc>
                  <a:txBody>
                    <a:bodyPr/>
                    <a:lstStyle/>
                    <a:p>
                      <a:r>
                        <a:rPr lang="en-US" sz="1800" dirty="0" smtClean="0">
                          <a:latin typeface="Bookman Old Style" pitchFamily="18" charset="0"/>
                        </a:rPr>
                        <a:t>Entity</a:t>
                      </a:r>
                      <a:r>
                        <a:rPr lang="en-US" sz="1800" baseline="0" dirty="0" smtClean="0">
                          <a:latin typeface="Bookman Old Style" pitchFamily="18" charset="0"/>
                        </a:rPr>
                        <a:t> of a process</a:t>
                      </a:r>
                      <a:endParaRPr lang="en-IN" sz="1800" dirty="0">
                        <a:latin typeface="Bookman Old Style" pitchFamily="18" charset="0"/>
                      </a:endParaRPr>
                    </a:p>
                  </a:txBody>
                  <a:tcPr/>
                </a:tc>
              </a:tr>
              <a:tr h="370840">
                <a:tc>
                  <a:txBody>
                    <a:bodyPr/>
                    <a:lstStyle/>
                    <a:p>
                      <a:r>
                        <a:rPr lang="en-US" sz="1800" dirty="0" smtClean="0"/>
                        <a:t>1</a:t>
                      </a:r>
                      <a:endParaRPr lang="en-IN" sz="1800" dirty="0"/>
                    </a:p>
                  </a:txBody>
                  <a:tcPr/>
                </a:tc>
                <a:tc>
                  <a:txBody>
                    <a:bodyPr/>
                    <a:lstStyle/>
                    <a:p>
                      <a:r>
                        <a:rPr lang="en-US" sz="1800" dirty="0" smtClean="0">
                          <a:latin typeface="Bookman Old Style" pitchFamily="18" charset="0"/>
                        </a:rPr>
                        <a:t>Object Code- List of instructions for the CPU</a:t>
                      </a:r>
                      <a:endParaRPr lang="en-IN" sz="1800" dirty="0">
                        <a:latin typeface="Bookman Old Style" pitchFamily="18" charset="0"/>
                      </a:endParaRPr>
                    </a:p>
                  </a:txBody>
                  <a:tcPr/>
                </a:tc>
              </a:tr>
              <a:tr h="370840">
                <a:tc>
                  <a:txBody>
                    <a:bodyPr/>
                    <a:lstStyle/>
                    <a:p>
                      <a:r>
                        <a:rPr lang="en-US" sz="1800" dirty="0" smtClean="0"/>
                        <a:t>2</a:t>
                      </a:r>
                      <a:endParaRPr lang="en-IN" sz="1800" dirty="0"/>
                    </a:p>
                  </a:txBody>
                  <a:tcPr/>
                </a:tc>
                <a:tc>
                  <a:txBody>
                    <a:bodyPr/>
                    <a:lstStyle/>
                    <a:p>
                      <a:r>
                        <a:rPr lang="en-US" sz="1800" dirty="0" smtClean="0">
                          <a:latin typeface="Bookman Old Style" pitchFamily="18" charset="0"/>
                        </a:rPr>
                        <a:t>Data – Data that</a:t>
                      </a:r>
                      <a:r>
                        <a:rPr lang="en-US" sz="1800" baseline="0" dirty="0" smtClean="0">
                          <a:latin typeface="Bookman Old Style" pitchFamily="18" charset="0"/>
                        </a:rPr>
                        <a:t> needs to be processed by instructions</a:t>
                      </a:r>
                      <a:endParaRPr lang="en-IN" sz="1800" dirty="0">
                        <a:latin typeface="Bookman Old Style" pitchFamily="18" charset="0"/>
                      </a:endParaRPr>
                    </a:p>
                  </a:txBody>
                  <a:tcPr/>
                </a:tc>
              </a:tr>
              <a:tr h="370840">
                <a:tc>
                  <a:txBody>
                    <a:bodyPr/>
                    <a:lstStyle/>
                    <a:p>
                      <a:r>
                        <a:rPr lang="en-US" sz="1800" dirty="0" smtClean="0"/>
                        <a:t>3</a:t>
                      </a:r>
                      <a:endParaRPr lang="en-IN" sz="1800" dirty="0"/>
                    </a:p>
                  </a:txBody>
                  <a:tcPr/>
                </a:tc>
                <a:tc>
                  <a:txBody>
                    <a:bodyPr/>
                    <a:lstStyle/>
                    <a:p>
                      <a:r>
                        <a:rPr lang="en-US" sz="1800" dirty="0" smtClean="0">
                          <a:latin typeface="Bookman Old Style" pitchFamily="18" charset="0"/>
                        </a:rPr>
                        <a:t>Resources</a:t>
                      </a:r>
                      <a:r>
                        <a:rPr lang="en-US" sz="1800" baseline="0" dirty="0" smtClean="0">
                          <a:latin typeface="Bookman Old Style" pitchFamily="18" charset="0"/>
                        </a:rPr>
                        <a:t> – Memory, printer etc</a:t>
                      </a:r>
                    </a:p>
                  </a:txBody>
                  <a:tcPr/>
                </a:tc>
              </a:tr>
              <a:tr h="370840">
                <a:tc>
                  <a:txBody>
                    <a:bodyPr/>
                    <a:lstStyle/>
                    <a:p>
                      <a:r>
                        <a:rPr lang="en-US" sz="1800" dirty="0" smtClean="0"/>
                        <a:t>4</a:t>
                      </a:r>
                      <a:endParaRPr lang="en-IN" sz="1800" dirty="0"/>
                    </a:p>
                  </a:txBody>
                  <a:tcPr/>
                </a:tc>
                <a:tc>
                  <a:txBody>
                    <a:bodyPr/>
                    <a:lstStyle/>
                    <a:p>
                      <a:r>
                        <a:rPr lang="en-US" sz="1800" baseline="0" dirty="0" smtClean="0">
                          <a:latin typeface="Bookman Old Style" pitchFamily="18" charset="0"/>
                        </a:rPr>
                        <a:t>Status : New, Ready, Running Waiting, Terminated</a:t>
                      </a:r>
                    </a:p>
                  </a:txBody>
                  <a:tcPr/>
                </a:tc>
              </a:tr>
            </a:tbl>
          </a:graphicData>
        </a:graphic>
      </p:graphicFrame>
      <p:sp>
        <p:nvSpPr>
          <p:cNvPr id="6" name="Rectangle 5"/>
          <p:cNvSpPr/>
          <p:nvPr/>
        </p:nvSpPr>
        <p:spPr>
          <a:xfrm>
            <a:off x="611560" y="1484784"/>
            <a:ext cx="7848872" cy="646331"/>
          </a:xfrm>
          <a:prstGeom prst="rect">
            <a:avLst/>
          </a:prstGeom>
        </p:spPr>
        <p:txBody>
          <a:bodyPr wrap="square">
            <a:spAutoFit/>
          </a:bodyPr>
          <a:lstStyle/>
          <a:p>
            <a:r>
              <a:rPr lang="en-US" dirty="0" smtClean="0"/>
              <a:t>A process is basically a program in execution. The execution of a process must progress in a sequential fashion.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has four sections</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15</a:t>
            </a:fld>
            <a:endParaRPr lang="en-IN"/>
          </a:p>
        </p:txBody>
      </p:sp>
      <p:graphicFrame>
        <p:nvGraphicFramePr>
          <p:cNvPr id="5" name="Table 4"/>
          <p:cNvGraphicFramePr>
            <a:graphicFrameLocks noGrp="1"/>
          </p:cNvGraphicFramePr>
          <p:nvPr/>
        </p:nvGraphicFramePr>
        <p:xfrm>
          <a:off x="1475656" y="1844824"/>
          <a:ext cx="5904656" cy="4332500"/>
        </p:xfrm>
        <a:graphic>
          <a:graphicData uri="http://schemas.openxmlformats.org/drawingml/2006/table">
            <a:tbl>
              <a:tblPr/>
              <a:tblGrid>
                <a:gridCol w="577502"/>
                <a:gridCol w="5327154"/>
              </a:tblGrid>
              <a:tr h="525124">
                <a:tc>
                  <a:txBody>
                    <a:bodyPr/>
                    <a:lstStyle/>
                    <a:p>
                      <a:pPr algn="l" fontAlgn="t"/>
                      <a:r>
                        <a:rPr lang="en-US" sz="1600" dirty="0"/>
                        <a:t>S.N.</a:t>
                      </a:r>
                    </a:p>
                  </a:txBody>
                  <a:tcPr marL="57079" marR="57079" marT="57079" marB="57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t>Component &amp; Description</a:t>
                      </a:r>
                    </a:p>
                  </a:txBody>
                  <a:tcPr marL="57079" marR="57079" marT="57079" marB="57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936090">
                <a:tc>
                  <a:txBody>
                    <a:bodyPr/>
                    <a:lstStyle/>
                    <a:p>
                      <a:pPr fontAlgn="t"/>
                      <a:r>
                        <a:rPr lang="en-US" sz="1600"/>
                        <a:t>1</a:t>
                      </a:r>
                    </a:p>
                  </a:txBody>
                  <a:tcPr marL="57079" marR="57079" marT="57079" marB="57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rPr>
                        <a:t>Stack</a:t>
                      </a:r>
                      <a:endParaRPr lang="en-US" sz="1600" dirty="0">
                        <a:solidFill>
                          <a:srgbClr val="000000"/>
                        </a:solidFill>
                      </a:endParaRPr>
                    </a:p>
                    <a:p>
                      <a:pPr algn="just" fontAlgn="t"/>
                      <a:r>
                        <a:rPr lang="en-US" sz="1600" dirty="0">
                          <a:solidFill>
                            <a:srgbClr val="000000"/>
                          </a:solidFill>
                        </a:rPr>
                        <a:t>The process Stack contains the temporary data such as method/function parameters, return address and local variables.</a:t>
                      </a:r>
                    </a:p>
                  </a:txBody>
                  <a:tcPr marL="57079" marR="57079" marT="57079" marB="57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30607">
                <a:tc>
                  <a:txBody>
                    <a:bodyPr/>
                    <a:lstStyle/>
                    <a:p>
                      <a:pPr fontAlgn="t"/>
                      <a:r>
                        <a:rPr lang="en-US" sz="1600"/>
                        <a:t>2</a:t>
                      </a:r>
                    </a:p>
                  </a:txBody>
                  <a:tcPr marL="57079" marR="57079" marT="57079" marB="57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rPr>
                        <a:t>Heap</a:t>
                      </a:r>
                      <a:endParaRPr lang="en-US" sz="1600" dirty="0">
                        <a:solidFill>
                          <a:srgbClr val="000000"/>
                        </a:solidFill>
                      </a:endParaRPr>
                    </a:p>
                    <a:p>
                      <a:pPr algn="just" fontAlgn="t"/>
                      <a:r>
                        <a:rPr lang="en-US" sz="1600" dirty="0">
                          <a:solidFill>
                            <a:srgbClr val="000000"/>
                          </a:solidFill>
                        </a:rPr>
                        <a:t>This is dynamically allocated memory to a process during its run time.</a:t>
                      </a:r>
                    </a:p>
                  </a:txBody>
                  <a:tcPr marL="57079" marR="57079" marT="57079" marB="57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41573">
                <a:tc>
                  <a:txBody>
                    <a:bodyPr/>
                    <a:lstStyle/>
                    <a:p>
                      <a:pPr fontAlgn="t"/>
                      <a:r>
                        <a:rPr lang="en-US" sz="1600"/>
                        <a:t>3</a:t>
                      </a:r>
                    </a:p>
                  </a:txBody>
                  <a:tcPr marL="57079" marR="57079" marT="57079" marB="57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rPr>
                        <a:t>Text</a:t>
                      </a:r>
                      <a:endParaRPr lang="en-US" sz="1600">
                        <a:solidFill>
                          <a:srgbClr val="000000"/>
                        </a:solidFill>
                      </a:endParaRPr>
                    </a:p>
                    <a:p>
                      <a:pPr algn="just" fontAlgn="t"/>
                      <a:r>
                        <a:rPr lang="en-US" sz="1600">
                          <a:solidFill>
                            <a:srgbClr val="000000"/>
                          </a:solidFill>
                        </a:rPr>
                        <a:t>This includes the current activity represented by the value of Program Counter and the contents of the processor's registers.</a:t>
                      </a:r>
                    </a:p>
                  </a:txBody>
                  <a:tcPr marL="57079" marR="57079" marT="57079" marB="57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30607">
                <a:tc>
                  <a:txBody>
                    <a:bodyPr/>
                    <a:lstStyle/>
                    <a:p>
                      <a:pPr fontAlgn="t"/>
                      <a:r>
                        <a:rPr lang="en-US" sz="1600"/>
                        <a:t>4</a:t>
                      </a:r>
                    </a:p>
                  </a:txBody>
                  <a:tcPr marL="57079" marR="57079" marT="57079" marB="57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rPr>
                        <a:t>Data</a:t>
                      </a:r>
                      <a:endParaRPr lang="en-US" sz="1600" dirty="0">
                        <a:solidFill>
                          <a:srgbClr val="000000"/>
                        </a:solidFill>
                      </a:endParaRPr>
                    </a:p>
                    <a:p>
                      <a:pPr algn="just" fontAlgn="t"/>
                      <a:r>
                        <a:rPr lang="en-US" sz="1600" dirty="0">
                          <a:solidFill>
                            <a:srgbClr val="000000"/>
                          </a:solidFill>
                        </a:rPr>
                        <a:t>This section contains the global and static variables.</a:t>
                      </a:r>
                    </a:p>
                  </a:txBody>
                  <a:tcPr marL="57079" marR="57079" marT="57079" marB="57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create a process</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16</a:t>
            </a:fld>
            <a:endParaRPr lang="en-IN"/>
          </a:p>
        </p:txBody>
      </p:sp>
      <p:sp>
        <p:nvSpPr>
          <p:cNvPr id="5" name="TextBox 4"/>
          <p:cNvSpPr txBox="1"/>
          <p:nvPr/>
        </p:nvSpPr>
        <p:spPr>
          <a:xfrm>
            <a:off x="1259632" y="1340768"/>
            <a:ext cx="6480720" cy="1908215"/>
          </a:xfrm>
          <a:prstGeom prst="rect">
            <a:avLst/>
          </a:prstGeom>
          <a:noFill/>
          <a:ln w="12700">
            <a:solidFill>
              <a:schemeClr val="tx1"/>
            </a:solidFill>
          </a:ln>
        </p:spPr>
        <p:txBody>
          <a:bodyPr wrap="square" rtlCol="0">
            <a:spAutoFit/>
          </a:bodyPr>
          <a:lstStyle/>
          <a:p>
            <a:r>
              <a:rPr lang="en-US" dirty="0" smtClean="0"/>
              <a:t>We use the  C-API</a:t>
            </a:r>
          </a:p>
          <a:p>
            <a:endParaRPr lang="en-US" dirty="0" smtClean="0"/>
          </a:p>
          <a:p>
            <a:pPr>
              <a:buFont typeface="Arial" pitchFamily="34" charset="0"/>
              <a:buChar char="•"/>
            </a:pPr>
            <a:r>
              <a:rPr lang="en-US" dirty="0" smtClean="0"/>
              <a:t>    </a:t>
            </a:r>
            <a:r>
              <a:rPr lang="en-US" sz="3200" b="1" dirty="0" smtClean="0"/>
              <a:t>fork</a:t>
            </a:r>
            <a:r>
              <a:rPr lang="en-US" sz="3200" dirty="0" smtClean="0"/>
              <a:t>()</a:t>
            </a:r>
            <a:r>
              <a:rPr lang="en-US" sz="2000" dirty="0" smtClean="0"/>
              <a:t> </a:t>
            </a:r>
            <a:r>
              <a:rPr lang="en-US" dirty="0" smtClean="0"/>
              <a:t>API for this process in Linux</a:t>
            </a:r>
          </a:p>
          <a:p>
            <a:pPr>
              <a:buFont typeface="Arial" pitchFamily="34" charset="0"/>
              <a:buChar char="•"/>
            </a:pPr>
            <a:r>
              <a:rPr lang="en-US" dirty="0" smtClean="0"/>
              <a:t>    </a:t>
            </a:r>
            <a:r>
              <a:rPr lang="en-US" sz="2800" b="1" dirty="0" err="1" smtClean="0"/>
              <a:t>CreateProcess</a:t>
            </a:r>
            <a:r>
              <a:rPr lang="en-US" sz="3200" dirty="0" smtClean="0"/>
              <a:t>()</a:t>
            </a:r>
            <a:r>
              <a:rPr lang="en-US" sz="2400" dirty="0" smtClean="0"/>
              <a:t> </a:t>
            </a:r>
            <a:r>
              <a:rPr lang="en-US" dirty="0" smtClean="0"/>
              <a:t>on Windows</a:t>
            </a:r>
          </a:p>
          <a:p>
            <a:endParaRPr lang="en-US" dirty="0"/>
          </a:p>
        </p:txBody>
      </p:sp>
      <p:sp>
        <p:nvSpPr>
          <p:cNvPr id="6" name="Rounded Rectangle 5"/>
          <p:cNvSpPr/>
          <p:nvPr/>
        </p:nvSpPr>
        <p:spPr>
          <a:xfrm>
            <a:off x="1691680" y="3645024"/>
            <a:ext cx="5544616" cy="22322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Live Example of creating process in Linux</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smtClean="0"/>
              <a:t>Fork()</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17</a:t>
            </a:fld>
            <a:endParaRPr lang="en-IN"/>
          </a:p>
        </p:txBody>
      </p:sp>
      <p:sp>
        <p:nvSpPr>
          <p:cNvPr id="5" name="Rectangle 4"/>
          <p:cNvSpPr/>
          <p:nvPr/>
        </p:nvSpPr>
        <p:spPr>
          <a:xfrm>
            <a:off x="539552" y="1340768"/>
            <a:ext cx="8208912" cy="1477328"/>
          </a:xfrm>
          <a:prstGeom prst="rect">
            <a:avLst/>
          </a:prstGeom>
          <a:ln>
            <a:solidFill>
              <a:srgbClr val="FF0000"/>
            </a:solidFill>
          </a:ln>
        </p:spPr>
        <p:txBody>
          <a:bodyPr wrap="square">
            <a:spAutoFit/>
          </a:bodyPr>
          <a:lstStyle/>
          <a:p>
            <a:pPr algn="just"/>
            <a:r>
              <a:rPr lang="en-US" dirty="0" smtClean="0"/>
              <a:t>The fork() function is used to create a new process by duplicating the existing process from which it is called. The existing process from which this function is called becomes the parent process and the newly created process becomes the child process. As already stated that child is a duplicate copy of the parent but there are some exceptions to it.</a:t>
            </a:r>
            <a:endParaRPr lang="en-US" dirty="0"/>
          </a:p>
        </p:txBody>
      </p:sp>
      <p:sp>
        <p:nvSpPr>
          <p:cNvPr id="6" name="Rectangle 5"/>
          <p:cNvSpPr/>
          <p:nvPr/>
        </p:nvSpPr>
        <p:spPr>
          <a:xfrm>
            <a:off x="611560" y="3773939"/>
            <a:ext cx="8208912" cy="2031325"/>
          </a:xfrm>
          <a:prstGeom prst="rect">
            <a:avLst/>
          </a:prstGeom>
          <a:noFill/>
          <a:ln>
            <a:solidFill>
              <a:srgbClr val="FF0000"/>
            </a:solidFill>
          </a:ln>
        </p:spPr>
        <p:txBody>
          <a:bodyPr wrap="square">
            <a:spAutoFit/>
          </a:bodyPr>
          <a:lstStyle/>
          <a:p>
            <a:pPr algn="just"/>
            <a:r>
              <a:rPr lang="en-US" dirty="0" smtClean="0"/>
              <a:t>Fork() has an interesting behavior while returning to the calling method. If the fork() function is successful then it returns twice. Once it returns in the child process with return value ‘0’ and then it returns in the parent process with child’s PID as return value. This behavior is because of the fact that once the fork is called, child process is  created and since the child process  shares the text segment with parent process and continues execution from the next statement in the same text segment so fork returns twice (once in parent and once in child).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Copyright Reserved - Do not reproduce</a:t>
            </a:r>
            <a:endParaRPr lang="en-IN"/>
          </a:p>
        </p:txBody>
      </p:sp>
      <p:sp>
        <p:nvSpPr>
          <p:cNvPr id="3" name="Slide Number Placeholder 2"/>
          <p:cNvSpPr>
            <a:spLocks noGrp="1"/>
          </p:cNvSpPr>
          <p:nvPr>
            <p:ph type="sldNum" sz="quarter" idx="12"/>
          </p:nvPr>
        </p:nvSpPr>
        <p:spPr/>
        <p:txBody>
          <a:bodyPr/>
          <a:lstStyle/>
          <a:p>
            <a:fld id="{3CC8D4CE-93F6-4BFF-95A0-EE98CBE3B034}" type="slidenum">
              <a:rPr lang="en-IN" smtClean="0"/>
              <a:pPr/>
              <a:t>18</a:t>
            </a:fld>
            <a:endParaRPr lang="en-IN"/>
          </a:p>
        </p:txBody>
      </p:sp>
      <p:sp>
        <p:nvSpPr>
          <p:cNvPr id="4" name="TextBox 3"/>
          <p:cNvSpPr txBox="1"/>
          <p:nvPr/>
        </p:nvSpPr>
        <p:spPr>
          <a:xfrm>
            <a:off x="179512" y="188640"/>
            <a:ext cx="6140014" cy="6463308"/>
          </a:xfrm>
          <a:prstGeom prst="rect">
            <a:avLst/>
          </a:prstGeom>
          <a:noFill/>
        </p:spPr>
        <p:txBody>
          <a:bodyPr wrap="none" rtlCol="0">
            <a:spAutoFit/>
          </a:bodyPr>
          <a:lstStyle/>
          <a:p>
            <a:r>
              <a:rPr lang="en-US" dirty="0" smtClean="0"/>
              <a:t>#include &lt;</a:t>
            </a:r>
            <a:r>
              <a:rPr lang="en-US" dirty="0" err="1" smtClean="0"/>
              <a:t>unistd.h</a:t>
            </a:r>
            <a:r>
              <a:rPr lang="en-US" dirty="0" smtClean="0"/>
              <a:t>&gt;</a:t>
            </a:r>
          </a:p>
          <a:p>
            <a:r>
              <a:rPr lang="en-US" dirty="0" smtClean="0"/>
              <a:t>#include &lt;sys/</a:t>
            </a:r>
            <a:r>
              <a:rPr lang="en-US" dirty="0" err="1" smtClean="0"/>
              <a:t>types.h</a:t>
            </a:r>
            <a:r>
              <a:rPr lang="en-US" dirty="0" smtClean="0"/>
              <a:t>&gt;</a:t>
            </a:r>
          </a:p>
          <a:p>
            <a:r>
              <a:rPr lang="en-US" dirty="0" smtClean="0"/>
              <a:t>#include &lt;</a:t>
            </a:r>
            <a:r>
              <a:rPr lang="en-US" dirty="0" err="1" smtClean="0"/>
              <a:t>errno.h</a:t>
            </a:r>
            <a:r>
              <a:rPr lang="en-US" dirty="0" smtClean="0"/>
              <a:t>&gt;</a:t>
            </a:r>
          </a:p>
          <a:p>
            <a:r>
              <a:rPr lang="en-US" dirty="0" smtClean="0"/>
              <a:t>#include &lt;</a:t>
            </a:r>
            <a:r>
              <a:rPr lang="en-US" dirty="0" err="1" smtClean="0"/>
              <a:t>stdio.h</a:t>
            </a:r>
            <a:r>
              <a:rPr lang="en-US" dirty="0" smtClean="0"/>
              <a:t>&gt;</a:t>
            </a:r>
          </a:p>
          <a:p>
            <a:r>
              <a:rPr lang="en-US" dirty="0" smtClean="0"/>
              <a:t>#include &lt;sys/</a:t>
            </a:r>
            <a:r>
              <a:rPr lang="en-US" dirty="0" err="1" smtClean="0"/>
              <a:t>wait.h</a:t>
            </a:r>
            <a:r>
              <a:rPr lang="en-US" dirty="0" smtClean="0"/>
              <a:t>&gt;</a:t>
            </a:r>
          </a:p>
          <a:p>
            <a:r>
              <a:rPr lang="en-US" dirty="0" smtClean="0"/>
              <a:t>#include &lt;</a:t>
            </a:r>
            <a:r>
              <a:rPr lang="en-US" dirty="0" err="1" smtClean="0"/>
              <a:t>stdlib.h</a:t>
            </a:r>
            <a:r>
              <a:rPr lang="en-US" dirty="0" smtClean="0"/>
              <a:t>&gt;</a:t>
            </a:r>
          </a:p>
          <a:p>
            <a:endParaRPr lang="en-US" dirty="0" smtClean="0"/>
          </a:p>
          <a:p>
            <a:r>
              <a:rPr lang="en-US" dirty="0" err="1" smtClean="0"/>
              <a:t>int</a:t>
            </a:r>
            <a:r>
              <a:rPr lang="en-US" dirty="0" smtClean="0"/>
              <a:t> </a:t>
            </a:r>
            <a:r>
              <a:rPr lang="en-US" dirty="0" err="1" smtClean="0"/>
              <a:t>var_glb</a:t>
            </a:r>
            <a:r>
              <a:rPr lang="en-US" dirty="0" smtClean="0"/>
              <a:t>; /* A global variable</a:t>
            </a:r>
            <a:r>
              <a:rPr lang="en-US" dirty="0" smtClean="0"/>
              <a:t>*/</a:t>
            </a:r>
            <a:endParaRPr lang="en-US" dirty="0" smtClean="0"/>
          </a:p>
          <a:p>
            <a:r>
              <a:rPr lang="en-US" dirty="0" err="1" smtClean="0"/>
              <a:t>int</a:t>
            </a:r>
            <a:r>
              <a:rPr lang="en-US" dirty="0" smtClean="0"/>
              <a:t> main(void)</a:t>
            </a:r>
          </a:p>
          <a:p>
            <a:r>
              <a:rPr lang="en-US" dirty="0" smtClean="0"/>
              <a:t>{</a:t>
            </a:r>
          </a:p>
          <a:p>
            <a:r>
              <a:rPr lang="en-US" dirty="0" smtClean="0"/>
              <a:t>    </a:t>
            </a:r>
            <a:r>
              <a:rPr lang="en-US" dirty="0" err="1" smtClean="0"/>
              <a:t>pid_t</a:t>
            </a:r>
            <a:r>
              <a:rPr lang="en-US" dirty="0" smtClean="0"/>
              <a:t> </a:t>
            </a:r>
            <a:r>
              <a:rPr lang="en-US" dirty="0" err="1" smtClean="0"/>
              <a:t>childPID</a:t>
            </a:r>
            <a:r>
              <a:rPr lang="en-US" dirty="0" smtClean="0"/>
              <a:t>;</a:t>
            </a:r>
          </a:p>
          <a:p>
            <a:r>
              <a:rPr lang="en-US" dirty="0" smtClean="0"/>
              <a:t>    </a:t>
            </a:r>
            <a:r>
              <a:rPr lang="en-US" dirty="0" err="1" smtClean="0"/>
              <a:t>int</a:t>
            </a:r>
            <a:r>
              <a:rPr lang="en-US" dirty="0" smtClean="0"/>
              <a:t> </a:t>
            </a:r>
            <a:r>
              <a:rPr lang="en-US" dirty="0" err="1" smtClean="0"/>
              <a:t>var_lcl</a:t>
            </a:r>
            <a:r>
              <a:rPr lang="en-US" dirty="0" smtClean="0"/>
              <a:t> = 0</a:t>
            </a:r>
            <a:r>
              <a:rPr lang="en-US" dirty="0" smtClean="0"/>
              <a:t>;</a:t>
            </a:r>
            <a:endParaRPr lang="en-US" dirty="0" smtClean="0"/>
          </a:p>
          <a:p>
            <a:r>
              <a:rPr lang="en-US" dirty="0" smtClean="0"/>
              <a:t>    </a:t>
            </a:r>
            <a:r>
              <a:rPr lang="en-US" dirty="0" err="1" smtClean="0"/>
              <a:t>childPID</a:t>
            </a:r>
            <a:r>
              <a:rPr lang="en-US" dirty="0" smtClean="0"/>
              <a:t> = fork</a:t>
            </a:r>
            <a:r>
              <a:rPr lang="en-US" dirty="0" smtClean="0"/>
              <a:t>();</a:t>
            </a:r>
            <a:endParaRPr lang="en-US" dirty="0" smtClean="0"/>
          </a:p>
          <a:p>
            <a:r>
              <a:rPr lang="en-US" dirty="0" smtClean="0"/>
              <a:t>    if(</a:t>
            </a:r>
            <a:r>
              <a:rPr lang="en-US" dirty="0" err="1" smtClean="0"/>
              <a:t>childPID</a:t>
            </a:r>
            <a:r>
              <a:rPr lang="en-US" dirty="0" smtClean="0"/>
              <a:t> &gt;= 0) // fork was successful</a:t>
            </a:r>
          </a:p>
          <a:p>
            <a:r>
              <a:rPr lang="en-US" dirty="0" smtClean="0"/>
              <a:t>    {</a:t>
            </a:r>
          </a:p>
          <a:p>
            <a:r>
              <a:rPr lang="en-US" dirty="0" smtClean="0"/>
              <a:t>        if(</a:t>
            </a:r>
            <a:r>
              <a:rPr lang="en-US" dirty="0" err="1" smtClean="0"/>
              <a:t>childPID</a:t>
            </a:r>
            <a:r>
              <a:rPr lang="en-US" dirty="0" smtClean="0"/>
              <a:t> == 0) // child process</a:t>
            </a:r>
          </a:p>
          <a:p>
            <a:r>
              <a:rPr lang="en-US" dirty="0" smtClean="0"/>
              <a:t>        {</a:t>
            </a:r>
          </a:p>
          <a:p>
            <a:r>
              <a:rPr lang="en-US" dirty="0" smtClean="0"/>
              <a:t>            </a:t>
            </a:r>
            <a:r>
              <a:rPr lang="en-US" dirty="0" err="1" smtClean="0"/>
              <a:t>var_lcl</a:t>
            </a:r>
            <a:r>
              <a:rPr lang="en-US" dirty="0" smtClean="0"/>
              <a:t>++;</a:t>
            </a:r>
          </a:p>
          <a:p>
            <a:r>
              <a:rPr lang="en-US" dirty="0" smtClean="0"/>
              <a:t>            </a:t>
            </a:r>
            <a:r>
              <a:rPr lang="en-US" dirty="0" err="1" smtClean="0"/>
              <a:t>var_glb</a:t>
            </a:r>
            <a:r>
              <a:rPr lang="en-US" dirty="0" smtClean="0"/>
              <a:t>++;</a:t>
            </a:r>
          </a:p>
          <a:p>
            <a:r>
              <a:rPr lang="en-US" dirty="0" smtClean="0"/>
              <a:t>            </a:t>
            </a:r>
            <a:r>
              <a:rPr lang="en-US" dirty="0" err="1" smtClean="0"/>
              <a:t>printf</a:t>
            </a:r>
            <a:r>
              <a:rPr lang="en-US" dirty="0" smtClean="0"/>
              <a:t>("\n Child Process :: </a:t>
            </a:r>
            <a:r>
              <a:rPr lang="en-US" dirty="0" err="1" smtClean="0"/>
              <a:t>var_lcl</a:t>
            </a:r>
            <a:r>
              <a:rPr lang="en-US" dirty="0" smtClean="0"/>
              <a:t> = [%d], </a:t>
            </a:r>
            <a:r>
              <a:rPr lang="en-US" dirty="0" err="1" smtClean="0"/>
              <a:t>var_glb</a:t>
            </a:r>
            <a:r>
              <a:rPr lang="en-US" dirty="0" smtClean="0"/>
              <a:t>[%d]\n", </a:t>
            </a:r>
            <a:endParaRPr lang="en-US" dirty="0" smtClean="0"/>
          </a:p>
          <a:p>
            <a:r>
              <a:rPr lang="en-US" dirty="0" smtClean="0"/>
              <a:t> </a:t>
            </a:r>
            <a:r>
              <a:rPr lang="en-US" dirty="0" smtClean="0"/>
              <a:t>                                                                                 </a:t>
            </a:r>
            <a:r>
              <a:rPr lang="en-US" dirty="0" err="1" smtClean="0"/>
              <a:t>var_lcl</a:t>
            </a:r>
            <a:r>
              <a:rPr lang="en-US" dirty="0" smtClean="0"/>
              <a:t>, </a:t>
            </a:r>
            <a:r>
              <a:rPr lang="en-US" dirty="0" err="1" smtClean="0"/>
              <a:t>var_glb</a:t>
            </a:r>
            <a:r>
              <a:rPr lang="en-US" dirty="0" smtClean="0"/>
              <a:t>);</a:t>
            </a:r>
          </a:p>
          <a:p>
            <a:r>
              <a:rPr lang="en-US" dirty="0" smtClean="0"/>
              <a:t>        }</a:t>
            </a:r>
          </a:p>
          <a:p>
            <a:r>
              <a:rPr lang="en-US" dirty="0" smtClean="0"/>
              <a: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Copyright Reserved - Do not reproduce</a:t>
            </a:r>
            <a:endParaRPr lang="en-IN"/>
          </a:p>
        </p:txBody>
      </p:sp>
      <p:sp>
        <p:nvSpPr>
          <p:cNvPr id="3" name="Slide Number Placeholder 2"/>
          <p:cNvSpPr>
            <a:spLocks noGrp="1"/>
          </p:cNvSpPr>
          <p:nvPr>
            <p:ph type="sldNum" sz="quarter" idx="12"/>
          </p:nvPr>
        </p:nvSpPr>
        <p:spPr/>
        <p:txBody>
          <a:bodyPr/>
          <a:lstStyle/>
          <a:p>
            <a:fld id="{3CC8D4CE-93F6-4BFF-95A0-EE98CBE3B034}" type="slidenum">
              <a:rPr lang="en-IN" smtClean="0"/>
              <a:pPr/>
              <a:t>19</a:t>
            </a:fld>
            <a:endParaRPr lang="en-IN"/>
          </a:p>
        </p:txBody>
      </p:sp>
      <p:sp>
        <p:nvSpPr>
          <p:cNvPr id="4" name="Rectangle 3"/>
          <p:cNvSpPr/>
          <p:nvPr/>
        </p:nvSpPr>
        <p:spPr>
          <a:xfrm>
            <a:off x="251520" y="1166843"/>
            <a:ext cx="8496944" cy="4247317"/>
          </a:xfrm>
          <a:prstGeom prst="rect">
            <a:avLst/>
          </a:prstGeom>
        </p:spPr>
        <p:txBody>
          <a:bodyPr wrap="square">
            <a:spAutoFit/>
          </a:bodyPr>
          <a:lstStyle/>
          <a:p>
            <a:r>
              <a:rPr lang="en-US" dirty="0" smtClean="0"/>
              <a:t>else //Parent process</a:t>
            </a:r>
          </a:p>
          <a:p>
            <a:r>
              <a:rPr lang="en-US" dirty="0" smtClean="0"/>
              <a:t>        {</a:t>
            </a:r>
          </a:p>
          <a:p>
            <a:r>
              <a:rPr lang="en-US" dirty="0" smtClean="0"/>
              <a:t>            </a:t>
            </a:r>
            <a:r>
              <a:rPr lang="en-US" dirty="0" err="1" smtClean="0"/>
              <a:t>var_lcl</a:t>
            </a:r>
            <a:r>
              <a:rPr lang="en-US" dirty="0" smtClean="0"/>
              <a:t> = 10;</a:t>
            </a:r>
          </a:p>
          <a:p>
            <a:r>
              <a:rPr lang="en-US" dirty="0" smtClean="0"/>
              <a:t>            </a:t>
            </a:r>
            <a:r>
              <a:rPr lang="en-US" dirty="0" err="1" smtClean="0"/>
              <a:t>var_glb</a:t>
            </a:r>
            <a:r>
              <a:rPr lang="en-US" dirty="0" smtClean="0"/>
              <a:t> = 20;</a:t>
            </a:r>
          </a:p>
          <a:p>
            <a:r>
              <a:rPr lang="en-US" dirty="0" smtClean="0"/>
              <a:t>            </a:t>
            </a:r>
            <a:r>
              <a:rPr lang="en-US" dirty="0" err="1" smtClean="0"/>
              <a:t>printf</a:t>
            </a:r>
            <a:r>
              <a:rPr lang="en-US" dirty="0" smtClean="0"/>
              <a:t>("\n Parent process :: </a:t>
            </a:r>
            <a:r>
              <a:rPr lang="en-US" dirty="0" err="1" smtClean="0"/>
              <a:t>var_lcl</a:t>
            </a:r>
            <a:r>
              <a:rPr lang="en-US" dirty="0" smtClean="0"/>
              <a:t> = [%d], </a:t>
            </a:r>
            <a:r>
              <a:rPr lang="en-US" dirty="0" err="1" smtClean="0"/>
              <a:t>var_glb</a:t>
            </a:r>
            <a:r>
              <a:rPr lang="en-US" dirty="0" smtClean="0"/>
              <a:t>[%d]\n", </a:t>
            </a:r>
            <a:r>
              <a:rPr lang="en-US" dirty="0" err="1" smtClean="0"/>
              <a:t>var_lcl</a:t>
            </a:r>
            <a:r>
              <a:rPr lang="en-US" dirty="0" smtClean="0"/>
              <a:t>, </a:t>
            </a:r>
            <a:r>
              <a:rPr lang="en-US" dirty="0" err="1" smtClean="0"/>
              <a:t>var_glb</a:t>
            </a:r>
            <a:r>
              <a:rPr lang="en-US" dirty="0" smtClean="0"/>
              <a:t>);</a:t>
            </a:r>
          </a:p>
          <a:p>
            <a:r>
              <a:rPr lang="en-US" dirty="0" smtClean="0"/>
              <a:t>        }</a:t>
            </a:r>
          </a:p>
          <a:p>
            <a:r>
              <a:rPr lang="en-US" dirty="0" smtClean="0"/>
              <a:t>    }</a:t>
            </a:r>
          </a:p>
          <a:p>
            <a:r>
              <a:rPr lang="en-US" dirty="0" smtClean="0"/>
              <a:t>    else // fork failed</a:t>
            </a:r>
          </a:p>
          <a:p>
            <a:r>
              <a:rPr lang="en-US" dirty="0" smtClean="0"/>
              <a:t>    {</a:t>
            </a:r>
          </a:p>
          <a:p>
            <a:r>
              <a:rPr lang="en-US" dirty="0" smtClean="0"/>
              <a:t>        </a:t>
            </a:r>
            <a:r>
              <a:rPr lang="en-US" dirty="0" err="1" smtClean="0"/>
              <a:t>printf</a:t>
            </a:r>
            <a:r>
              <a:rPr lang="en-US" dirty="0" smtClean="0"/>
              <a:t>("\n Fork failed, quitting!!!!!!\n");</a:t>
            </a:r>
          </a:p>
          <a:p>
            <a:r>
              <a:rPr lang="en-US" dirty="0" smtClean="0"/>
              <a:t>        return 1;</a:t>
            </a:r>
          </a:p>
          <a:p>
            <a:r>
              <a:rPr lang="en-US" dirty="0" smtClean="0"/>
              <a:t>    }</a:t>
            </a:r>
          </a:p>
          <a:p>
            <a:endParaRPr lang="en-US" dirty="0" smtClean="0"/>
          </a:p>
          <a:p>
            <a:r>
              <a:rPr lang="en-US" dirty="0" smtClean="0"/>
              <a:t>    return 0;</a:t>
            </a:r>
          </a:p>
          <a:p>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real time system gets inputs and how they respond</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2</a:t>
            </a:fld>
            <a:endParaRPr lang="en-IN"/>
          </a:p>
        </p:txBody>
      </p:sp>
      <p:sp>
        <p:nvSpPr>
          <p:cNvPr id="6" name="Rounded Rectangle 5"/>
          <p:cNvSpPr/>
          <p:nvPr/>
        </p:nvSpPr>
        <p:spPr>
          <a:xfrm>
            <a:off x="3491880" y="1988840"/>
            <a:ext cx="2232248" cy="3528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Real Time System</a:t>
            </a:r>
            <a:endParaRPr lang="en-US" dirty="0"/>
          </a:p>
        </p:txBody>
      </p:sp>
      <p:sp>
        <p:nvSpPr>
          <p:cNvPr id="8" name="TextBox 7"/>
          <p:cNvSpPr txBox="1"/>
          <p:nvPr/>
        </p:nvSpPr>
        <p:spPr>
          <a:xfrm>
            <a:off x="755576" y="4797152"/>
            <a:ext cx="1046120" cy="369332"/>
          </a:xfrm>
          <a:prstGeom prst="rect">
            <a:avLst/>
          </a:prstGeom>
          <a:noFill/>
        </p:spPr>
        <p:txBody>
          <a:bodyPr wrap="none" rtlCol="0">
            <a:spAutoFit/>
          </a:bodyPr>
          <a:lstStyle/>
          <a:p>
            <a:r>
              <a:rPr lang="en-US" dirty="0" err="1" smtClean="0"/>
              <a:t>Async</a:t>
            </a:r>
            <a:r>
              <a:rPr lang="en-US" dirty="0" smtClean="0"/>
              <a:t> I/P</a:t>
            </a:r>
            <a:endParaRPr lang="en-US" dirty="0"/>
          </a:p>
        </p:txBody>
      </p:sp>
      <p:grpSp>
        <p:nvGrpSpPr>
          <p:cNvPr id="14" name="Group 13"/>
          <p:cNvGrpSpPr/>
          <p:nvPr/>
        </p:nvGrpSpPr>
        <p:grpSpPr>
          <a:xfrm>
            <a:off x="2123728" y="3356992"/>
            <a:ext cx="833032" cy="747376"/>
            <a:chOff x="1763688" y="3356992"/>
            <a:chExt cx="1440160" cy="936104"/>
          </a:xfrm>
        </p:grpSpPr>
        <p:sp>
          <p:nvSpPr>
            <p:cNvPr id="9" name="Curved Right Arrow 8"/>
            <p:cNvSpPr/>
            <p:nvPr/>
          </p:nvSpPr>
          <p:spPr>
            <a:xfrm>
              <a:off x="1763688" y="3429000"/>
              <a:ext cx="720080" cy="8640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Right Arrow 10"/>
            <p:cNvSpPr/>
            <p:nvPr/>
          </p:nvSpPr>
          <p:spPr>
            <a:xfrm>
              <a:off x="2483768" y="3356992"/>
              <a:ext cx="720080" cy="864096"/>
            </a:xfrm>
            <a:prstGeom prst="curvedRightArrow">
              <a:avLst/>
            </a:prstGeom>
            <a:scene3d>
              <a:camera prst="orthographicFront">
                <a:rot lat="1200000" lon="21052812" rev="111046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3" name="Straight Arrow Connector 12"/>
          <p:cNvCxnSpPr/>
          <p:nvPr/>
        </p:nvCxnSpPr>
        <p:spPr>
          <a:xfrm>
            <a:off x="2987824" y="3753036"/>
            <a:ext cx="432048"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2123728" y="2276872"/>
            <a:ext cx="833032" cy="747376"/>
            <a:chOff x="1763688" y="3356992"/>
            <a:chExt cx="1440160" cy="936104"/>
          </a:xfrm>
        </p:grpSpPr>
        <p:sp>
          <p:nvSpPr>
            <p:cNvPr id="17" name="Curved Right Arrow 16"/>
            <p:cNvSpPr/>
            <p:nvPr/>
          </p:nvSpPr>
          <p:spPr>
            <a:xfrm>
              <a:off x="1763688" y="3429000"/>
              <a:ext cx="720080" cy="8640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Right Arrow 17"/>
            <p:cNvSpPr/>
            <p:nvPr/>
          </p:nvSpPr>
          <p:spPr>
            <a:xfrm>
              <a:off x="2483768" y="3356992"/>
              <a:ext cx="720080" cy="864096"/>
            </a:xfrm>
            <a:prstGeom prst="curvedRightArrow">
              <a:avLst/>
            </a:prstGeom>
            <a:scene3d>
              <a:camera prst="orthographicFront">
                <a:rot lat="1200000" lon="21052812" rev="111046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9" name="Straight Arrow Connector 18"/>
          <p:cNvCxnSpPr/>
          <p:nvPr/>
        </p:nvCxnSpPr>
        <p:spPr>
          <a:xfrm>
            <a:off x="2987824" y="2672916"/>
            <a:ext cx="432048"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55576" y="1916832"/>
            <a:ext cx="1293431" cy="1200329"/>
          </a:xfrm>
          <a:prstGeom prst="rect">
            <a:avLst/>
          </a:prstGeom>
          <a:noFill/>
        </p:spPr>
        <p:txBody>
          <a:bodyPr wrap="none" rtlCol="0">
            <a:spAutoFit/>
          </a:bodyPr>
          <a:lstStyle/>
          <a:p>
            <a:r>
              <a:rPr lang="en-US" dirty="0" smtClean="0"/>
              <a:t>Periodic </a:t>
            </a:r>
          </a:p>
          <a:p>
            <a:r>
              <a:rPr lang="en-US" b="1" dirty="0" smtClean="0"/>
              <a:t>Inputs</a:t>
            </a:r>
            <a:r>
              <a:rPr lang="en-US" dirty="0" smtClean="0"/>
              <a:t> from</a:t>
            </a:r>
          </a:p>
          <a:p>
            <a:r>
              <a:rPr lang="en-US" dirty="0" smtClean="0"/>
              <a:t>Sensors</a:t>
            </a:r>
          </a:p>
          <a:p>
            <a:r>
              <a:rPr lang="en-US" dirty="0" smtClean="0"/>
              <a:t>(</a:t>
            </a:r>
            <a:r>
              <a:rPr lang="en-US" b="1" dirty="0" smtClean="0"/>
              <a:t>Push</a:t>
            </a:r>
            <a:r>
              <a:rPr lang="en-US" dirty="0" smtClean="0"/>
              <a:t>)</a:t>
            </a:r>
            <a:endParaRPr lang="en-US" dirty="0"/>
          </a:p>
        </p:txBody>
      </p:sp>
      <p:sp>
        <p:nvSpPr>
          <p:cNvPr id="21" name="TextBox 20"/>
          <p:cNvSpPr txBox="1"/>
          <p:nvPr/>
        </p:nvSpPr>
        <p:spPr>
          <a:xfrm>
            <a:off x="251520" y="3356992"/>
            <a:ext cx="1831271" cy="923330"/>
          </a:xfrm>
          <a:prstGeom prst="rect">
            <a:avLst/>
          </a:prstGeom>
          <a:noFill/>
        </p:spPr>
        <p:txBody>
          <a:bodyPr wrap="none" rtlCol="0">
            <a:spAutoFit/>
          </a:bodyPr>
          <a:lstStyle/>
          <a:p>
            <a:r>
              <a:rPr lang="en-US" dirty="0" smtClean="0"/>
              <a:t>Periodic </a:t>
            </a:r>
          </a:p>
          <a:p>
            <a:r>
              <a:rPr lang="en-US" b="1" dirty="0" smtClean="0"/>
              <a:t>Polling</a:t>
            </a:r>
            <a:r>
              <a:rPr lang="en-US" dirty="0" smtClean="0"/>
              <a:t> of sensors</a:t>
            </a:r>
          </a:p>
          <a:p>
            <a:r>
              <a:rPr lang="en-US" dirty="0" smtClean="0"/>
              <a:t>(Pull)</a:t>
            </a:r>
            <a:endParaRPr lang="en-US" dirty="0"/>
          </a:p>
        </p:txBody>
      </p:sp>
      <p:sp>
        <p:nvSpPr>
          <p:cNvPr id="23" name="Rounded Rectangle 22"/>
          <p:cNvSpPr/>
          <p:nvPr/>
        </p:nvSpPr>
        <p:spPr>
          <a:xfrm>
            <a:off x="6804248" y="3212976"/>
            <a:ext cx="1728192" cy="864096"/>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127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
        <p:nvSpPr>
          <p:cNvPr id="24" name="Right Arrow 23"/>
          <p:cNvSpPr/>
          <p:nvPr/>
        </p:nvSpPr>
        <p:spPr>
          <a:xfrm>
            <a:off x="5724128" y="3645024"/>
            <a:ext cx="100811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67544" y="5949280"/>
            <a:ext cx="8280920" cy="369332"/>
          </a:xfrm>
          <a:prstGeom prst="rect">
            <a:avLst/>
          </a:prstGeom>
          <a:noFill/>
          <a:ln w="12700">
            <a:solidFill>
              <a:schemeClr val="tx1"/>
            </a:solidFill>
          </a:ln>
        </p:spPr>
        <p:txBody>
          <a:bodyPr wrap="square" rtlCol="0">
            <a:spAutoFit/>
          </a:bodyPr>
          <a:lstStyle/>
          <a:p>
            <a:pPr algn="ctr"/>
            <a:r>
              <a:rPr lang="en-US" dirty="0" smtClean="0"/>
              <a:t>Real Time systems can be categorized by the way inputs are processed</a:t>
            </a:r>
            <a:endParaRPr lang="en-US" dirty="0"/>
          </a:p>
        </p:txBody>
      </p:sp>
      <p:sp>
        <p:nvSpPr>
          <p:cNvPr id="26" name="Striped Right Arrow 25"/>
          <p:cNvSpPr/>
          <p:nvPr/>
        </p:nvSpPr>
        <p:spPr>
          <a:xfrm>
            <a:off x="1979712" y="4509120"/>
            <a:ext cx="1512168" cy="93610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dirty="0" smtClean="0"/>
              <a:t>CPU Scheduling</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20</a:t>
            </a:fld>
            <a:endParaRPr lang="en-IN"/>
          </a:p>
        </p:txBody>
      </p:sp>
      <p:sp>
        <p:nvSpPr>
          <p:cNvPr id="5" name="Rectangle 4"/>
          <p:cNvSpPr/>
          <p:nvPr/>
        </p:nvSpPr>
        <p:spPr>
          <a:xfrm>
            <a:off x="467544" y="1124744"/>
            <a:ext cx="8064896" cy="1200329"/>
          </a:xfrm>
          <a:prstGeom prst="rect">
            <a:avLst/>
          </a:prstGeom>
          <a:solidFill>
            <a:schemeClr val="bg1">
              <a:lumMod val="8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dirty="0" smtClean="0"/>
              <a:t>CPU scheduling is a process which allows one process to use the CPU while the execution of another process is on hold(in waiting state) due to unavailability of any resource like I/O etc, thereby making full use of CPU. The aim of CPU scheduling is to make the system efficient, fast and fair.</a:t>
            </a:r>
            <a:endParaRPr lang="en-US" dirty="0"/>
          </a:p>
        </p:txBody>
      </p:sp>
      <p:sp>
        <p:nvSpPr>
          <p:cNvPr id="6" name="Rectangle 5"/>
          <p:cNvSpPr/>
          <p:nvPr/>
        </p:nvSpPr>
        <p:spPr>
          <a:xfrm>
            <a:off x="467544" y="3068960"/>
            <a:ext cx="7776864" cy="2016224"/>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buFont typeface="Arial" pitchFamily="34" charset="0"/>
              <a:buChar char="•"/>
            </a:pPr>
            <a:r>
              <a:rPr lang="en-US" sz="2400" dirty="0" smtClean="0"/>
              <a:t>First Come First Serve(FCFS) Scheduling</a:t>
            </a:r>
          </a:p>
          <a:p>
            <a:pPr>
              <a:buFont typeface="Arial" pitchFamily="34" charset="0"/>
              <a:buChar char="•"/>
            </a:pPr>
            <a:r>
              <a:rPr lang="en-US" sz="2400" dirty="0" smtClean="0"/>
              <a:t>Shortest-Job-First(SJF) Scheduling</a:t>
            </a:r>
          </a:p>
          <a:p>
            <a:pPr>
              <a:buFont typeface="Arial" pitchFamily="34" charset="0"/>
              <a:buChar char="•"/>
            </a:pPr>
            <a:r>
              <a:rPr lang="en-US" sz="2400" dirty="0" smtClean="0"/>
              <a:t>Priority Scheduling</a:t>
            </a:r>
          </a:p>
          <a:p>
            <a:pPr>
              <a:buFont typeface="Arial" pitchFamily="34" charset="0"/>
              <a:buChar char="•"/>
            </a:pPr>
            <a:r>
              <a:rPr lang="en-US" sz="2400" dirty="0" smtClean="0"/>
              <a:t>Round Robin(RR) Scheduling</a:t>
            </a:r>
          </a:p>
          <a:p>
            <a:pPr>
              <a:buFont typeface="Arial" pitchFamily="34" charset="0"/>
              <a:buChar char="•"/>
            </a:pPr>
            <a:r>
              <a:rPr lang="en-US" sz="2400" dirty="0" smtClean="0"/>
              <a:t>Multilevel Queue Scheduling</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21</a:t>
            </a:fld>
            <a:endParaRPr lang="en-IN"/>
          </a:p>
        </p:txBody>
      </p:sp>
      <p:sp>
        <p:nvSpPr>
          <p:cNvPr id="8" name="Rectangle 7"/>
          <p:cNvSpPr/>
          <p:nvPr/>
        </p:nvSpPr>
        <p:spPr>
          <a:xfrm>
            <a:off x="107504" y="620688"/>
            <a:ext cx="8928992" cy="1477328"/>
          </a:xfrm>
          <a:prstGeom prst="rect">
            <a:avLst/>
          </a:prstGeom>
          <a:ln>
            <a:solidFill>
              <a:srgbClr val="FF0000"/>
            </a:solidFill>
          </a:ln>
        </p:spPr>
        <p:txBody>
          <a:bodyPr wrap="square">
            <a:spAutoFit/>
          </a:bodyPr>
          <a:lstStyle/>
          <a:p>
            <a:r>
              <a:rPr lang="en-US" b="1" dirty="0" smtClean="0"/>
              <a:t>First Come First Serve(FCFS) </a:t>
            </a:r>
            <a:r>
              <a:rPr lang="en-US" b="1" dirty="0" smtClean="0"/>
              <a:t>Scheduling</a:t>
            </a:r>
          </a:p>
          <a:p>
            <a:pPr>
              <a:buFont typeface="Arial" pitchFamily="34" charset="0"/>
              <a:buChar char="•"/>
            </a:pPr>
            <a:r>
              <a:rPr lang="en-US" dirty="0" smtClean="0"/>
              <a:t>Jobs are executed on first come, first serve basis.</a:t>
            </a:r>
          </a:p>
          <a:p>
            <a:pPr>
              <a:buFont typeface="Arial" pitchFamily="34" charset="0"/>
              <a:buChar char="•"/>
            </a:pPr>
            <a:r>
              <a:rPr lang="en-US" dirty="0" smtClean="0"/>
              <a:t>Easy to understand and implement.</a:t>
            </a:r>
          </a:p>
          <a:p>
            <a:pPr>
              <a:buFont typeface="Arial" pitchFamily="34" charset="0"/>
              <a:buChar char="•"/>
            </a:pPr>
            <a:r>
              <a:rPr lang="en-US" dirty="0" smtClean="0"/>
              <a:t>Poor in performance as average wait time is high.</a:t>
            </a:r>
          </a:p>
          <a:p>
            <a:r>
              <a:rPr lang="en-US" b="1" dirty="0" smtClean="0"/>
              <a:t>Quick Reference : Queue in a super Market</a:t>
            </a:r>
          </a:p>
        </p:txBody>
      </p:sp>
      <p:sp>
        <p:nvSpPr>
          <p:cNvPr id="9" name="TextBox 8"/>
          <p:cNvSpPr txBox="1"/>
          <p:nvPr/>
        </p:nvSpPr>
        <p:spPr>
          <a:xfrm>
            <a:off x="107504" y="2492896"/>
            <a:ext cx="8712968" cy="1200329"/>
          </a:xfrm>
          <a:prstGeom prst="rect">
            <a:avLst/>
          </a:prstGeom>
          <a:noFill/>
          <a:ln>
            <a:solidFill>
              <a:srgbClr val="FF0000"/>
            </a:solidFill>
          </a:ln>
        </p:spPr>
        <p:txBody>
          <a:bodyPr wrap="square" rtlCol="0">
            <a:spAutoFit/>
          </a:bodyPr>
          <a:lstStyle/>
          <a:p>
            <a:r>
              <a:rPr lang="en-US" b="1" dirty="0" smtClean="0"/>
              <a:t>Shortest-Job-First(SJF) Scheduling</a:t>
            </a:r>
          </a:p>
          <a:p>
            <a:pPr>
              <a:buFont typeface="Arial" pitchFamily="34" charset="0"/>
              <a:buChar char="•"/>
            </a:pPr>
            <a:r>
              <a:rPr lang="en-US" dirty="0" smtClean="0"/>
              <a:t>Best </a:t>
            </a:r>
            <a:r>
              <a:rPr lang="en-US" dirty="0" smtClean="0"/>
              <a:t>approach to minimize waiting time.</a:t>
            </a:r>
          </a:p>
          <a:p>
            <a:pPr>
              <a:buFont typeface="Arial" pitchFamily="34" charset="0"/>
              <a:buChar char="•"/>
            </a:pPr>
            <a:r>
              <a:rPr lang="en-US" dirty="0" smtClean="0"/>
              <a:t>Actual time taken by the process is already known to processor.</a:t>
            </a:r>
          </a:p>
          <a:p>
            <a:pPr>
              <a:buFont typeface="Arial" pitchFamily="34" charset="0"/>
              <a:buChar char="•"/>
            </a:pPr>
            <a:r>
              <a:rPr lang="en-US" dirty="0" smtClean="0"/>
              <a:t> </a:t>
            </a:r>
            <a:r>
              <a:rPr lang="en-US" dirty="0" smtClean="0"/>
              <a:t>A perfect implementation of this method is not difficult </a:t>
            </a:r>
            <a:endParaRPr lang="en-US" dirty="0" smtClean="0"/>
          </a:p>
        </p:txBody>
      </p:sp>
      <p:sp>
        <p:nvSpPr>
          <p:cNvPr id="11" name="TextBox 10"/>
          <p:cNvSpPr txBox="1"/>
          <p:nvPr/>
        </p:nvSpPr>
        <p:spPr>
          <a:xfrm>
            <a:off x="72008" y="4005064"/>
            <a:ext cx="8964488" cy="2031325"/>
          </a:xfrm>
          <a:prstGeom prst="rect">
            <a:avLst/>
          </a:prstGeom>
          <a:noFill/>
          <a:ln>
            <a:solidFill>
              <a:srgbClr val="FF0000"/>
            </a:solidFill>
          </a:ln>
        </p:spPr>
        <p:txBody>
          <a:bodyPr wrap="square" rtlCol="0">
            <a:spAutoFit/>
          </a:bodyPr>
          <a:lstStyle/>
          <a:p>
            <a:r>
              <a:rPr lang="en-US" b="1" dirty="0" smtClean="0"/>
              <a:t>Priority Scheduling</a:t>
            </a:r>
          </a:p>
          <a:p>
            <a:pPr>
              <a:buFont typeface="Arial" pitchFamily="34" charset="0"/>
              <a:buChar char="•"/>
            </a:pPr>
            <a:r>
              <a:rPr lang="en-US" dirty="0" smtClean="0"/>
              <a:t>Priority is assigned for each process.</a:t>
            </a:r>
          </a:p>
          <a:p>
            <a:pPr>
              <a:buFont typeface="Arial" pitchFamily="34" charset="0"/>
              <a:buChar char="•"/>
            </a:pPr>
            <a:r>
              <a:rPr lang="en-US" dirty="0" smtClean="0"/>
              <a:t>Process with highest priority is executed first and so on.</a:t>
            </a:r>
          </a:p>
          <a:p>
            <a:pPr>
              <a:buFont typeface="Arial" pitchFamily="34" charset="0"/>
              <a:buChar char="•"/>
            </a:pPr>
            <a:r>
              <a:rPr lang="en-US" dirty="0" smtClean="0"/>
              <a:t>Processes with same priority are executed in FCFS manner.</a:t>
            </a:r>
          </a:p>
          <a:p>
            <a:pPr>
              <a:buFont typeface="Arial" pitchFamily="34" charset="0"/>
              <a:buChar char="•"/>
            </a:pPr>
            <a:r>
              <a:rPr lang="en-US" dirty="0" smtClean="0"/>
              <a:t>Priority can be decided based on memory requirements, time requirements or any other resource requirement.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Copyright Reserved - Do not reproduce</a:t>
            </a:r>
            <a:endParaRPr lang="en-IN"/>
          </a:p>
        </p:txBody>
      </p:sp>
      <p:sp>
        <p:nvSpPr>
          <p:cNvPr id="3" name="Slide Number Placeholder 2"/>
          <p:cNvSpPr>
            <a:spLocks noGrp="1"/>
          </p:cNvSpPr>
          <p:nvPr>
            <p:ph type="sldNum" sz="quarter" idx="12"/>
          </p:nvPr>
        </p:nvSpPr>
        <p:spPr/>
        <p:txBody>
          <a:bodyPr/>
          <a:lstStyle/>
          <a:p>
            <a:fld id="{3CC8D4CE-93F6-4BFF-95A0-EE98CBE3B034}" type="slidenum">
              <a:rPr lang="en-IN" smtClean="0"/>
              <a:pPr/>
              <a:t>22</a:t>
            </a:fld>
            <a:endParaRPr lang="en-IN"/>
          </a:p>
        </p:txBody>
      </p:sp>
      <p:sp>
        <p:nvSpPr>
          <p:cNvPr id="4" name="TextBox 3"/>
          <p:cNvSpPr txBox="1"/>
          <p:nvPr/>
        </p:nvSpPr>
        <p:spPr>
          <a:xfrm>
            <a:off x="467544" y="620688"/>
            <a:ext cx="8136904" cy="1754326"/>
          </a:xfrm>
          <a:prstGeom prst="rect">
            <a:avLst/>
          </a:prstGeom>
          <a:noFill/>
          <a:ln>
            <a:solidFill>
              <a:srgbClr val="FF0000"/>
            </a:solidFill>
          </a:ln>
        </p:spPr>
        <p:txBody>
          <a:bodyPr wrap="square" rtlCol="0">
            <a:spAutoFit/>
          </a:bodyPr>
          <a:lstStyle/>
          <a:p>
            <a:r>
              <a:rPr lang="en-US" b="1" dirty="0" smtClean="0"/>
              <a:t>Round Robin(RR) Scheduling</a:t>
            </a:r>
          </a:p>
          <a:p>
            <a:pPr>
              <a:buFont typeface="Arial" pitchFamily="34" charset="0"/>
              <a:buChar char="•"/>
            </a:pPr>
            <a:r>
              <a:rPr lang="en-US" dirty="0" smtClean="0"/>
              <a:t> A </a:t>
            </a:r>
            <a:r>
              <a:rPr lang="en-US" dirty="0" smtClean="0"/>
              <a:t>fixed time is allotted to each process, called </a:t>
            </a:r>
            <a:r>
              <a:rPr lang="en-US" b="1" dirty="0" smtClean="0"/>
              <a:t>quantum</a:t>
            </a:r>
            <a:r>
              <a:rPr lang="en-US" dirty="0" smtClean="0"/>
              <a:t>, for execution.</a:t>
            </a:r>
          </a:p>
          <a:p>
            <a:pPr>
              <a:buFont typeface="Arial" pitchFamily="34" charset="0"/>
              <a:buChar char="•"/>
            </a:pPr>
            <a:r>
              <a:rPr lang="en-US" dirty="0" smtClean="0"/>
              <a:t> Once </a:t>
            </a:r>
            <a:r>
              <a:rPr lang="en-US" dirty="0" smtClean="0"/>
              <a:t>a process is executed for given time period that process is </a:t>
            </a:r>
            <a:r>
              <a:rPr lang="en-US" dirty="0" smtClean="0"/>
              <a:t>preempted  </a:t>
            </a:r>
            <a:r>
              <a:rPr lang="en-US" dirty="0" smtClean="0"/>
              <a:t>and other process executes for given time period.</a:t>
            </a:r>
          </a:p>
          <a:p>
            <a:pPr>
              <a:buFont typeface="Arial" pitchFamily="34" charset="0"/>
              <a:buChar char="•"/>
            </a:pPr>
            <a:r>
              <a:rPr lang="en-US" dirty="0" smtClean="0"/>
              <a:t> Context </a:t>
            </a:r>
            <a:r>
              <a:rPr lang="en-US" dirty="0" smtClean="0"/>
              <a:t>switching is used to save states of </a:t>
            </a:r>
            <a:r>
              <a:rPr lang="en-US" dirty="0" smtClean="0"/>
              <a:t>preemptive  </a:t>
            </a:r>
            <a:r>
              <a:rPr lang="en-US" dirty="0" smtClean="0"/>
              <a:t>processes.</a:t>
            </a:r>
          </a:p>
          <a:p>
            <a:endParaRPr lang="en-US" dirty="0"/>
          </a:p>
        </p:txBody>
      </p:sp>
      <p:sp>
        <p:nvSpPr>
          <p:cNvPr id="5" name="TextBox 4"/>
          <p:cNvSpPr txBox="1"/>
          <p:nvPr/>
        </p:nvSpPr>
        <p:spPr>
          <a:xfrm>
            <a:off x="395536" y="2780928"/>
            <a:ext cx="8136904" cy="1754326"/>
          </a:xfrm>
          <a:prstGeom prst="rect">
            <a:avLst/>
          </a:prstGeom>
          <a:noFill/>
          <a:ln>
            <a:solidFill>
              <a:srgbClr val="FF0000"/>
            </a:solidFill>
          </a:ln>
        </p:spPr>
        <p:txBody>
          <a:bodyPr wrap="square" rtlCol="0">
            <a:spAutoFit/>
          </a:bodyPr>
          <a:lstStyle/>
          <a:p>
            <a:r>
              <a:rPr lang="en-US" b="1" dirty="0" smtClean="0"/>
              <a:t>Round Robin(RR) Scheduling</a:t>
            </a:r>
          </a:p>
          <a:p>
            <a:pPr>
              <a:buFont typeface="Arial" pitchFamily="34" charset="0"/>
              <a:buChar char="•"/>
            </a:pPr>
            <a:r>
              <a:rPr lang="en-US" dirty="0" smtClean="0"/>
              <a:t> A </a:t>
            </a:r>
            <a:r>
              <a:rPr lang="en-US" dirty="0" smtClean="0"/>
              <a:t>fixed time is allotted to each process, called </a:t>
            </a:r>
            <a:r>
              <a:rPr lang="en-US" b="1" dirty="0" smtClean="0"/>
              <a:t>quantum</a:t>
            </a:r>
            <a:r>
              <a:rPr lang="en-US" dirty="0" smtClean="0"/>
              <a:t>, for execution.</a:t>
            </a:r>
          </a:p>
          <a:p>
            <a:pPr>
              <a:buFont typeface="Arial" pitchFamily="34" charset="0"/>
              <a:buChar char="•"/>
            </a:pPr>
            <a:r>
              <a:rPr lang="en-US" dirty="0" smtClean="0"/>
              <a:t> Once </a:t>
            </a:r>
            <a:r>
              <a:rPr lang="en-US" dirty="0" smtClean="0"/>
              <a:t>a process is executed for given time period that process is </a:t>
            </a:r>
            <a:r>
              <a:rPr lang="en-US" dirty="0" smtClean="0"/>
              <a:t>preempted  </a:t>
            </a:r>
            <a:r>
              <a:rPr lang="en-US" dirty="0" smtClean="0"/>
              <a:t>and other process executes for given time period.</a:t>
            </a:r>
          </a:p>
          <a:p>
            <a:pPr>
              <a:buFont typeface="Arial" pitchFamily="34" charset="0"/>
              <a:buChar char="•"/>
            </a:pPr>
            <a:r>
              <a:rPr lang="en-US" dirty="0" smtClean="0"/>
              <a:t> Context </a:t>
            </a:r>
            <a:r>
              <a:rPr lang="en-US" dirty="0" smtClean="0"/>
              <a:t>switching is used to save states of </a:t>
            </a:r>
            <a:r>
              <a:rPr lang="en-US" dirty="0" smtClean="0"/>
              <a:t>preemptive  </a:t>
            </a:r>
            <a:r>
              <a:rPr lang="en-US" dirty="0" smtClean="0"/>
              <a:t>processes.</a:t>
            </a:r>
          </a:p>
          <a:p>
            <a:endParaRPr lang="en-US" dirty="0"/>
          </a:p>
        </p:txBody>
      </p:sp>
      <p:sp>
        <p:nvSpPr>
          <p:cNvPr id="6" name="TextBox 5"/>
          <p:cNvSpPr txBox="1"/>
          <p:nvPr/>
        </p:nvSpPr>
        <p:spPr>
          <a:xfrm>
            <a:off x="323528" y="4941168"/>
            <a:ext cx="8352928" cy="1200329"/>
          </a:xfrm>
          <a:prstGeom prst="rect">
            <a:avLst/>
          </a:prstGeom>
          <a:noFill/>
          <a:ln>
            <a:solidFill>
              <a:srgbClr val="FF0000"/>
            </a:solidFill>
          </a:ln>
        </p:spPr>
        <p:txBody>
          <a:bodyPr wrap="square" rtlCol="0">
            <a:spAutoFit/>
          </a:bodyPr>
          <a:lstStyle/>
          <a:p>
            <a:r>
              <a:rPr lang="en-US" b="1" dirty="0" smtClean="0"/>
              <a:t>Multilevel Queue Scheduling</a:t>
            </a:r>
          </a:p>
          <a:p>
            <a:r>
              <a:rPr lang="en-US" dirty="0" smtClean="0"/>
              <a:t>Multiple </a:t>
            </a:r>
            <a:r>
              <a:rPr lang="en-US" dirty="0" smtClean="0"/>
              <a:t>queues are maintained for processes.</a:t>
            </a:r>
          </a:p>
          <a:p>
            <a:r>
              <a:rPr lang="en-US" dirty="0" smtClean="0"/>
              <a:t>Each queue can have its own scheduling algorithms.</a:t>
            </a:r>
          </a:p>
          <a:p>
            <a:r>
              <a:rPr lang="en-US" dirty="0" smtClean="0"/>
              <a:t>Priorities are assigned to each queue</a:t>
            </a:r>
            <a:r>
              <a:rPr lang="en-US" dirty="0" smtClean="0"/>
              <a:t>.</a:t>
            </a: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852936"/>
            <a:ext cx="8229600" cy="1143000"/>
          </a:xfrm>
        </p:spPr>
        <p:txBody>
          <a:bodyPr/>
          <a:lstStyle/>
          <a:p>
            <a:r>
              <a:rPr lang="en-US" dirty="0" smtClean="0"/>
              <a:t>Introduction to Parallel computing</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smtClean="0"/>
              <a:t>Serial Computing</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24</a:t>
            </a:fld>
            <a:endParaRPr lang="en-IN"/>
          </a:p>
        </p:txBody>
      </p:sp>
      <p:sp>
        <p:nvSpPr>
          <p:cNvPr id="5" name="Rectangle 4"/>
          <p:cNvSpPr/>
          <p:nvPr/>
        </p:nvSpPr>
        <p:spPr>
          <a:xfrm>
            <a:off x="251520" y="1340768"/>
            <a:ext cx="7200800" cy="1200329"/>
          </a:xfrm>
          <a:prstGeom prst="rect">
            <a:avLst/>
          </a:prstGeom>
        </p:spPr>
        <p:txBody>
          <a:bodyPr wrap="square">
            <a:spAutoFit/>
          </a:bodyPr>
          <a:lstStyle/>
          <a:p>
            <a:pPr>
              <a:buFont typeface="Arial" pitchFamily="34" charset="0"/>
              <a:buChar char="•"/>
            </a:pPr>
            <a:r>
              <a:rPr lang="en-US" dirty="0" smtClean="0"/>
              <a:t>A </a:t>
            </a:r>
            <a:r>
              <a:rPr lang="en-US" dirty="0" smtClean="0"/>
              <a:t>problem is broken into a discrete series of instructions</a:t>
            </a:r>
          </a:p>
          <a:p>
            <a:pPr>
              <a:buFont typeface="Arial" pitchFamily="34" charset="0"/>
              <a:buChar char="•"/>
            </a:pPr>
            <a:r>
              <a:rPr lang="en-US" dirty="0" smtClean="0"/>
              <a:t>Instructions are executed sequentially one after another</a:t>
            </a:r>
          </a:p>
          <a:p>
            <a:pPr>
              <a:buFont typeface="Arial" pitchFamily="34" charset="0"/>
              <a:buChar char="•"/>
            </a:pPr>
            <a:r>
              <a:rPr lang="en-US" dirty="0" smtClean="0"/>
              <a:t>Executed on a single processor</a:t>
            </a:r>
          </a:p>
          <a:p>
            <a:pPr>
              <a:buFont typeface="Arial" pitchFamily="34" charset="0"/>
              <a:buChar char="•"/>
            </a:pPr>
            <a:r>
              <a:rPr lang="en-US" dirty="0" smtClean="0"/>
              <a:t>Only one instruction may execute at any moment in time</a:t>
            </a:r>
            <a:endParaRPr lang="en-US" dirty="0"/>
          </a:p>
        </p:txBody>
      </p:sp>
      <p:pic>
        <p:nvPicPr>
          <p:cNvPr id="1026" name="Picture 2" descr="Serial computing"/>
          <p:cNvPicPr>
            <a:picLocks noChangeAspect="1" noChangeArrowheads="1"/>
          </p:cNvPicPr>
          <p:nvPr/>
        </p:nvPicPr>
        <p:blipFill>
          <a:blip r:embed="rId2" cstate="print"/>
          <a:srcRect/>
          <a:stretch>
            <a:fillRect/>
          </a:stretch>
        </p:blipFill>
        <p:spPr bwMode="auto">
          <a:xfrm>
            <a:off x="1331640" y="2996952"/>
            <a:ext cx="5753100" cy="238125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Copyright Reserved - Do not reproduce</a:t>
            </a:r>
            <a:endParaRPr lang="en-IN"/>
          </a:p>
        </p:txBody>
      </p:sp>
      <p:sp>
        <p:nvSpPr>
          <p:cNvPr id="3" name="Slide Number Placeholder 2"/>
          <p:cNvSpPr>
            <a:spLocks noGrp="1"/>
          </p:cNvSpPr>
          <p:nvPr>
            <p:ph type="sldNum" sz="quarter" idx="12"/>
          </p:nvPr>
        </p:nvSpPr>
        <p:spPr/>
        <p:txBody>
          <a:bodyPr/>
          <a:lstStyle/>
          <a:p>
            <a:fld id="{3CC8D4CE-93F6-4BFF-95A0-EE98CBE3B034}" type="slidenum">
              <a:rPr lang="en-IN" smtClean="0"/>
              <a:pPr/>
              <a:t>25</a:t>
            </a:fld>
            <a:endParaRPr lang="en-IN"/>
          </a:p>
        </p:txBody>
      </p:sp>
      <p:sp>
        <p:nvSpPr>
          <p:cNvPr id="4" name="Rectangle 3"/>
          <p:cNvSpPr/>
          <p:nvPr/>
        </p:nvSpPr>
        <p:spPr>
          <a:xfrm>
            <a:off x="611560" y="1124744"/>
            <a:ext cx="7776864" cy="1754326"/>
          </a:xfrm>
          <a:prstGeom prst="rect">
            <a:avLst/>
          </a:prstGeom>
        </p:spPr>
        <p:txBody>
          <a:bodyPr wrap="square">
            <a:spAutoFit/>
          </a:bodyPr>
          <a:lstStyle/>
          <a:p>
            <a:r>
              <a:rPr lang="en-US" dirty="0" smtClean="0"/>
              <a:t>In the simplest sense, </a:t>
            </a:r>
            <a:r>
              <a:rPr lang="en-US" b="1" i="1" dirty="0" smtClean="0"/>
              <a:t>parallel computing</a:t>
            </a:r>
            <a:r>
              <a:rPr lang="en-US" dirty="0" smtClean="0"/>
              <a:t> is the simultaneous use of multiple compute resources to solve a computational problem</a:t>
            </a:r>
            <a:r>
              <a:rPr lang="en-US" dirty="0" smtClean="0"/>
              <a:t>:</a:t>
            </a:r>
          </a:p>
          <a:p>
            <a:pPr>
              <a:buFont typeface="Arial" pitchFamily="34" charset="0"/>
              <a:buChar char="•"/>
            </a:pPr>
            <a:r>
              <a:rPr lang="en-US" dirty="0" smtClean="0"/>
              <a:t>A </a:t>
            </a:r>
            <a:r>
              <a:rPr lang="en-US" dirty="0" smtClean="0"/>
              <a:t>problem is broken into discrete parts that can be solved concurrently</a:t>
            </a:r>
          </a:p>
          <a:p>
            <a:pPr>
              <a:buFont typeface="Arial" pitchFamily="34" charset="0"/>
              <a:buChar char="•"/>
            </a:pPr>
            <a:r>
              <a:rPr lang="en-US" dirty="0" smtClean="0"/>
              <a:t>Each part is further broken down to a series of instructions</a:t>
            </a:r>
          </a:p>
          <a:p>
            <a:pPr>
              <a:buFont typeface="Arial" pitchFamily="34" charset="0"/>
              <a:buChar char="•"/>
            </a:pPr>
            <a:r>
              <a:rPr lang="en-US" dirty="0" smtClean="0"/>
              <a:t>Instructions from each part execute simultaneously on different processors</a:t>
            </a:r>
          </a:p>
          <a:p>
            <a:pPr>
              <a:buFont typeface="Arial" pitchFamily="34" charset="0"/>
              <a:buChar char="•"/>
            </a:pPr>
            <a:r>
              <a:rPr lang="en-US" dirty="0" smtClean="0"/>
              <a:t>An overall control/coordination mechanism is employed</a:t>
            </a:r>
            <a:endParaRPr lang="en-US" dirty="0"/>
          </a:p>
        </p:txBody>
      </p:sp>
      <p:sp>
        <p:nvSpPr>
          <p:cNvPr id="5" name="Title 1"/>
          <p:cNvSpPr txBox="1">
            <a:spLocks/>
          </p:cNvSpPr>
          <p:nvPr/>
        </p:nvSpPr>
        <p:spPr>
          <a:xfrm>
            <a:off x="457200" y="274638"/>
            <a:ext cx="8229600" cy="77809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Parallel Computing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3250" name="Picture 2" descr="Parallel computing"/>
          <p:cNvPicPr>
            <a:picLocks noChangeAspect="1" noChangeArrowheads="1"/>
          </p:cNvPicPr>
          <p:nvPr/>
        </p:nvPicPr>
        <p:blipFill>
          <a:blip r:embed="rId2" cstate="print"/>
          <a:srcRect/>
          <a:stretch>
            <a:fillRect/>
          </a:stretch>
        </p:blipFill>
        <p:spPr bwMode="auto">
          <a:xfrm>
            <a:off x="1403648" y="3068960"/>
            <a:ext cx="6505575" cy="35433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Copyright Reserved - Do not reproduce</a:t>
            </a:r>
            <a:endParaRPr lang="en-IN"/>
          </a:p>
        </p:txBody>
      </p:sp>
      <p:sp>
        <p:nvSpPr>
          <p:cNvPr id="3" name="Slide Number Placeholder 2"/>
          <p:cNvSpPr>
            <a:spLocks noGrp="1"/>
          </p:cNvSpPr>
          <p:nvPr>
            <p:ph type="sldNum" sz="quarter" idx="12"/>
          </p:nvPr>
        </p:nvSpPr>
        <p:spPr/>
        <p:txBody>
          <a:bodyPr/>
          <a:lstStyle/>
          <a:p>
            <a:fld id="{3CC8D4CE-93F6-4BFF-95A0-EE98CBE3B034}" type="slidenum">
              <a:rPr lang="en-IN" smtClean="0"/>
              <a:pPr/>
              <a:t>26</a:t>
            </a:fld>
            <a:endParaRPr lang="en-IN"/>
          </a:p>
        </p:txBody>
      </p:sp>
      <p:sp>
        <p:nvSpPr>
          <p:cNvPr id="4" name="Rectangle 3"/>
          <p:cNvSpPr/>
          <p:nvPr/>
        </p:nvSpPr>
        <p:spPr>
          <a:xfrm>
            <a:off x="539552" y="2132856"/>
            <a:ext cx="8424936" cy="923330"/>
          </a:xfrm>
          <a:prstGeom prst="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dirty="0" smtClean="0"/>
              <a:t>In the threads model of parallel programming, a single "heavy weight" process can have multiple "light weight", concurrent execution paths.</a:t>
            </a:r>
          </a:p>
          <a:p>
            <a:endParaRPr lang="en-US" dirty="0"/>
          </a:p>
        </p:txBody>
      </p:sp>
      <p:sp>
        <p:nvSpPr>
          <p:cNvPr id="5" name="Rectangle 4"/>
          <p:cNvSpPr/>
          <p:nvPr/>
        </p:nvSpPr>
        <p:spPr>
          <a:xfrm>
            <a:off x="899592" y="3789040"/>
            <a:ext cx="7704856" cy="2585323"/>
          </a:xfrm>
          <a:prstGeom prst="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dirty="0" smtClean="0"/>
              <a:t>Thread is an execution unit which consists of its own program counter, a stack, and a set of registers. Threads are popular way to improve application through parallelism. </a:t>
            </a:r>
          </a:p>
          <a:p>
            <a:endParaRPr lang="en-US" dirty="0" smtClean="0"/>
          </a:p>
          <a:p>
            <a:r>
              <a:rPr lang="en-US" dirty="0" smtClean="0"/>
              <a:t>The CPU switches rapidly back and forth among the threads giving illusion that the threads are running in parallel.</a:t>
            </a:r>
          </a:p>
          <a:p>
            <a:endParaRPr lang="en-US" dirty="0" smtClean="0"/>
          </a:p>
          <a:p>
            <a:r>
              <a:rPr lang="en-US" dirty="0" smtClean="0"/>
              <a:t>As each thread has its own independent resource for process execution, multiple processes can be executed in parallel by increasing number of threads.</a:t>
            </a:r>
            <a:endParaRPr lang="en-US" dirty="0"/>
          </a:p>
        </p:txBody>
      </p:sp>
      <p:sp>
        <p:nvSpPr>
          <p:cNvPr id="6" name="Title 1"/>
          <p:cNvSpPr txBox="1">
            <a:spLocks/>
          </p:cNvSpPr>
          <p:nvPr/>
        </p:nvSpPr>
        <p:spPr>
          <a:xfrm>
            <a:off x="457200" y="274638"/>
            <a:ext cx="8229600" cy="77809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What is a thread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2195736" y="1340768"/>
            <a:ext cx="4383829" cy="369332"/>
          </a:xfrm>
          <a:prstGeom prst="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smtClean="0"/>
              <a:t>A concept created towards multiprocessing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Copyright Reserved - Do not reproduce</a:t>
            </a:r>
            <a:endParaRPr lang="en-IN"/>
          </a:p>
        </p:txBody>
      </p:sp>
      <p:sp>
        <p:nvSpPr>
          <p:cNvPr id="3" name="Slide Number Placeholder 2"/>
          <p:cNvSpPr>
            <a:spLocks noGrp="1"/>
          </p:cNvSpPr>
          <p:nvPr>
            <p:ph type="sldNum" sz="quarter" idx="12"/>
          </p:nvPr>
        </p:nvSpPr>
        <p:spPr/>
        <p:txBody>
          <a:bodyPr/>
          <a:lstStyle/>
          <a:p>
            <a:fld id="{3CC8D4CE-93F6-4BFF-95A0-EE98CBE3B034}" type="slidenum">
              <a:rPr lang="en-IN" smtClean="0"/>
              <a:pPr/>
              <a:t>27</a:t>
            </a:fld>
            <a:endParaRPr lang="en-IN"/>
          </a:p>
        </p:txBody>
      </p:sp>
      <p:sp>
        <p:nvSpPr>
          <p:cNvPr id="4" name="Rectangle 3"/>
          <p:cNvSpPr/>
          <p:nvPr/>
        </p:nvSpPr>
        <p:spPr>
          <a:xfrm>
            <a:off x="251520" y="620688"/>
            <a:ext cx="8712968" cy="5909310"/>
          </a:xfrm>
          <a:prstGeom prst="rect">
            <a:avLst/>
          </a:prstGeom>
        </p:spPr>
        <p:txBody>
          <a:bodyPr wrap="square">
            <a:spAutoFit/>
          </a:bodyPr>
          <a:lstStyle/>
          <a:p>
            <a:pPr>
              <a:buFont typeface="Arial" pitchFamily="34" charset="0"/>
              <a:buChar char="•"/>
            </a:pPr>
            <a:r>
              <a:rPr lang="en-US" dirty="0" smtClean="0"/>
              <a:t>The main program </a:t>
            </a:r>
            <a:r>
              <a:rPr lang="en-US" dirty="0" err="1" smtClean="0"/>
              <a:t>a.out</a:t>
            </a:r>
            <a:r>
              <a:rPr lang="en-US" dirty="0" smtClean="0"/>
              <a:t> is scheduled to run by the native operating system. </a:t>
            </a:r>
            <a:r>
              <a:rPr lang="en-US" dirty="0" err="1" smtClean="0"/>
              <a:t>a.out</a:t>
            </a:r>
            <a:r>
              <a:rPr lang="en-US" dirty="0" smtClean="0"/>
              <a:t> loads and acquires all of the necessary system and user resources to run. This is the "heavy weight" process.</a:t>
            </a:r>
          </a:p>
          <a:p>
            <a:pPr>
              <a:buFont typeface="Arial" pitchFamily="34" charset="0"/>
              <a:buChar char="•"/>
            </a:pPr>
            <a:endParaRPr lang="en-US" dirty="0" smtClean="0"/>
          </a:p>
          <a:p>
            <a:pPr>
              <a:buFont typeface="Arial" pitchFamily="34" charset="0"/>
              <a:buChar char="•"/>
            </a:pPr>
            <a:r>
              <a:rPr lang="en-US" dirty="0" err="1" smtClean="0"/>
              <a:t>a.out</a:t>
            </a:r>
            <a:r>
              <a:rPr lang="en-US" dirty="0" smtClean="0"/>
              <a:t> performs some serial work, and then creates a number of tasks (threads) that can be scheduled and run by the operating system concurrently.</a:t>
            </a:r>
          </a:p>
          <a:p>
            <a:pPr>
              <a:buFont typeface="Arial" pitchFamily="34" charset="0"/>
              <a:buChar char="•"/>
            </a:pPr>
            <a:endParaRPr lang="en-US" dirty="0" smtClean="0"/>
          </a:p>
          <a:p>
            <a:pPr>
              <a:buFont typeface="Arial" pitchFamily="34" charset="0"/>
              <a:buChar char="•"/>
            </a:pPr>
            <a:r>
              <a:rPr lang="en-US" dirty="0" smtClean="0"/>
              <a:t>Each thread has local data, but also, shares the entire resources of </a:t>
            </a:r>
            <a:r>
              <a:rPr lang="en-US" dirty="0" err="1" smtClean="0"/>
              <a:t>a.out</a:t>
            </a:r>
            <a:r>
              <a:rPr lang="en-US" dirty="0" smtClean="0"/>
              <a:t>. This saves the overhead associated with replicating a program's resources for each thread ("light weight"). Each thread also benefits from a global memory view because it shares the memory space of </a:t>
            </a:r>
            <a:r>
              <a:rPr lang="en-US" dirty="0" err="1" smtClean="0"/>
              <a:t>a.out</a:t>
            </a:r>
            <a:r>
              <a:rPr lang="en-US" dirty="0" smtClean="0"/>
              <a:t>.</a:t>
            </a:r>
          </a:p>
          <a:p>
            <a:pPr>
              <a:buFont typeface="Arial" pitchFamily="34" charset="0"/>
              <a:buChar char="•"/>
            </a:pPr>
            <a:endParaRPr lang="en-US" dirty="0" smtClean="0"/>
          </a:p>
          <a:p>
            <a:pPr>
              <a:buFont typeface="Arial" pitchFamily="34" charset="0"/>
              <a:buChar char="•"/>
            </a:pPr>
            <a:r>
              <a:rPr lang="en-US" dirty="0" smtClean="0"/>
              <a:t>A thread's work may best be described as a subroutine within the main program. Any thread can execute any subroutine at the same time as other threads</a:t>
            </a:r>
            <a:r>
              <a:rPr lang="en-US" dirty="0" smtClean="0"/>
              <a:t>.</a:t>
            </a:r>
          </a:p>
          <a:p>
            <a:pPr>
              <a:buFont typeface="Arial" pitchFamily="34" charset="0"/>
              <a:buChar char="•"/>
            </a:pPr>
            <a:endParaRPr lang="en-US" dirty="0" smtClean="0"/>
          </a:p>
          <a:p>
            <a:pPr>
              <a:buFont typeface="Arial" pitchFamily="34" charset="0"/>
              <a:buChar char="•"/>
            </a:pPr>
            <a:r>
              <a:rPr lang="en-US" dirty="0" smtClean="0"/>
              <a:t>Threads communicate with each other through global memory (updating address locations). This requires synchronization constructs to ensure that more than one thread is not updating the same global address at any time</a:t>
            </a:r>
            <a:r>
              <a:rPr lang="en-US" dirty="0" smtClean="0"/>
              <a:t>.</a:t>
            </a:r>
          </a:p>
          <a:p>
            <a:pPr>
              <a:buFont typeface="Arial" pitchFamily="34" charset="0"/>
              <a:buChar char="•"/>
            </a:pPr>
            <a:endParaRPr lang="en-US" dirty="0" smtClean="0"/>
          </a:p>
          <a:p>
            <a:pPr>
              <a:buFont typeface="Arial" pitchFamily="34" charset="0"/>
              <a:buChar char="•"/>
            </a:pPr>
            <a:r>
              <a:rPr lang="en-US" dirty="0" smtClean="0"/>
              <a:t>Threads can come and go, but </a:t>
            </a:r>
            <a:r>
              <a:rPr lang="en-US" dirty="0" err="1" smtClean="0"/>
              <a:t>a.out</a:t>
            </a:r>
            <a:r>
              <a:rPr lang="en-US" dirty="0" smtClean="0"/>
              <a:t> remains present to provide the necessary shared resources until the application has completed.</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 between process and thread</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28</a:t>
            </a:fld>
            <a:endParaRPr lang="en-IN"/>
          </a:p>
        </p:txBody>
      </p:sp>
      <p:pic>
        <p:nvPicPr>
          <p:cNvPr id="1026" name="Picture 2" descr="Single Threaded and Multithreaded Process"/>
          <p:cNvPicPr>
            <a:picLocks noChangeAspect="1" noChangeArrowheads="1"/>
          </p:cNvPicPr>
          <p:nvPr/>
        </p:nvPicPr>
        <p:blipFill>
          <a:blip r:embed="rId2" cstate="print"/>
          <a:srcRect/>
          <a:stretch>
            <a:fillRect/>
          </a:stretch>
        </p:blipFill>
        <p:spPr bwMode="auto">
          <a:xfrm>
            <a:off x="1547664" y="3068960"/>
            <a:ext cx="5715000" cy="2857500"/>
          </a:xfrm>
          <a:prstGeom prst="rect">
            <a:avLst/>
          </a:prstGeom>
          <a:noFill/>
        </p:spPr>
      </p:pic>
      <p:sp>
        <p:nvSpPr>
          <p:cNvPr id="6" name="Rectangle 5"/>
          <p:cNvSpPr/>
          <p:nvPr/>
        </p:nvSpPr>
        <p:spPr>
          <a:xfrm>
            <a:off x="611560" y="1700809"/>
            <a:ext cx="7344816" cy="923330"/>
          </a:xfrm>
          <a:prstGeom prst="rect">
            <a:avLst/>
          </a:prstGeom>
        </p:spPr>
        <p:txBody>
          <a:bodyPr wrap="square">
            <a:spAutoFit/>
          </a:bodyPr>
          <a:lstStyle/>
          <a:p>
            <a:r>
              <a:rPr lang="en-US" dirty="0" smtClean="0"/>
              <a:t>As each thread has its own independent resource for process execution, multiple processes can be executed in parallel by increasing number of threads.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threads and processes</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29</a:t>
            </a:fld>
            <a:endParaRPr lang="en-IN"/>
          </a:p>
        </p:txBody>
      </p:sp>
      <p:sp>
        <p:nvSpPr>
          <p:cNvPr id="5" name="Rectangle 4"/>
          <p:cNvSpPr/>
          <p:nvPr/>
        </p:nvSpPr>
        <p:spPr>
          <a:xfrm>
            <a:off x="395536" y="1772816"/>
            <a:ext cx="8496944" cy="3139321"/>
          </a:xfrm>
          <a:prstGeom prst="rect">
            <a:avLst/>
          </a:prstGeom>
        </p:spPr>
        <p:txBody>
          <a:bodyPr wrap="square">
            <a:spAutoFit/>
          </a:bodyPr>
          <a:lstStyle/>
          <a:p>
            <a:r>
              <a:rPr lang="en-US" dirty="0" smtClean="0"/>
              <a:t>Processes do not share their address space while threads executing under same process share the address space.</a:t>
            </a:r>
          </a:p>
          <a:p>
            <a:r>
              <a:rPr lang="en-US" dirty="0" smtClean="0"/>
              <a:t>From the above point its clear that processes execute independent of each other and the synchronization between processes is taken care by kernel only while on the other hand the thread synchronization has to be taken care by the process under which the threads are executing</a:t>
            </a:r>
          </a:p>
          <a:p>
            <a:r>
              <a:rPr lang="en-US" dirty="0" smtClean="0"/>
              <a:t>Context switching between threads is fast as compared to context switching between processes</a:t>
            </a:r>
          </a:p>
          <a:p>
            <a:r>
              <a:rPr lang="en-US" dirty="0" smtClean="0"/>
              <a:t>The interaction between two processes is achieved only through the standard inter process communication while threads executing under the same process can communicate easily as they share most of the resources like memory, text segment etc</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Real Time System</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3</a:t>
            </a:fld>
            <a:endParaRPr lang="en-IN"/>
          </a:p>
        </p:txBody>
      </p:sp>
      <p:graphicFrame>
        <p:nvGraphicFramePr>
          <p:cNvPr id="5" name="Diagram 4"/>
          <p:cNvGraphicFramePr/>
          <p:nvPr/>
        </p:nvGraphicFramePr>
        <p:xfrm>
          <a:off x="683568" y="1340768"/>
          <a:ext cx="7620000" cy="3312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611560" y="4509120"/>
          <a:ext cx="7704856" cy="20882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Threads</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30</a:t>
            </a:fld>
            <a:endParaRPr lang="en-IN"/>
          </a:p>
        </p:txBody>
      </p:sp>
      <p:sp>
        <p:nvSpPr>
          <p:cNvPr id="5" name="Rectangle 4"/>
          <p:cNvSpPr/>
          <p:nvPr/>
        </p:nvSpPr>
        <p:spPr>
          <a:xfrm>
            <a:off x="4499992" y="3762906"/>
            <a:ext cx="4499992" cy="1754326"/>
          </a:xfrm>
          <a:prstGeom prst="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b="1" dirty="0" smtClean="0"/>
              <a:t>Kernel threads</a:t>
            </a:r>
            <a:r>
              <a:rPr lang="en-US" dirty="0" smtClean="0"/>
              <a:t> are supported within the kernel of the OS itself. All modern OSs support kernel level threads, allowing the kernel to perform multiple simultaneous tasks and/or to service multiple kernel system calls simultaneously.</a:t>
            </a:r>
            <a:endParaRPr lang="en-US" dirty="0"/>
          </a:p>
        </p:txBody>
      </p:sp>
      <p:sp>
        <p:nvSpPr>
          <p:cNvPr id="6" name="Rectangle 5"/>
          <p:cNvSpPr/>
          <p:nvPr/>
        </p:nvSpPr>
        <p:spPr>
          <a:xfrm>
            <a:off x="323528" y="3906922"/>
            <a:ext cx="3203848" cy="1477328"/>
          </a:xfrm>
          <a:prstGeom prst="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b="1" dirty="0" smtClean="0"/>
              <a:t>User threads</a:t>
            </a:r>
            <a:r>
              <a:rPr lang="en-US" dirty="0" smtClean="0"/>
              <a:t>, are above the kernel and without kernel support. These are the threads that application programmers use in their programs.</a:t>
            </a:r>
          </a:p>
        </p:txBody>
      </p:sp>
      <p:sp>
        <p:nvSpPr>
          <p:cNvPr id="7" name="TextBox 6"/>
          <p:cNvSpPr txBox="1"/>
          <p:nvPr/>
        </p:nvSpPr>
        <p:spPr>
          <a:xfrm>
            <a:off x="3203848" y="1628800"/>
            <a:ext cx="1846659" cy="707886"/>
          </a:xfrm>
          <a:prstGeom prst="rect">
            <a:avLst/>
          </a:prstGeom>
          <a:solidFill>
            <a:schemeClr val="bg2">
              <a:lumMod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r>
              <a:rPr lang="en-US" sz="4000" dirty="0" smtClean="0"/>
              <a:t>Threads</a:t>
            </a:r>
            <a:endParaRPr lang="en-US" sz="4000" dirty="0"/>
          </a:p>
        </p:txBody>
      </p:sp>
      <p:cxnSp>
        <p:nvCxnSpPr>
          <p:cNvPr id="9" name="Straight Arrow Connector 8"/>
          <p:cNvCxnSpPr>
            <a:stCxn id="7" idx="2"/>
          </p:cNvCxnSpPr>
          <p:nvPr/>
        </p:nvCxnSpPr>
        <p:spPr>
          <a:xfrm flipH="1">
            <a:off x="1835696" y="2336686"/>
            <a:ext cx="2291482" cy="15243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a:endCxn id="5" idx="0"/>
          </p:cNvCxnSpPr>
          <p:nvPr/>
        </p:nvCxnSpPr>
        <p:spPr>
          <a:xfrm>
            <a:off x="4127178" y="2336686"/>
            <a:ext cx="2622810" cy="14262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create threads</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31</a:t>
            </a:fld>
            <a:endParaRPr lang="en-IN"/>
          </a:p>
        </p:txBody>
      </p:sp>
      <p:sp>
        <p:nvSpPr>
          <p:cNvPr id="5" name="Rectangle 4"/>
          <p:cNvSpPr/>
          <p:nvPr/>
        </p:nvSpPr>
        <p:spPr>
          <a:xfrm>
            <a:off x="611560" y="1484784"/>
            <a:ext cx="7704856" cy="2031325"/>
          </a:xfrm>
          <a:prstGeom prst="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dirty="0" smtClean="0"/>
              <a:t>Thread libraries provides programmers with API for creating and managing of threads.</a:t>
            </a:r>
          </a:p>
          <a:p>
            <a:endParaRPr lang="en-US" dirty="0" smtClean="0"/>
          </a:p>
          <a:p>
            <a:r>
              <a:rPr lang="en-US" dirty="0" smtClean="0"/>
              <a:t>Thread libraries may be implemented either in user space or in kernel space. The user space involves API functions implemented solely within user space, with no kernel support. The kernel space involves system calls, and requires a kernel with thread library support.</a:t>
            </a:r>
            <a:endParaRPr lang="en-US" dirty="0"/>
          </a:p>
        </p:txBody>
      </p:sp>
      <p:sp>
        <p:nvSpPr>
          <p:cNvPr id="6" name="Rectangle 5"/>
          <p:cNvSpPr/>
          <p:nvPr/>
        </p:nvSpPr>
        <p:spPr>
          <a:xfrm>
            <a:off x="611560" y="3784972"/>
            <a:ext cx="7704856" cy="2308324"/>
          </a:xfrm>
          <a:prstGeom prst="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buFont typeface="Arial" pitchFamily="34" charset="0"/>
              <a:buChar char="•"/>
            </a:pPr>
            <a:r>
              <a:rPr lang="en-US" dirty="0" smtClean="0"/>
              <a:t>POSIX Pitheads, may be provided as either a user or kernel library, as an extension to the POSIX standard.</a:t>
            </a:r>
          </a:p>
          <a:p>
            <a:endParaRPr lang="en-US" dirty="0" smtClean="0"/>
          </a:p>
          <a:p>
            <a:pPr>
              <a:buFont typeface="Arial" pitchFamily="34" charset="0"/>
              <a:buChar char="•"/>
            </a:pPr>
            <a:r>
              <a:rPr lang="en-US" dirty="0" smtClean="0"/>
              <a:t>Win32 threads, are provided as a kernel-level library on Windows systems.</a:t>
            </a:r>
          </a:p>
          <a:p>
            <a:pPr>
              <a:buFont typeface="Arial" pitchFamily="34" charset="0"/>
              <a:buChar char="•"/>
            </a:pPr>
            <a:endParaRPr lang="en-US" dirty="0" smtClean="0"/>
          </a:p>
          <a:p>
            <a:pPr>
              <a:buFont typeface="Arial" pitchFamily="34" charset="0"/>
              <a:buChar char="•"/>
            </a:pPr>
            <a:r>
              <a:rPr lang="en-US" dirty="0" smtClean="0"/>
              <a:t>Java threads - Since Java generally runs on a Java Virtual Machine, the implementation of threads is based upon whatever OS and hardware the JVM is running on, i.e. either Pitheads or Win32 threads depending on the system</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Copyright Reserved - Do not reproduce</a:t>
            </a:r>
            <a:endParaRPr lang="en-IN"/>
          </a:p>
        </p:txBody>
      </p:sp>
      <p:sp>
        <p:nvSpPr>
          <p:cNvPr id="3" name="Slide Number Placeholder 2"/>
          <p:cNvSpPr>
            <a:spLocks noGrp="1"/>
          </p:cNvSpPr>
          <p:nvPr>
            <p:ph type="sldNum" sz="quarter" idx="12"/>
          </p:nvPr>
        </p:nvSpPr>
        <p:spPr/>
        <p:txBody>
          <a:bodyPr/>
          <a:lstStyle/>
          <a:p>
            <a:fld id="{3CC8D4CE-93F6-4BFF-95A0-EE98CBE3B034}" type="slidenum">
              <a:rPr lang="en-IN" smtClean="0"/>
              <a:pPr/>
              <a:t>32</a:t>
            </a:fld>
            <a:endParaRPr lang="en-IN"/>
          </a:p>
        </p:txBody>
      </p:sp>
      <p:sp>
        <p:nvSpPr>
          <p:cNvPr id="5" name="Rectangle 4"/>
          <p:cNvSpPr/>
          <p:nvPr/>
        </p:nvSpPr>
        <p:spPr>
          <a:xfrm>
            <a:off x="179512" y="332656"/>
            <a:ext cx="8712968" cy="6340197"/>
          </a:xfrm>
          <a:prstGeom prst="rect">
            <a:avLst/>
          </a:prstGeom>
        </p:spPr>
        <p:txBody>
          <a:bodyPr wrap="square">
            <a:spAutoFit/>
          </a:bodyPr>
          <a:lstStyle/>
          <a:p>
            <a:r>
              <a:rPr lang="en-US" sz="1400" dirty="0" smtClean="0"/>
              <a:t>#include &lt;</a:t>
            </a:r>
            <a:r>
              <a:rPr lang="en-US" sz="1400" dirty="0" err="1" smtClean="0"/>
              <a:t>stdio.h</a:t>
            </a:r>
            <a:r>
              <a:rPr lang="en-US" sz="1400" dirty="0" smtClean="0"/>
              <a:t>&gt;</a:t>
            </a:r>
          </a:p>
          <a:p>
            <a:r>
              <a:rPr lang="en-US" sz="1400" dirty="0" smtClean="0"/>
              <a:t>#include &lt;</a:t>
            </a:r>
            <a:r>
              <a:rPr lang="en-US" sz="1400" dirty="0" err="1" smtClean="0"/>
              <a:t>pthread.h</a:t>
            </a:r>
            <a:r>
              <a:rPr lang="en-US" sz="1400" dirty="0" smtClean="0"/>
              <a:t>&gt;</a:t>
            </a:r>
          </a:p>
          <a:p>
            <a:r>
              <a:rPr lang="en-US" sz="1400" dirty="0" smtClean="0"/>
              <a:t>#include &lt;</a:t>
            </a:r>
            <a:r>
              <a:rPr lang="en-US" sz="1400" dirty="0" err="1" smtClean="0"/>
              <a:t>semaphore.h</a:t>
            </a:r>
            <a:r>
              <a:rPr lang="en-US" sz="1400" dirty="0" smtClean="0"/>
              <a:t>&gt;</a:t>
            </a:r>
          </a:p>
          <a:p>
            <a:r>
              <a:rPr lang="en-US" sz="1400" dirty="0" smtClean="0"/>
              <a:t>#include &lt;</a:t>
            </a:r>
            <a:r>
              <a:rPr lang="en-US" sz="1400" dirty="0" err="1" smtClean="0"/>
              <a:t>stdlib.h</a:t>
            </a:r>
            <a:r>
              <a:rPr lang="en-US" sz="1400" dirty="0" smtClean="0"/>
              <a:t>&gt;</a:t>
            </a:r>
          </a:p>
          <a:p>
            <a:endParaRPr lang="en-US" sz="1400" dirty="0" smtClean="0"/>
          </a:p>
          <a:p>
            <a:r>
              <a:rPr lang="en-US" sz="1400" dirty="0" smtClean="0"/>
              <a:t>char n[1024];</a:t>
            </a:r>
          </a:p>
          <a:p>
            <a:r>
              <a:rPr lang="en-US" sz="1400" dirty="0" err="1" smtClean="0"/>
              <a:t>sem_t</a:t>
            </a:r>
            <a:r>
              <a:rPr lang="en-US" sz="1400" dirty="0" smtClean="0"/>
              <a:t> </a:t>
            </a:r>
            <a:r>
              <a:rPr lang="en-US" sz="1400" dirty="0" err="1" smtClean="0"/>
              <a:t>len</a:t>
            </a:r>
            <a:r>
              <a:rPr lang="en-US" sz="1400" dirty="0" smtClean="0"/>
              <a:t>;</a:t>
            </a:r>
          </a:p>
          <a:p>
            <a:endParaRPr lang="en-US" sz="1400" dirty="0" smtClean="0"/>
          </a:p>
          <a:p>
            <a:r>
              <a:rPr lang="en-US" sz="1400" dirty="0" smtClean="0"/>
              <a:t>void * read1()</a:t>
            </a:r>
          </a:p>
          <a:p>
            <a:r>
              <a:rPr lang="en-US" sz="1400" dirty="0" smtClean="0"/>
              <a:t>{</a:t>
            </a:r>
          </a:p>
          <a:p>
            <a:r>
              <a:rPr lang="en-US" sz="1400" dirty="0" smtClean="0"/>
              <a:t>    while(1)</a:t>
            </a:r>
          </a:p>
          <a:p>
            <a:r>
              <a:rPr lang="en-US" sz="1400" dirty="0" smtClean="0"/>
              <a:t>    {</a:t>
            </a:r>
          </a:p>
          <a:p>
            <a:r>
              <a:rPr lang="en-US" sz="1400" dirty="0" smtClean="0"/>
              <a:t>          </a:t>
            </a:r>
            <a:r>
              <a:rPr lang="en-US" sz="1400" dirty="0" err="1" smtClean="0"/>
              <a:t>printf</a:t>
            </a:r>
            <a:r>
              <a:rPr lang="en-US" sz="1400" dirty="0" smtClean="0"/>
              <a:t>("\nThread-1:Enter a string\n");</a:t>
            </a:r>
          </a:p>
          <a:p>
            <a:r>
              <a:rPr lang="en-US" sz="1400" dirty="0" smtClean="0"/>
              <a:t>          </a:t>
            </a:r>
            <a:r>
              <a:rPr lang="en-US" sz="1400" dirty="0" err="1" smtClean="0"/>
              <a:t>scanf</a:t>
            </a:r>
            <a:r>
              <a:rPr lang="en-US" sz="1400" dirty="0" smtClean="0"/>
              <a:t>("%</a:t>
            </a:r>
            <a:r>
              <a:rPr lang="en-US" sz="1400" dirty="0" err="1" smtClean="0"/>
              <a:t>s",n</a:t>
            </a:r>
            <a:r>
              <a:rPr lang="en-US" sz="1400" dirty="0" smtClean="0"/>
              <a:t>);</a:t>
            </a:r>
          </a:p>
          <a:p>
            <a:r>
              <a:rPr lang="en-US" sz="1400" dirty="0" smtClean="0"/>
              <a:t>          </a:t>
            </a:r>
            <a:r>
              <a:rPr lang="en-US" sz="1400" dirty="0" err="1" smtClean="0"/>
              <a:t>printf</a:t>
            </a:r>
            <a:r>
              <a:rPr lang="en-US" sz="1400" dirty="0" smtClean="0"/>
              <a:t>("\n");</a:t>
            </a:r>
          </a:p>
          <a:p>
            <a:r>
              <a:rPr lang="en-US" sz="1400" dirty="0" smtClean="0"/>
              <a:t>          </a:t>
            </a:r>
            <a:r>
              <a:rPr lang="en-US" sz="1400" dirty="0" err="1" smtClean="0"/>
              <a:t>sem_post</a:t>
            </a:r>
            <a:r>
              <a:rPr lang="en-US" sz="1400" dirty="0" smtClean="0"/>
              <a:t>(&amp;</a:t>
            </a:r>
            <a:r>
              <a:rPr lang="en-US" sz="1400" dirty="0" err="1" smtClean="0"/>
              <a:t>len</a:t>
            </a:r>
            <a:r>
              <a:rPr lang="en-US" sz="1400" dirty="0" smtClean="0"/>
              <a:t>);</a:t>
            </a:r>
          </a:p>
          <a:p>
            <a:r>
              <a:rPr lang="en-US" sz="1400" dirty="0" smtClean="0"/>
              <a:t>    }</a:t>
            </a:r>
          </a:p>
          <a:p>
            <a:r>
              <a:rPr lang="en-US" sz="1400" dirty="0" smtClean="0"/>
              <a:t>}</a:t>
            </a:r>
          </a:p>
          <a:p>
            <a:endParaRPr lang="en-US" sz="1400" dirty="0" smtClean="0"/>
          </a:p>
          <a:p>
            <a:r>
              <a:rPr lang="en-US" sz="1400" dirty="0" smtClean="0"/>
              <a:t>void * write1()</a:t>
            </a:r>
          </a:p>
          <a:p>
            <a:r>
              <a:rPr lang="en-US" sz="1400" dirty="0" smtClean="0"/>
              <a:t>{</a:t>
            </a:r>
          </a:p>
          <a:p>
            <a:r>
              <a:rPr lang="en-US" sz="1400" dirty="0" smtClean="0"/>
              <a:t>        while(1)</a:t>
            </a:r>
          </a:p>
          <a:p>
            <a:r>
              <a:rPr lang="en-US" sz="1400" dirty="0" smtClean="0"/>
              <a:t>        {</a:t>
            </a:r>
          </a:p>
          <a:p>
            <a:r>
              <a:rPr lang="en-US" sz="1400" dirty="0" smtClean="0"/>
              <a:t>           </a:t>
            </a:r>
            <a:r>
              <a:rPr lang="en-US" sz="1400" dirty="0" err="1" smtClean="0"/>
              <a:t>sem_wait</a:t>
            </a:r>
            <a:r>
              <a:rPr lang="en-US" sz="1400" dirty="0" smtClean="0"/>
              <a:t>(&amp;</a:t>
            </a:r>
            <a:r>
              <a:rPr lang="en-US" sz="1400" dirty="0" err="1" smtClean="0"/>
              <a:t>len</a:t>
            </a:r>
            <a:r>
              <a:rPr lang="en-US" sz="1400" dirty="0" smtClean="0"/>
              <a:t>);</a:t>
            </a:r>
          </a:p>
          <a:p>
            <a:r>
              <a:rPr lang="en-US" sz="1400" dirty="0" smtClean="0"/>
              <a:t>           </a:t>
            </a:r>
            <a:r>
              <a:rPr lang="en-US" sz="1400" dirty="0" err="1" smtClean="0"/>
              <a:t>printf</a:t>
            </a:r>
            <a:r>
              <a:rPr lang="en-US" sz="1400" dirty="0" smtClean="0"/>
              <a:t>("\nThread-2:The string entered is :");</a:t>
            </a:r>
          </a:p>
          <a:p>
            <a:r>
              <a:rPr lang="en-US" sz="1400" dirty="0" smtClean="0"/>
              <a:t>           </a:t>
            </a:r>
            <a:r>
              <a:rPr lang="en-US" sz="1400" dirty="0" err="1" smtClean="0"/>
              <a:t>printf</a:t>
            </a:r>
            <a:r>
              <a:rPr lang="en-US" sz="1400" dirty="0" smtClean="0"/>
              <a:t>("==== %s\</a:t>
            </a:r>
            <a:r>
              <a:rPr lang="en-US" sz="1400" dirty="0" err="1" smtClean="0"/>
              <a:t>n",n</a:t>
            </a:r>
            <a:r>
              <a:rPr lang="en-US" sz="1400" dirty="0" smtClean="0"/>
              <a:t>);</a:t>
            </a:r>
          </a:p>
          <a:p>
            <a:r>
              <a:rPr lang="en-US" sz="1400" dirty="0" smtClean="0"/>
              <a:t>        }</a:t>
            </a:r>
          </a:p>
          <a:p>
            <a:endParaRPr lang="en-US" sz="1400" dirty="0" smtClean="0"/>
          </a:p>
          <a:p>
            <a:r>
              <a:rPr lang="en-US" sz="1400" dirty="0" smtClean="0"/>
              <a:t>}</a:t>
            </a:r>
            <a:endParaRPr lang="en-US"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Copyright Reserved - Do not reproduce</a:t>
            </a:r>
            <a:endParaRPr lang="en-IN"/>
          </a:p>
        </p:txBody>
      </p:sp>
      <p:sp>
        <p:nvSpPr>
          <p:cNvPr id="3" name="Slide Number Placeholder 2"/>
          <p:cNvSpPr>
            <a:spLocks noGrp="1"/>
          </p:cNvSpPr>
          <p:nvPr>
            <p:ph type="sldNum" sz="quarter" idx="12"/>
          </p:nvPr>
        </p:nvSpPr>
        <p:spPr/>
        <p:txBody>
          <a:bodyPr/>
          <a:lstStyle/>
          <a:p>
            <a:fld id="{3CC8D4CE-93F6-4BFF-95A0-EE98CBE3B034}" type="slidenum">
              <a:rPr lang="en-IN" smtClean="0"/>
              <a:pPr/>
              <a:t>33</a:t>
            </a:fld>
            <a:endParaRPr lang="en-IN"/>
          </a:p>
        </p:txBody>
      </p:sp>
      <p:sp>
        <p:nvSpPr>
          <p:cNvPr id="4" name="Rectangle 3"/>
          <p:cNvSpPr/>
          <p:nvPr/>
        </p:nvSpPr>
        <p:spPr>
          <a:xfrm>
            <a:off x="395536" y="474345"/>
            <a:ext cx="8136904" cy="5632311"/>
          </a:xfrm>
          <a:prstGeom prst="rect">
            <a:avLst/>
          </a:prstGeom>
        </p:spPr>
        <p:txBody>
          <a:bodyPr wrap="square">
            <a:spAutoFit/>
          </a:bodyPr>
          <a:lstStyle/>
          <a:p>
            <a:r>
              <a:rPr lang="en-US" dirty="0" err="1" smtClean="0"/>
              <a:t>int</a:t>
            </a:r>
            <a:r>
              <a:rPr lang="en-US" dirty="0" smtClean="0"/>
              <a:t> main()</a:t>
            </a:r>
          </a:p>
          <a:p>
            <a:r>
              <a:rPr lang="en-US" dirty="0" smtClean="0"/>
              <a:t>{</a:t>
            </a:r>
          </a:p>
          <a:p>
            <a:r>
              <a:rPr lang="en-US" dirty="0" smtClean="0"/>
              <a:t>        </a:t>
            </a:r>
            <a:r>
              <a:rPr lang="en-US" dirty="0" err="1" smtClean="0"/>
              <a:t>int</a:t>
            </a:r>
            <a:r>
              <a:rPr lang="en-US" dirty="0" smtClean="0"/>
              <a:t> status;</a:t>
            </a:r>
          </a:p>
          <a:p>
            <a:r>
              <a:rPr lang="en-US" dirty="0" smtClean="0"/>
              <a:t>       </a:t>
            </a:r>
            <a:r>
              <a:rPr lang="en-US" dirty="0" err="1" smtClean="0"/>
              <a:t>pthread_t</a:t>
            </a:r>
            <a:r>
              <a:rPr lang="en-US" dirty="0" smtClean="0"/>
              <a:t> </a:t>
            </a:r>
            <a:r>
              <a:rPr lang="en-US" dirty="0" err="1" smtClean="0"/>
              <a:t>tr</a:t>
            </a:r>
            <a:r>
              <a:rPr lang="en-US" dirty="0" smtClean="0"/>
              <a:t>, </a:t>
            </a:r>
            <a:r>
              <a:rPr lang="en-US" dirty="0" err="1" smtClean="0"/>
              <a:t>tw</a:t>
            </a:r>
            <a:r>
              <a:rPr lang="en-US" dirty="0" smtClean="0"/>
              <a:t>;</a:t>
            </a:r>
          </a:p>
          <a:p>
            <a:r>
              <a:rPr lang="en-US" dirty="0" smtClean="0"/>
              <a:t>       char *</a:t>
            </a:r>
            <a:r>
              <a:rPr lang="en-US" dirty="0" err="1" smtClean="0"/>
              <a:t>ptr</a:t>
            </a:r>
            <a:r>
              <a:rPr lang="en-US" dirty="0" smtClean="0"/>
              <a:t> ;</a:t>
            </a:r>
          </a:p>
          <a:p>
            <a:r>
              <a:rPr lang="en-US" dirty="0" smtClean="0"/>
              <a:t>       const </a:t>
            </a:r>
            <a:r>
              <a:rPr lang="en-US" dirty="0" err="1" smtClean="0"/>
              <a:t>int</a:t>
            </a:r>
            <a:r>
              <a:rPr lang="en-US" dirty="0" smtClean="0"/>
              <a:t> x = 100;</a:t>
            </a:r>
          </a:p>
          <a:p>
            <a:endParaRPr lang="en-US" dirty="0" smtClean="0"/>
          </a:p>
          <a:p>
            <a:r>
              <a:rPr lang="en-US" dirty="0" smtClean="0">
                <a:solidFill>
                  <a:srgbClr val="00B050"/>
                </a:solidFill>
              </a:rPr>
              <a:t>       </a:t>
            </a:r>
            <a:r>
              <a:rPr lang="en-US" dirty="0" err="1" smtClean="0">
                <a:solidFill>
                  <a:srgbClr val="00B050"/>
                </a:solidFill>
              </a:rPr>
              <a:t>ptr</a:t>
            </a:r>
            <a:r>
              <a:rPr lang="en-US" dirty="0" smtClean="0">
                <a:solidFill>
                  <a:srgbClr val="00B050"/>
                </a:solidFill>
              </a:rPr>
              <a:t> = (char*) </a:t>
            </a:r>
            <a:r>
              <a:rPr lang="en-US" dirty="0" err="1" smtClean="0">
                <a:solidFill>
                  <a:srgbClr val="00B050"/>
                </a:solidFill>
              </a:rPr>
              <a:t>malloc</a:t>
            </a:r>
            <a:r>
              <a:rPr lang="en-US" dirty="0" smtClean="0">
                <a:solidFill>
                  <a:srgbClr val="00B050"/>
                </a:solidFill>
              </a:rPr>
              <a:t>(100);</a:t>
            </a:r>
          </a:p>
          <a:p>
            <a:r>
              <a:rPr lang="en-US" dirty="0" smtClean="0">
                <a:solidFill>
                  <a:srgbClr val="00B050"/>
                </a:solidFill>
              </a:rPr>
              <a:t>       </a:t>
            </a:r>
            <a:r>
              <a:rPr lang="en-US" dirty="0" err="1" smtClean="0">
                <a:solidFill>
                  <a:srgbClr val="00B050"/>
                </a:solidFill>
              </a:rPr>
              <a:t>printf</a:t>
            </a:r>
            <a:r>
              <a:rPr lang="en-US" dirty="0" smtClean="0">
                <a:solidFill>
                  <a:srgbClr val="00B050"/>
                </a:solidFill>
              </a:rPr>
              <a:t>("Address of pointer variable  is %x ", &amp;</a:t>
            </a:r>
            <a:r>
              <a:rPr lang="en-US" dirty="0" err="1" smtClean="0">
                <a:solidFill>
                  <a:srgbClr val="00B050"/>
                </a:solidFill>
              </a:rPr>
              <a:t>ptr</a:t>
            </a:r>
            <a:r>
              <a:rPr lang="en-US" dirty="0" smtClean="0">
                <a:solidFill>
                  <a:srgbClr val="00B050"/>
                </a:solidFill>
              </a:rPr>
              <a:t>);</a:t>
            </a:r>
          </a:p>
          <a:p>
            <a:r>
              <a:rPr lang="en-US" dirty="0" smtClean="0">
                <a:solidFill>
                  <a:srgbClr val="00B050"/>
                </a:solidFill>
              </a:rPr>
              <a:t>       </a:t>
            </a:r>
            <a:r>
              <a:rPr lang="en-US" dirty="0" err="1" smtClean="0">
                <a:solidFill>
                  <a:srgbClr val="00B050"/>
                </a:solidFill>
              </a:rPr>
              <a:t>printf</a:t>
            </a:r>
            <a:r>
              <a:rPr lang="en-US" dirty="0" smtClean="0">
                <a:solidFill>
                  <a:srgbClr val="00B050"/>
                </a:solidFill>
              </a:rPr>
              <a:t>("Address on heap is %x ", </a:t>
            </a:r>
            <a:r>
              <a:rPr lang="en-US" dirty="0" err="1" smtClean="0">
                <a:solidFill>
                  <a:srgbClr val="00B050"/>
                </a:solidFill>
              </a:rPr>
              <a:t>ptr</a:t>
            </a:r>
            <a:r>
              <a:rPr lang="en-US" dirty="0" smtClean="0">
                <a:solidFill>
                  <a:srgbClr val="00B050"/>
                </a:solidFill>
              </a:rPr>
              <a:t>);</a:t>
            </a:r>
          </a:p>
          <a:p>
            <a:r>
              <a:rPr lang="en-US" dirty="0" smtClean="0">
                <a:solidFill>
                  <a:srgbClr val="00B050"/>
                </a:solidFill>
              </a:rPr>
              <a:t>       </a:t>
            </a:r>
            <a:r>
              <a:rPr lang="en-US" dirty="0" err="1" smtClean="0">
                <a:solidFill>
                  <a:srgbClr val="00B050"/>
                </a:solidFill>
              </a:rPr>
              <a:t>printf</a:t>
            </a:r>
            <a:r>
              <a:rPr lang="en-US" dirty="0" smtClean="0">
                <a:solidFill>
                  <a:srgbClr val="00B050"/>
                </a:solidFill>
              </a:rPr>
              <a:t>("Address on const  is %x ", &amp;x);</a:t>
            </a:r>
          </a:p>
          <a:p>
            <a:r>
              <a:rPr lang="en-US" dirty="0" smtClean="0">
                <a:solidFill>
                  <a:srgbClr val="00B050"/>
                </a:solidFill>
              </a:rPr>
              <a:t>       </a:t>
            </a:r>
            <a:r>
              <a:rPr lang="en-US" dirty="0" err="1" smtClean="0">
                <a:solidFill>
                  <a:srgbClr val="00B050"/>
                </a:solidFill>
              </a:rPr>
              <a:t>printf</a:t>
            </a:r>
            <a:r>
              <a:rPr lang="en-US" dirty="0" smtClean="0">
                <a:solidFill>
                  <a:srgbClr val="00B050"/>
                </a:solidFill>
              </a:rPr>
              <a:t>("Address on global  is %x ", &amp;</a:t>
            </a:r>
            <a:r>
              <a:rPr lang="en-US" dirty="0" err="1" smtClean="0">
                <a:solidFill>
                  <a:srgbClr val="00B050"/>
                </a:solidFill>
              </a:rPr>
              <a:t>len</a:t>
            </a:r>
            <a:r>
              <a:rPr lang="en-US" dirty="0" smtClean="0">
                <a:solidFill>
                  <a:srgbClr val="00B050"/>
                </a:solidFill>
              </a:rPr>
              <a:t>);</a:t>
            </a:r>
          </a:p>
          <a:p>
            <a:r>
              <a:rPr lang="en-US" dirty="0" smtClean="0"/>
              <a:t>       </a:t>
            </a:r>
            <a:r>
              <a:rPr lang="en-US" dirty="0" err="1" smtClean="0"/>
              <a:t>pthread_create</a:t>
            </a:r>
            <a:r>
              <a:rPr lang="en-US" dirty="0" smtClean="0"/>
              <a:t>(&amp;tr,NULL,read1,NULL);</a:t>
            </a:r>
          </a:p>
          <a:p>
            <a:r>
              <a:rPr lang="en-US" dirty="0" smtClean="0"/>
              <a:t>       </a:t>
            </a:r>
            <a:r>
              <a:rPr lang="en-US" dirty="0" err="1" smtClean="0"/>
              <a:t>pthread_create</a:t>
            </a:r>
            <a:r>
              <a:rPr lang="en-US" dirty="0" smtClean="0"/>
              <a:t>(&amp;tw,NULL,write1,NULL);</a:t>
            </a:r>
          </a:p>
          <a:p>
            <a:endParaRPr lang="en-US" dirty="0" smtClean="0"/>
          </a:p>
          <a:p>
            <a:r>
              <a:rPr lang="en-US" dirty="0" smtClean="0"/>
              <a:t>       </a:t>
            </a:r>
            <a:r>
              <a:rPr lang="en-US" dirty="0" err="1" smtClean="0"/>
              <a:t>printf</a:t>
            </a:r>
            <a:r>
              <a:rPr lang="en-US" dirty="0" smtClean="0"/>
              <a:t>("</a:t>
            </a:r>
            <a:r>
              <a:rPr lang="en-US" dirty="0" err="1" smtClean="0"/>
              <a:t>Pthread</a:t>
            </a:r>
            <a:r>
              <a:rPr lang="en-US" dirty="0" smtClean="0"/>
              <a:t> value = %d\n", </a:t>
            </a:r>
            <a:r>
              <a:rPr lang="en-US" dirty="0" err="1" smtClean="0"/>
              <a:t>tr</a:t>
            </a:r>
            <a:r>
              <a:rPr lang="en-US" dirty="0" smtClean="0"/>
              <a:t>);</a:t>
            </a:r>
          </a:p>
          <a:p>
            <a:r>
              <a:rPr lang="en-US" dirty="0" smtClean="0"/>
              <a:t>       </a:t>
            </a:r>
            <a:r>
              <a:rPr lang="en-US" dirty="0" err="1" smtClean="0"/>
              <a:t>printf</a:t>
            </a:r>
            <a:r>
              <a:rPr lang="en-US" dirty="0" smtClean="0"/>
              <a:t>("</a:t>
            </a:r>
            <a:r>
              <a:rPr lang="en-US" dirty="0" err="1" smtClean="0"/>
              <a:t>Pthread</a:t>
            </a:r>
            <a:r>
              <a:rPr lang="en-US" dirty="0" smtClean="0"/>
              <a:t> value = %d\n", </a:t>
            </a:r>
            <a:r>
              <a:rPr lang="en-US" dirty="0" err="1" smtClean="0"/>
              <a:t>tw</a:t>
            </a:r>
            <a:r>
              <a:rPr lang="en-US" dirty="0" smtClean="0"/>
              <a:t>);</a:t>
            </a:r>
          </a:p>
          <a:p>
            <a:r>
              <a:rPr lang="en-US" dirty="0" smtClean="0"/>
              <a:t>       </a:t>
            </a:r>
            <a:r>
              <a:rPr lang="en-US" dirty="0" err="1" smtClean="0"/>
              <a:t>pthread_join</a:t>
            </a:r>
            <a:r>
              <a:rPr lang="en-US" dirty="0" smtClean="0"/>
              <a:t>(</a:t>
            </a:r>
            <a:r>
              <a:rPr lang="en-US" dirty="0" err="1" smtClean="0"/>
              <a:t>tr,NULL</a:t>
            </a:r>
            <a:r>
              <a:rPr lang="en-US" dirty="0" smtClean="0"/>
              <a:t>);</a:t>
            </a:r>
          </a:p>
          <a:p>
            <a:r>
              <a:rPr lang="en-US" dirty="0" smtClean="0"/>
              <a:t>       </a:t>
            </a:r>
            <a:r>
              <a:rPr lang="en-US" dirty="0" err="1" smtClean="0"/>
              <a:t>pthread_join</a:t>
            </a:r>
            <a:r>
              <a:rPr lang="en-US" dirty="0" smtClean="0"/>
              <a:t>(</a:t>
            </a:r>
            <a:r>
              <a:rPr lang="en-US" dirty="0" err="1" smtClean="0"/>
              <a:t>tw,NULL</a:t>
            </a:r>
            <a:r>
              <a:rPr lang="en-US" dirty="0" smtClean="0"/>
              <a:t>);</a:t>
            </a:r>
          </a:p>
          <a:p>
            <a:r>
              <a:rPr lang="en-US" dirty="0" smtClean="0"/>
              <a: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create threads</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34</a:t>
            </a:fld>
            <a:endParaRPr lang="en-IN"/>
          </a:p>
        </p:txBody>
      </p:sp>
      <p:sp>
        <p:nvSpPr>
          <p:cNvPr id="5" name="Rectangle 4"/>
          <p:cNvSpPr/>
          <p:nvPr/>
        </p:nvSpPr>
        <p:spPr>
          <a:xfrm>
            <a:off x="323528" y="1556792"/>
            <a:ext cx="8424936" cy="4524315"/>
          </a:xfrm>
          <a:prstGeom prst="rect">
            <a:avLst/>
          </a:prstGeom>
        </p:spPr>
        <p:txBody>
          <a:bodyPr wrap="square">
            <a:spAutoFit/>
          </a:bodyPr>
          <a:lstStyle/>
          <a:p>
            <a:pPr>
              <a:buFont typeface="Arial" pitchFamily="34" charset="0"/>
              <a:buChar char="•"/>
            </a:pPr>
            <a:r>
              <a:rPr lang="en-US" sz="2400" dirty="0" smtClean="0"/>
              <a:t>Responsiveness</a:t>
            </a:r>
          </a:p>
          <a:p>
            <a:endParaRPr lang="en-US" sz="2400" dirty="0" smtClean="0"/>
          </a:p>
          <a:p>
            <a:pPr>
              <a:buFont typeface="Arial" pitchFamily="34" charset="0"/>
              <a:buChar char="•"/>
            </a:pPr>
            <a:r>
              <a:rPr lang="en-US" sz="2400" dirty="0" smtClean="0"/>
              <a:t>Resource sharing, hence allowing better utilization of resources.</a:t>
            </a:r>
          </a:p>
          <a:p>
            <a:pPr>
              <a:buFont typeface="Arial" pitchFamily="34" charset="0"/>
              <a:buChar char="•"/>
            </a:pPr>
            <a:endParaRPr lang="en-US" sz="2400" dirty="0" smtClean="0"/>
          </a:p>
          <a:p>
            <a:pPr>
              <a:buFont typeface="Arial" pitchFamily="34" charset="0"/>
              <a:buChar char="•"/>
            </a:pPr>
            <a:r>
              <a:rPr lang="en-US" sz="2400" dirty="0" smtClean="0"/>
              <a:t>Economy. Creating and managing threads becomes easier.</a:t>
            </a:r>
          </a:p>
          <a:p>
            <a:endParaRPr lang="en-US" sz="2400" dirty="0" smtClean="0"/>
          </a:p>
          <a:p>
            <a:pPr>
              <a:buFont typeface="Arial" pitchFamily="34" charset="0"/>
              <a:buChar char="•"/>
            </a:pPr>
            <a:r>
              <a:rPr lang="en-US" sz="2400" dirty="0" smtClean="0"/>
              <a:t>Scalability. One thread runs on one CPU. In Multithreaded processes, threads can be distributed over a series of processors to scale.</a:t>
            </a:r>
            <a:br>
              <a:rPr lang="en-US" sz="2400" dirty="0" smtClean="0"/>
            </a:br>
            <a:endParaRPr lang="en-US" sz="2400" dirty="0" smtClean="0"/>
          </a:p>
          <a:p>
            <a:pPr>
              <a:buFont typeface="Arial" pitchFamily="34" charset="0"/>
              <a:buChar char="•"/>
            </a:pPr>
            <a:r>
              <a:rPr lang="en-US" sz="2400" dirty="0" smtClean="0"/>
              <a:t>Context Switching is smooth. Context switching refers to the procedure followed by CPU to change from one task to another.</a:t>
            </a:r>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Linux handles threads and process scheduling</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35</a:t>
            </a:fld>
            <a:endParaRPr lang="en-IN"/>
          </a:p>
        </p:txBody>
      </p:sp>
      <p:sp>
        <p:nvSpPr>
          <p:cNvPr id="5" name="Rectangle 4"/>
          <p:cNvSpPr/>
          <p:nvPr/>
        </p:nvSpPr>
        <p:spPr>
          <a:xfrm>
            <a:off x="467544" y="1484784"/>
            <a:ext cx="7992888" cy="4801314"/>
          </a:xfrm>
          <a:prstGeom prst="rect">
            <a:avLst/>
          </a:prstGeom>
        </p:spPr>
        <p:txBody>
          <a:bodyPr wrap="square">
            <a:spAutoFit/>
          </a:bodyPr>
          <a:lstStyle/>
          <a:p>
            <a:pPr>
              <a:buFont typeface="Arial" pitchFamily="34" charset="0"/>
              <a:buChar char="•"/>
            </a:pPr>
            <a:r>
              <a:rPr lang="en-US" dirty="0" smtClean="0"/>
              <a:t>A process </a:t>
            </a:r>
            <a:r>
              <a:rPr lang="en-US" dirty="0" smtClean="0"/>
              <a:t>consists of  a number of threads </a:t>
            </a:r>
            <a:r>
              <a:rPr lang="en-US" dirty="0" smtClean="0"/>
              <a:t>sharing the same address space</a:t>
            </a:r>
            <a:r>
              <a:rPr lang="en-US" dirty="0" smtClean="0"/>
              <a:t>.</a:t>
            </a:r>
          </a:p>
          <a:p>
            <a:pPr>
              <a:buFont typeface="Arial" pitchFamily="34" charset="0"/>
              <a:buChar char="•"/>
            </a:pPr>
            <a:endParaRPr lang="en-US" dirty="0" smtClean="0"/>
          </a:p>
          <a:p>
            <a:pPr>
              <a:buFont typeface="Arial" pitchFamily="34" charset="0"/>
              <a:buChar char="•"/>
            </a:pPr>
            <a:r>
              <a:rPr lang="en-US" dirty="0" smtClean="0"/>
              <a:t>Kernel threads under Linux are implemented as processes that share resources. </a:t>
            </a:r>
            <a:endParaRPr lang="en-US" dirty="0" smtClean="0"/>
          </a:p>
          <a:p>
            <a:endParaRPr lang="en-US" dirty="0" smtClean="0"/>
          </a:p>
          <a:p>
            <a:pPr>
              <a:buFont typeface="Arial" pitchFamily="34" charset="0"/>
              <a:buChar char="•"/>
            </a:pPr>
            <a:r>
              <a:rPr lang="en-US" dirty="0" smtClean="0"/>
              <a:t>The </a:t>
            </a:r>
            <a:r>
              <a:rPr lang="en-US" dirty="0" smtClean="0"/>
              <a:t>scheduler does not differentiate between a thread and a process</a:t>
            </a:r>
          </a:p>
          <a:p>
            <a:pPr>
              <a:buFont typeface="Arial" pitchFamily="34" charset="0"/>
              <a:buChar char="•"/>
            </a:pPr>
            <a:endParaRPr lang="en-US" dirty="0" smtClean="0"/>
          </a:p>
          <a:p>
            <a:pPr>
              <a:buFont typeface="Arial" pitchFamily="34" charset="0"/>
              <a:buChar char="•"/>
            </a:pPr>
            <a:r>
              <a:rPr lang="en-US" dirty="0" smtClean="0"/>
              <a:t>There is only one scheduler ( which is the process scheduler ) that schedules the "threads" ( which are actually processes that share the same resources </a:t>
            </a:r>
            <a:r>
              <a:rPr lang="en-US" dirty="0" smtClean="0"/>
              <a:t>)</a:t>
            </a:r>
            <a:endParaRPr lang="en-US" dirty="0" smtClean="0"/>
          </a:p>
          <a:p>
            <a:pPr>
              <a:buFont typeface="Arial" pitchFamily="34" charset="0"/>
              <a:buChar char="•"/>
            </a:pPr>
            <a:endParaRPr lang="en-US" dirty="0" smtClean="0"/>
          </a:p>
          <a:p>
            <a:pPr>
              <a:buFont typeface="Arial" pitchFamily="34" charset="0"/>
              <a:buChar char="•"/>
            </a:pPr>
            <a:r>
              <a:rPr lang="en-US" dirty="0" smtClean="0"/>
              <a:t>Each </a:t>
            </a:r>
            <a:r>
              <a:rPr lang="en-US" dirty="0" smtClean="0"/>
              <a:t>thread has it's own stack and running execution state (registers etc.) just like "normal" processes. A context switch between two threads that belong to the same process just means that the switch might be a bit faster due to shared memory that may be still in the cache. </a:t>
            </a:r>
            <a:endParaRPr lang="en-US" dirty="0" smtClean="0"/>
          </a:p>
          <a:p>
            <a:pPr>
              <a:buFont typeface="Arial" pitchFamily="34" charset="0"/>
              <a:buChar char="•"/>
            </a:pPr>
            <a:endParaRPr lang="en-US" dirty="0" smtClean="0"/>
          </a:p>
          <a:p>
            <a:pPr>
              <a:buFont typeface="Arial" pitchFamily="34" charset="0"/>
              <a:buChar char="•"/>
            </a:pPr>
            <a:r>
              <a:rPr lang="en-US" dirty="0" smtClean="0"/>
              <a:t>T</a:t>
            </a:r>
            <a:r>
              <a:rPr lang="en-US" dirty="0" smtClean="0"/>
              <a:t>o </a:t>
            </a:r>
            <a:r>
              <a:rPr lang="en-US" dirty="0" smtClean="0"/>
              <a:t>avoid simultaneous access of the same memory, the threaded program me has to use </a:t>
            </a:r>
            <a:r>
              <a:rPr lang="en-US" dirty="0" err="1" smtClean="0"/>
              <a:t>mutexes</a:t>
            </a:r>
            <a:r>
              <a:rPr lang="en-US" dirty="0" smtClean="0"/>
              <a:t> or locks - the scheduler does not help in this case.</a:t>
            </a:r>
          </a:p>
          <a:p>
            <a:pPr>
              <a:buFont typeface="Arial" pitchFamily="34" charset="0"/>
              <a:buChar char="•"/>
            </a:pPr>
            <a:endParaRPr lang="en-US"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SMP</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36</a:t>
            </a:fld>
            <a:endParaRPr lang="en-IN"/>
          </a:p>
        </p:txBody>
      </p:sp>
      <p:sp>
        <p:nvSpPr>
          <p:cNvPr id="5" name="Rectangle 4"/>
          <p:cNvSpPr/>
          <p:nvPr/>
        </p:nvSpPr>
        <p:spPr>
          <a:xfrm>
            <a:off x="683568" y="1700808"/>
            <a:ext cx="7704856" cy="1754326"/>
          </a:xfrm>
          <a:prstGeom prst="rect">
            <a:avLst/>
          </a:prstGeom>
        </p:spPr>
        <p:txBody>
          <a:bodyPr wrap="square">
            <a:spAutoFit/>
          </a:bodyPr>
          <a:lstStyle/>
          <a:p>
            <a:r>
              <a:rPr lang="en-US" dirty="0" smtClean="0"/>
              <a:t>SMP (symmetric multiprocessing) is the processing of programs by multiple processors that share a common operating system and memory. In symmetric (or "tightly coupled") multiprocessing, the processors share memory and the I/O bus or data path. A single copy of the operating system is in charge of all the processors. SMP, also known as a "shared everything" system, does not usually exceed 16 processors.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Copyright Reserved - Do not reproduce</a:t>
            </a:r>
            <a:endParaRPr lang="en-IN"/>
          </a:p>
        </p:txBody>
      </p:sp>
      <p:sp>
        <p:nvSpPr>
          <p:cNvPr id="3" name="Slide Number Placeholder 2"/>
          <p:cNvSpPr>
            <a:spLocks noGrp="1"/>
          </p:cNvSpPr>
          <p:nvPr>
            <p:ph type="sldNum" sz="quarter" idx="12"/>
          </p:nvPr>
        </p:nvSpPr>
        <p:spPr/>
        <p:txBody>
          <a:bodyPr/>
          <a:lstStyle/>
          <a:p>
            <a:fld id="{3CC8D4CE-93F6-4BFF-95A0-EE98CBE3B034}" type="slidenum">
              <a:rPr lang="en-IN" smtClean="0"/>
              <a:pPr/>
              <a:t>37</a:t>
            </a:fld>
            <a:endParaRPr lang="en-IN"/>
          </a:p>
        </p:txBody>
      </p:sp>
      <p:sp>
        <p:nvSpPr>
          <p:cNvPr id="4" name="Footer Placeholder 1"/>
          <p:cNvSpPr txBox="1">
            <a:spLocks/>
          </p:cNvSpPr>
          <p:nvPr/>
        </p:nvSpPr>
        <p:spPr>
          <a:xfrm>
            <a:off x="3124200" y="6356350"/>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t>Copyright Reserved - Do not reproduce</a:t>
            </a: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3CC8D4CE-93F6-4BFF-95A0-EE98CBE3B034}" type="slidenum">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Rounded Rectangle 5"/>
          <p:cNvSpPr/>
          <p:nvPr/>
        </p:nvSpPr>
        <p:spPr>
          <a:xfrm>
            <a:off x="2353494" y="5589240"/>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a:t>
            </a:r>
            <a:endParaRPr lang="en-US" dirty="0"/>
          </a:p>
        </p:txBody>
      </p:sp>
      <p:sp>
        <p:nvSpPr>
          <p:cNvPr id="7" name="Rounded Rectangle 6"/>
          <p:cNvSpPr/>
          <p:nvPr/>
        </p:nvSpPr>
        <p:spPr>
          <a:xfrm>
            <a:off x="2353494" y="4824134"/>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a:t>
            </a:r>
            <a:endParaRPr lang="en-US" dirty="0"/>
          </a:p>
        </p:txBody>
      </p:sp>
      <p:sp>
        <p:nvSpPr>
          <p:cNvPr id="8" name="Rounded Rectangle 7"/>
          <p:cNvSpPr/>
          <p:nvPr/>
        </p:nvSpPr>
        <p:spPr>
          <a:xfrm>
            <a:off x="2339752" y="4104054"/>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 Management</a:t>
            </a:r>
            <a:endParaRPr lang="en-US" dirty="0"/>
          </a:p>
        </p:txBody>
      </p:sp>
      <p:sp>
        <p:nvSpPr>
          <p:cNvPr id="9" name="Rounded Rectangle 8"/>
          <p:cNvSpPr/>
          <p:nvPr/>
        </p:nvSpPr>
        <p:spPr>
          <a:xfrm>
            <a:off x="2353494" y="3383974"/>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Output</a:t>
            </a:r>
            <a:endParaRPr lang="en-US" dirty="0"/>
          </a:p>
        </p:txBody>
      </p:sp>
      <p:sp>
        <p:nvSpPr>
          <p:cNvPr id="10" name="Rounded Rectangle 9"/>
          <p:cNvSpPr/>
          <p:nvPr/>
        </p:nvSpPr>
        <p:spPr>
          <a:xfrm>
            <a:off x="2353494" y="2663894"/>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Management</a:t>
            </a:r>
            <a:endParaRPr lang="en-US" dirty="0"/>
          </a:p>
        </p:txBody>
      </p:sp>
      <p:sp>
        <p:nvSpPr>
          <p:cNvPr id="11" name="Rounded Rectangle 10"/>
          <p:cNvSpPr/>
          <p:nvPr/>
        </p:nvSpPr>
        <p:spPr>
          <a:xfrm>
            <a:off x="2353494" y="1943814"/>
            <a:ext cx="1800200"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Shell</a:t>
            </a:r>
            <a:endParaRPr lang="en-US" dirty="0"/>
          </a:p>
        </p:txBody>
      </p:sp>
      <p:sp>
        <p:nvSpPr>
          <p:cNvPr id="12" name="Rounded Rectangle 11"/>
          <p:cNvSpPr/>
          <p:nvPr/>
        </p:nvSpPr>
        <p:spPr>
          <a:xfrm>
            <a:off x="5423706" y="1943814"/>
            <a:ext cx="1800200"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Programs</a:t>
            </a:r>
            <a:endParaRPr lang="en-US" dirty="0"/>
          </a:p>
        </p:txBody>
      </p:sp>
      <p:cxnSp>
        <p:nvCxnSpPr>
          <p:cNvPr id="13" name="Straight Arrow Connector 12"/>
          <p:cNvCxnSpPr/>
          <p:nvPr/>
        </p:nvCxnSpPr>
        <p:spPr>
          <a:xfrm>
            <a:off x="6228184" y="3675589"/>
            <a:ext cx="0" cy="1625619"/>
          </a:xfrm>
          <a:prstGeom prst="straightConnector1">
            <a:avLst/>
          </a:prstGeom>
          <a:ln w="476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660232" y="5126627"/>
            <a:ext cx="0" cy="822653"/>
          </a:xfrm>
          <a:prstGeom prst="straightConnector1">
            <a:avLst/>
          </a:prstGeom>
          <a:ln w="476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677347" y="2303854"/>
            <a:ext cx="0" cy="1371735"/>
          </a:xfrm>
          <a:prstGeom prst="straightConnector1">
            <a:avLst/>
          </a:prstGeom>
          <a:ln w="476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6" name="Picture 2" descr="C:\Users\Admin\AppData\Local\Microsoft\Windows\Temporary Internet Files\Content.IE5\T7TECUYH\keyboard-silhouette-2813-large[1].png"/>
          <p:cNvPicPr>
            <a:picLocks noChangeAspect="1" noChangeArrowheads="1"/>
          </p:cNvPicPr>
          <p:nvPr/>
        </p:nvPicPr>
        <p:blipFill>
          <a:blip r:embed="rId2" cstate="print"/>
          <a:srcRect/>
          <a:stretch>
            <a:fillRect/>
          </a:stretch>
        </p:blipFill>
        <p:spPr bwMode="auto">
          <a:xfrm>
            <a:off x="467544" y="5406098"/>
            <a:ext cx="1152128" cy="817148"/>
          </a:xfrm>
          <a:prstGeom prst="rect">
            <a:avLst/>
          </a:prstGeom>
          <a:noFill/>
        </p:spPr>
      </p:pic>
      <p:pic>
        <p:nvPicPr>
          <p:cNvPr id="17" name="Picture 8" descr="C:\Users\Admin\AppData\Local\Microsoft\Windows\Temporary Internet Files\Content.IE5\BM4YNP21\mono-display[1].png"/>
          <p:cNvPicPr>
            <a:picLocks noChangeAspect="1" noChangeArrowheads="1"/>
          </p:cNvPicPr>
          <p:nvPr/>
        </p:nvPicPr>
        <p:blipFill>
          <a:blip r:embed="rId3" cstate="print"/>
          <a:srcRect/>
          <a:stretch>
            <a:fillRect/>
          </a:stretch>
        </p:blipFill>
        <p:spPr bwMode="auto">
          <a:xfrm>
            <a:off x="7956376" y="5644479"/>
            <a:ext cx="609601" cy="609601"/>
          </a:xfrm>
          <a:prstGeom prst="rect">
            <a:avLst/>
          </a:prstGeom>
          <a:noFill/>
        </p:spPr>
      </p:pic>
      <p:cxnSp>
        <p:nvCxnSpPr>
          <p:cNvPr id="18" name="Straight Arrow Connector 17"/>
          <p:cNvCxnSpPr>
            <a:stCxn id="16" idx="3"/>
          </p:cNvCxnSpPr>
          <p:nvPr/>
        </p:nvCxnSpPr>
        <p:spPr>
          <a:xfrm>
            <a:off x="1619672" y="5814672"/>
            <a:ext cx="720080" cy="0"/>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7" idx="1"/>
          </p:cNvCxnSpPr>
          <p:nvPr/>
        </p:nvCxnSpPr>
        <p:spPr>
          <a:xfrm>
            <a:off x="7250038" y="5949280"/>
            <a:ext cx="706338" cy="0"/>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08906" y="399456"/>
            <a:ext cx="7786940" cy="707886"/>
          </a:xfrm>
          <a:prstGeom prst="rect">
            <a:avLst/>
          </a:prstGeom>
          <a:ln>
            <a:solidFill>
              <a:srgbClr val="0070C0"/>
            </a:solidFill>
          </a:ln>
        </p:spPr>
        <p:txBody>
          <a:bodyPr wrap="none">
            <a:spAutoFit/>
          </a:bodyPr>
          <a:lstStyle/>
          <a:p>
            <a:r>
              <a:rPr lang="en-US" sz="4000" b="1" dirty="0" smtClean="0"/>
              <a:t>How does </a:t>
            </a:r>
            <a:r>
              <a:rPr lang="en-US" sz="4000" b="1" dirty="0" err="1" smtClean="0"/>
              <a:t>printf</a:t>
            </a:r>
            <a:r>
              <a:rPr lang="en-US" sz="4000" b="1" dirty="0" smtClean="0"/>
              <a:t>() and </a:t>
            </a:r>
            <a:r>
              <a:rPr lang="en-US" sz="4000" b="1" dirty="0" err="1" smtClean="0"/>
              <a:t>scanf</a:t>
            </a:r>
            <a:r>
              <a:rPr lang="en-US" sz="4000" b="1" dirty="0" smtClean="0"/>
              <a:t>() works</a:t>
            </a:r>
            <a:endParaRPr lang="en-US" sz="4000" b="1" dirty="0"/>
          </a:p>
        </p:txBody>
      </p:sp>
      <p:sp>
        <p:nvSpPr>
          <p:cNvPr id="21" name="Slide Number Placeholder 3"/>
          <p:cNvSpPr txBox="1">
            <a:spLocks/>
          </p:cNvSpPr>
          <p:nvPr/>
        </p:nvSpPr>
        <p:spPr>
          <a:xfrm>
            <a:off x="6588224" y="6381328"/>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3CC8D4CE-93F6-4BFF-95A0-EE98CBE3B034}" type="slidenum">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3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3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Raspberry Pi</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38</a:t>
            </a:fld>
            <a:endParaRPr lang="en-IN"/>
          </a:p>
        </p:txBody>
      </p:sp>
      <p:sp>
        <p:nvSpPr>
          <p:cNvPr id="5" name="TextBox 4"/>
          <p:cNvSpPr txBox="1"/>
          <p:nvPr/>
        </p:nvSpPr>
        <p:spPr>
          <a:xfrm>
            <a:off x="467544" y="2276872"/>
            <a:ext cx="6723444" cy="369332"/>
          </a:xfrm>
          <a:prstGeom prst="rect">
            <a:avLst/>
          </a:prstGeom>
          <a:noFill/>
        </p:spPr>
        <p:txBody>
          <a:bodyPr wrap="none" rtlCol="0">
            <a:spAutoFit/>
          </a:bodyPr>
          <a:lstStyle/>
          <a:p>
            <a:r>
              <a:rPr lang="en-US" dirty="0" smtClean="0"/>
              <a:t>Find out what type of processor  &amp; OS  is used in Raspberry Pi and the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 Process Communication</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39</a:t>
            </a:fld>
            <a:endParaRPr lang="en-IN"/>
          </a:p>
        </p:txBody>
      </p:sp>
      <p:sp>
        <p:nvSpPr>
          <p:cNvPr id="5" name="TextBox 4"/>
          <p:cNvSpPr txBox="1"/>
          <p:nvPr/>
        </p:nvSpPr>
        <p:spPr>
          <a:xfrm>
            <a:off x="539552" y="1916832"/>
            <a:ext cx="7632848" cy="2585323"/>
          </a:xfrm>
          <a:prstGeom prst="rect">
            <a:avLst/>
          </a:prstGeom>
          <a:noFill/>
        </p:spPr>
        <p:txBody>
          <a:bodyPr wrap="square" rtlCol="0">
            <a:spAutoFit/>
          </a:bodyPr>
          <a:lstStyle/>
          <a:p>
            <a:r>
              <a:rPr lang="en-US" dirty="0" smtClean="0"/>
              <a:t>Process need to exchange data for computing purpose for this most of the Operating systems has implemented the following methods</a:t>
            </a:r>
          </a:p>
          <a:p>
            <a:endParaRPr lang="en-US" dirty="0" smtClean="0"/>
          </a:p>
          <a:p>
            <a:pPr>
              <a:buFont typeface="Arial" pitchFamily="34" charset="0"/>
              <a:buChar char="•"/>
            </a:pPr>
            <a:r>
              <a:rPr lang="en-US" dirty="0" smtClean="0"/>
              <a:t>Signals</a:t>
            </a:r>
          </a:p>
          <a:p>
            <a:pPr>
              <a:buFont typeface="Arial" pitchFamily="34" charset="0"/>
              <a:buChar char="•"/>
            </a:pPr>
            <a:r>
              <a:rPr lang="en-US" dirty="0" smtClean="0"/>
              <a:t>Pipe</a:t>
            </a:r>
          </a:p>
          <a:p>
            <a:pPr>
              <a:buFont typeface="Arial" pitchFamily="34" charset="0"/>
              <a:buChar char="•"/>
            </a:pPr>
            <a:r>
              <a:rPr lang="en-US" dirty="0" smtClean="0"/>
              <a:t>Sockets</a:t>
            </a:r>
          </a:p>
          <a:p>
            <a:pPr>
              <a:buFont typeface="Arial" pitchFamily="34" charset="0"/>
              <a:buChar char="•"/>
            </a:pPr>
            <a:r>
              <a:rPr lang="en-US" dirty="0" smtClean="0"/>
              <a:t>Message Queues</a:t>
            </a:r>
          </a:p>
          <a:p>
            <a:pPr>
              <a:buFont typeface="Arial" pitchFamily="34" charset="0"/>
              <a:buChar char="•"/>
            </a:pPr>
            <a:r>
              <a:rPr lang="en-US" dirty="0" smtClean="0"/>
              <a:t>Semaphore</a:t>
            </a:r>
          </a:p>
          <a:p>
            <a:pPr>
              <a:buFont typeface="Arial" pitchFamily="34" charset="0"/>
              <a:buChar char="•"/>
            </a:pPr>
            <a:r>
              <a:rPr lang="en-US" dirty="0" smtClean="0"/>
              <a:t>Shared Memory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Copyright Reserved - Do not reproduce</a:t>
            </a:r>
            <a:endParaRPr lang="en-IN"/>
          </a:p>
        </p:txBody>
      </p:sp>
      <p:sp>
        <p:nvSpPr>
          <p:cNvPr id="3" name="Slide Number Placeholder 2"/>
          <p:cNvSpPr>
            <a:spLocks noGrp="1"/>
          </p:cNvSpPr>
          <p:nvPr>
            <p:ph type="sldNum" sz="quarter" idx="12"/>
          </p:nvPr>
        </p:nvSpPr>
        <p:spPr/>
        <p:txBody>
          <a:bodyPr/>
          <a:lstStyle/>
          <a:p>
            <a:fld id="{3CC8D4CE-93F6-4BFF-95A0-EE98CBE3B034}" type="slidenum">
              <a:rPr lang="en-IN" smtClean="0"/>
              <a:pPr/>
              <a:t>4</a:t>
            </a:fld>
            <a:endParaRPr lang="en-IN"/>
          </a:p>
        </p:txBody>
      </p:sp>
      <p:sp>
        <p:nvSpPr>
          <p:cNvPr id="4" name="Title 1"/>
          <p:cNvSpPr txBox="1">
            <a:spLocks/>
          </p:cNvSpPr>
          <p:nvPr/>
        </p:nvSpPr>
        <p:spPr>
          <a:xfrm>
            <a:off x="467544" y="2636912"/>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Real Time systems from Implementation perspective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Copyright Reserved - Do not reproduce</a:t>
            </a:r>
            <a:endParaRPr lang="en-IN"/>
          </a:p>
        </p:txBody>
      </p:sp>
      <p:sp>
        <p:nvSpPr>
          <p:cNvPr id="3" name="Slide Number Placeholder 2"/>
          <p:cNvSpPr>
            <a:spLocks noGrp="1"/>
          </p:cNvSpPr>
          <p:nvPr>
            <p:ph type="sldNum" sz="quarter" idx="12"/>
          </p:nvPr>
        </p:nvSpPr>
        <p:spPr/>
        <p:txBody>
          <a:bodyPr/>
          <a:lstStyle/>
          <a:p>
            <a:fld id="{3CC8D4CE-93F6-4BFF-95A0-EE98CBE3B034}" type="slidenum">
              <a:rPr lang="en-IN" smtClean="0"/>
              <a:pPr/>
              <a:t>40</a:t>
            </a:fld>
            <a:endParaRPr lang="en-IN"/>
          </a:p>
        </p:txBody>
      </p:sp>
      <p:sp>
        <p:nvSpPr>
          <p:cNvPr id="4" name="Title 1"/>
          <p:cNvSpPr txBox="1">
            <a:spLocks/>
          </p:cNvSpPr>
          <p:nvPr/>
        </p:nvSpPr>
        <p:spPr>
          <a:xfrm>
            <a:off x="323528" y="2564904"/>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Notes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Linux handles threads and process scheduling</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41</a:t>
            </a:fld>
            <a:endParaRPr lang="en-IN"/>
          </a:p>
        </p:txBody>
      </p:sp>
      <p:sp>
        <p:nvSpPr>
          <p:cNvPr id="5" name="Rectangle 4"/>
          <p:cNvSpPr/>
          <p:nvPr/>
        </p:nvSpPr>
        <p:spPr>
          <a:xfrm>
            <a:off x="251520" y="1491749"/>
            <a:ext cx="8640960" cy="5262979"/>
          </a:xfrm>
          <a:prstGeom prst="rect">
            <a:avLst/>
          </a:prstGeom>
        </p:spPr>
        <p:txBody>
          <a:bodyPr wrap="square">
            <a:spAutoFit/>
          </a:bodyPr>
          <a:lstStyle/>
          <a:p>
            <a:r>
              <a:rPr lang="en-US" sz="1600" dirty="0" smtClean="0"/>
              <a:t>The Linux kernel scheduler is actually scheduling tasks, and these are either threads or (single-threaded) processes.</a:t>
            </a:r>
          </a:p>
          <a:p>
            <a:endParaRPr lang="en-US" sz="1600" dirty="0" smtClean="0"/>
          </a:p>
          <a:p>
            <a:r>
              <a:rPr lang="en-US" sz="1600" dirty="0" smtClean="0"/>
              <a:t>A process is a set of threads sharing the same address space.</a:t>
            </a:r>
          </a:p>
          <a:p>
            <a:endParaRPr lang="en-US" sz="1600" dirty="0" smtClean="0"/>
          </a:p>
          <a:p>
            <a:r>
              <a:rPr lang="en-US" sz="1600" dirty="0" smtClean="0"/>
              <a:t>Threads on Linux are kernel threads (in the sense of being managed by the kernel, which also creates its own threads), created by the Linux specific clone </a:t>
            </a:r>
            <a:r>
              <a:rPr lang="en-US" sz="1600" dirty="0" err="1" smtClean="0"/>
              <a:t>syscall</a:t>
            </a:r>
            <a:r>
              <a:rPr lang="en-US" sz="1600" dirty="0" smtClean="0"/>
              <a:t> (which can also be used to create processes on Linux). The </a:t>
            </a:r>
            <a:r>
              <a:rPr lang="en-US" sz="1600" b="1" dirty="0" err="1" smtClean="0"/>
              <a:t>pthread_create</a:t>
            </a:r>
            <a:r>
              <a:rPr lang="en-US" sz="1600" dirty="0" smtClean="0"/>
              <a:t>() function is probably built (on Linux) above clone inside NPTL and Gnu </a:t>
            </a:r>
            <a:r>
              <a:rPr lang="en-US" sz="1600" dirty="0" err="1" smtClean="0"/>
              <a:t>Libc</a:t>
            </a:r>
            <a:r>
              <a:rPr lang="en-US" sz="1600" dirty="0" smtClean="0"/>
              <a:t> (which integrated NPTL on Linux).</a:t>
            </a:r>
          </a:p>
          <a:p>
            <a:endParaRPr lang="en-US" sz="1600" dirty="0" smtClean="0"/>
          </a:p>
          <a:p>
            <a:r>
              <a:rPr lang="en-US" sz="1600" dirty="0" smtClean="0"/>
              <a:t>Kernel threads under Linux are implemented as processes that share resources. The scheduler does not differentiate between a thread and a process</a:t>
            </a:r>
          </a:p>
          <a:p>
            <a:endParaRPr lang="en-US" sz="1600" dirty="0" smtClean="0"/>
          </a:p>
          <a:p>
            <a:r>
              <a:rPr lang="en-US" sz="1600" dirty="0" smtClean="0"/>
              <a:t>There is only one scheduler ( which is the process scheduler ) that schedules the "threads" ( which are actually processes that share the same resources )</a:t>
            </a:r>
          </a:p>
          <a:p>
            <a:r>
              <a:rPr lang="en-US" sz="1600" dirty="0" smtClean="0"/>
              <a:t>Each thread has it's own stack and running execution state (registers etc.) just like "normal" processes. A context switch between two threads that belong to the same process just means that the switch might be a bit faster due to shared memory that may be still in the cache. To avoid simultaneous access of the same memory, the threaded program me has to use </a:t>
            </a:r>
            <a:r>
              <a:rPr lang="en-US" sz="1600" dirty="0" err="1" smtClean="0"/>
              <a:t>mutexes</a:t>
            </a:r>
            <a:r>
              <a:rPr lang="en-US" sz="1600" dirty="0" smtClean="0"/>
              <a:t> or locks - the scheduler does not help in this case.</a:t>
            </a:r>
          </a:p>
          <a:p>
            <a:r>
              <a:rPr lang="en-US" sz="1200" dirty="0" smtClean="0"/>
              <a:t>http://stackoverflow.com/questions/8463741/how-linux-handles-threads-and-process-scheduling</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dirty="0" smtClean="0"/>
              <a:t>Copyright Reserved - Do not reproduce</a:t>
            </a:r>
            <a:endParaRPr lang="en-IN" dirty="0"/>
          </a:p>
        </p:txBody>
      </p:sp>
      <p:sp>
        <p:nvSpPr>
          <p:cNvPr id="4" name="Slide Number Placeholder 3"/>
          <p:cNvSpPr>
            <a:spLocks noGrp="1"/>
          </p:cNvSpPr>
          <p:nvPr>
            <p:ph type="sldNum" sz="quarter" idx="12"/>
          </p:nvPr>
        </p:nvSpPr>
        <p:spPr/>
        <p:txBody>
          <a:bodyPr/>
          <a:lstStyle/>
          <a:p>
            <a:fld id="{3CC8D4CE-93F6-4BFF-95A0-EE98CBE3B034}" type="slidenum">
              <a:rPr lang="en-IN" smtClean="0"/>
              <a:pPr/>
              <a:t>5</a:t>
            </a:fld>
            <a:endParaRPr lang="en-IN"/>
          </a:p>
        </p:txBody>
      </p:sp>
      <p:graphicFrame>
        <p:nvGraphicFramePr>
          <p:cNvPr id="5" name="Diagram 4"/>
          <p:cNvGraphicFramePr/>
          <p:nvPr/>
        </p:nvGraphicFramePr>
        <p:xfrm>
          <a:off x="395536" y="476672"/>
          <a:ext cx="8352928"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Driven</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6</a:t>
            </a:fld>
            <a:endParaRPr lang="en-IN"/>
          </a:p>
        </p:txBody>
      </p:sp>
      <p:graphicFrame>
        <p:nvGraphicFramePr>
          <p:cNvPr id="6" name="Diagram 5"/>
          <p:cNvGraphicFramePr/>
          <p:nvPr/>
        </p:nvGraphicFramePr>
        <p:xfrm>
          <a:off x="323528" y="1340768"/>
          <a:ext cx="8352928"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57200" y="274638"/>
            <a:ext cx="8229600" cy="1143000"/>
          </a:xfrm>
        </p:spPr>
        <p:txBody>
          <a:bodyPr/>
          <a:lstStyle/>
          <a:p>
            <a:r>
              <a:rPr lang="en-US" dirty="0" smtClean="0"/>
              <a:t>Reactive</a:t>
            </a:r>
            <a:endParaRPr lang="en-US" dirty="0"/>
          </a:p>
        </p:txBody>
      </p:sp>
      <p:graphicFrame>
        <p:nvGraphicFramePr>
          <p:cNvPr id="11" name="Diagram 10"/>
          <p:cNvGraphicFramePr/>
          <p:nvPr/>
        </p:nvGraphicFramePr>
        <p:xfrm>
          <a:off x="323528" y="1340768"/>
          <a:ext cx="8496944"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 Line Driven</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8</a:t>
            </a:fld>
            <a:endParaRPr lang="en-IN"/>
          </a:p>
        </p:txBody>
      </p:sp>
      <p:graphicFrame>
        <p:nvGraphicFramePr>
          <p:cNvPr id="5" name="Diagram 4"/>
          <p:cNvGraphicFramePr/>
          <p:nvPr/>
        </p:nvGraphicFramePr>
        <p:xfrm>
          <a:off x="179512" y="1268760"/>
          <a:ext cx="8712968"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GPOS and RTOS</a:t>
            </a:r>
            <a:endParaRPr lang="en-US" dirty="0"/>
          </a:p>
        </p:txBody>
      </p:sp>
      <p:sp>
        <p:nvSpPr>
          <p:cNvPr id="3" name="Footer Placeholder 2"/>
          <p:cNvSpPr>
            <a:spLocks noGrp="1"/>
          </p:cNvSpPr>
          <p:nvPr>
            <p:ph type="ftr" sz="quarter" idx="11"/>
          </p:nvPr>
        </p:nvSpPr>
        <p:spPr/>
        <p:txBody>
          <a:bodyPr/>
          <a:lstStyle/>
          <a:p>
            <a:r>
              <a:rPr lang="en-IN" smtClean="0"/>
              <a:t>Copyright Reserved - Do not reproduce</a:t>
            </a:r>
            <a:endParaRPr lang="en-IN"/>
          </a:p>
        </p:txBody>
      </p:sp>
      <p:sp>
        <p:nvSpPr>
          <p:cNvPr id="4" name="Slide Number Placeholder 3"/>
          <p:cNvSpPr>
            <a:spLocks noGrp="1"/>
          </p:cNvSpPr>
          <p:nvPr>
            <p:ph type="sldNum" sz="quarter" idx="12"/>
          </p:nvPr>
        </p:nvSpPr>
        <p:spPr/>
        <p:txBody>
          <a:bodyPr/>
          <a:lstStyle/>
          <a:p>
            <a:fld id="{3CC8D4CE-93F6-4BFF-95A0-EE98CBE3B034}" type="slidenum">
              <a:rPr lang="en-IN" smtClean="0"/>
              <a:pPr/>
              <a:t>9</a:t>
            </a:fld>
            <a:endParaRPr lang="en-IN"/>
          </a:p>
        </p:txBody>
      </p:sp>
      <p:graphicFrame>
        <p:nvGraphicFramePr>
          <p:cNvPr id="5" name="Table 4"/>
          <p:cNvGraphicFramePr>
            <a:graphicFrameLocks noGrp="1"/>
          </p:cNvGraphicFramePr>
          <p:nvPr/>
        </p:nvGraphicFramePr>
        <p:xfrm>
          <a:off x="971600" y="1700808"/>
          <a:ext cx="6096000" cy="4500880"/>
        </p:xfrm>
        <a:graphic>
          <a:graphicData uri="http://schemas.openxmlformats.org/drawingml/2006/table">
            <a:tbl>
              <a:tblPr firstRow="1" bandRow="1">
                <a:tableStyleId>{5C22544A-7EE6-4342-B048-85BDC9FD1C3A}</a:tableStyleId>
              </a:tblPr>
              <a:tblGrid>
                <a:gridCol w="671736"/>
                <a:gridCol w="2424608"/>
                <a:gridCol w="2999656"/>
              </a:tblGrid>
              <a:tr h="370840">
                <a:tc>
                  <a:txBody>
                    <a:bodyPr/>
                    <a:lstStyle/>
                    <a:p>
                      <a:r>
                        <a:rPr lang="en-US" dirty="0" smtClean="0"/>
                        <a:t>No</a:t>
                      </a:r>
                      <a:endParaRPr lang="en-US" dirty="0"/>
                    </a:p>
                  </a:txBody>
                  <a:tcPr/>
                </a:tc>
                <a:tc>
                  <a:txBody>
                    <a:bodyPr/>
                    <a:lstStyle/>
                    <a:p>
                      <a:r>
                        <a:rPr lang="en-US" dirty="0" smtClean="0"/>
                        <a:t>General Purpose OS</a:t>
                      </a:r>
                      <a:endParaRPr lang="en-US" dirty="0"/>
                    </a:p>
                  </a:txBody>
                  <a:tcPr/>
                </a:tc>
                <a:tc>
                  <a:txBody>
                    <a:bodyPr/>
                    <a:lstStyle/>
                    <a:p>
                      <a:r>
                        <a:rPr lang="en-US" dirty="0" smtClean="0"/>
                        <a:t>Real Time OS</a:t>
                      </a:r>
                      <a:endParaRPr lang="en-US" dirty="0"/>
                    </a:p>
                  </a:txBody>
                  <a:tcPr/>
                </a:tc>
              </a:tr>
              <a:tr h="370840">
                <a:tc>
                  <a:txBody>
                    <a:bodyPr/>
                    <a:lstStyle/>
                    <a:p>
                      <a:r>
                        <a:rPr lang="en-US" dirty="0" smtClean="0"/>
                        <a:t>1</a:t>
                      </a:r>
                      <a:endParaRPr lang="en-US" dirty="0"/>
                    </a:p>
                  </a:txBody>
                  <a:tcPr/>
                </a:tc>
                <a:tc>
                  <a:txBody>
                    <a:bodyPr/>
                    <a:lstStyle/>
                    <a:p>
                      <a:r>
                        <a:rPr lang="en-US" dirty="0" smtClean="0"/>
                        <a:t>Support Multiuser</a:t>
                      </a:r>
                      <a:r>
                        <a:rPr lang="en-US" baseline="0" dirty="0" smtClean="0"/>
                        <a:t> Environment</a:t>
                      </a:r>
                      <a:endParaRPr lang="en-US" dirty="0"/>
                    </a:p>
                  </a:txBody>
                  <a:tcPr/>
                </a:tc>
                <a:tc>
                  <a:txBody>
                    <a:bodyPr/>
                    <a:lstStyle/>
                    <a:p>
                      <a:r>
                        <a:rPr lang="en-US" dirty="0" smtClean="0"/>
                        <a:t>Does not support </a:t>
                      </a:r>
                      <a:r>
                        <a:rPr lang="en-US" dirty="0" err="1" smtClean="0"/>
                        <a:t>multiusers</a:t>
                      </a:r>
                      <a:r>
                        <a:rPr lang="en-US" dirty="0" smtClean="0"/>
                        <a:t> only a single user i</a:t>
                      </a:r>
                      <a:r>
                        <a:rPr lang="en-US" baseline="0" dirty="0" smtClean="0"/>
                        <a:t>s supported</a:t>
                      </a:r>
                      <a:endParaRPr lang="en-US" dirty="0"/>
                    </a:p>
                  </a:txBody>
                  <a:tcPr/>
                </a:tc>
              </a:tr>
              <a:tr h="370840">
                <a:tc>
                  <a:txBody>
                    <a:bodyPr/>
                    <a:lstStyle/>
                    <a:p>
                      <a:r>
                        <a:rPr lang="en-US" dirty="0" smtClean="0"/>
                        <a:t>2</a:t>
                      </a:r>
                      <a:endParaRPr lang="en-US" dirty="0"/>
                    </a:p>
                  </a:txBody>
                  <a:tcPr/>
                </a:tc>
                <a:tc>
                  <a:txBody>
                    <a:bodyPr/>
                    <a:lstStyle/>
                    <a:p>
                      <a:r>
                        <a:rPr lang="en-US" dirty="0" smtClean="0"/>
                        <a:t>Supports Virtual</a:t>
                      </a:r>
                      <a:r>
                        <a:rPr lang="en-US" baseline="0" dirty="0" smtClean="0"/>
                        <a:t> memory model</a:t>
                      </a:r>
                      <a:endParaRPr lang="en-US" dirty="0"/>
                    </a:p>
                  </a:txBody>
                  <a:tcPr/>
                </a:tc>
                <a:tc>
                  <a:txBody>
                    <a:bodyPr/>
                    <a:lstStyle/>
                    <a:p>
                      <a:r>
                        <a:rPr lang="en-US" dirty="0" smtClean="0"/>
                        <a:t>Does not support Virtual</a:t>
                      </a:r>
                      <a:r>
                        <a:rPr lang="en-US" baseline="0" dirty="0" smtClean="0"/>
                        <a:t> memory – only support a flat memory model</a:t>
                      </a:r>
                      <a:endParaRPr lang="en-US" dirty="0"/>
                    </a:p>
                  </a:txBody>
                  <a:tcPr/>
                </a:tc>
              </a:tr>
              <a:tr h="370840">
                <a:tc>
                  <a:txBody>
                    <a:bodyPr/>
                    <a:lstStyle/>
                    <a:p>
                      <a:r>
                        <a:rPr lang="en-US" dirty="0" smtClean="0"/>
                        <a:t>3</a:t>
                      </a:r>
                      <a:endParaRPr lang="en-US" dirty="0"/>
                    </a:p>
                  </a:txBody>
                  <a:tcPr/>
                </a:tc>
                <a:tc>
                  <a:txBody>
                    <a:bodyPr/>
                    <a:lstStyle/>
                    <a:p>
                      <a:r>
                        <a:rPr lang="en-US" dirty="0" smtClean="0"/>
                        <a:t>Non</a:t>
                      </a:r>
                      <a:r>
                        <a:rPr lang="en-US" baseline="0" dirty="0" smtClean="0"/>
                        <a:t> scalable</a:t>
                      </a:r>
                      <a:endParaRPr lang="en-US" dirty="0"/>
                    </a:p>
                  </a:txBody>
                  <a:tcPr/>
                </a:tc>
                <a:tc>
                  <a:txBody>
                    <a:bodyPr/>
                    <a:lstStyle/>
                    <a:p>
                      <a:r>
                        <a:rPr lang="en-US" dirty="0" smtClean="0"/>
                        <a:t>Non</a:t>
                      </a:r>
                      <a:r>
                        <a:rPr lang="en-US" baseline="0" dirty="0" smtClean="0"/>
                        <a:t> scalable</a:t>
                      </a:r>
                      <a:endParaRPr lang="en-US" dirty="0"/>
                    </a:p>
                  </a:txBody>
                  <a:tcPr/>
                </a:tc>
              </a:tr>
              <a:tr h="370840">
                <a:tc>
                  <a:txBody>
                    <a:bodyPr/>
                    <a:lstStyle/>
                    <a:p>
                      <a:r>
                        <a:rPr lang="en-US" dirty="0" smtClean="0"/>
                        <a:t>4</a:t>
                      </a:r>
                      <a:endParaRPr lang="en-US" dirty="0"/>
                    </a:p>
                  </a:txBody>
                  <a:tcPr/>
                </a:tc>
                <a:tc>
                  <a:txBody>
                    <a:bodyPr/>
                    <a:lstStyle/>
                    <a:p>
                      <a:r>
                        <a:rPr lang="en-US" dirty="0" smtClean="0"/>
                        <a:t>High interrupt latency</a:t>
                      </a:r>
                      <a:endParaRPr lang="en-US" dirty="0"/>
                    </a:p>
                  </a:txBody>
                  <a:tcPr/>
                </a:tc>
                <a:tc>
                  <a:txBody>
                    <a:bodyPr/>
                    <a:lstStyle/>
                    <a:p>
                      <a:r>
                        <a:rPr lang="en-US" dirty="0" smtClean="0"/>
                        <a:t>Low interrupt</a:t>
                      </a:r>
                      <a:r>
                        <a:rPr lang="en-US" baseline="0" dirty="0" smtClean="0"/>
                        <a:t> latency</a:t>
                      </a:r>
                      <a:endParaRPr lang="en-US" dirty="0"/>
                    </a:p>
                  </a:txBody>
                  <a:tcPr/>
                </a:tc>
              </a:tr>
              <a:tr h="370840">
                <a:tc>
                  <a:txBody>
                    <a:bodyPr/>
                    <a:lstStyle/>
                    <a:p>
                      <a:r>
                        <a:rPr lang="en-US" dirty="0" smtClean="0"/>
                        <a:t>5</a:t>
                      </a:r>
                      <a:endParaRPr lang="en-US" dirty="0"/>
                    </a:p>
                  </a:txBody>
                  <a:tcPr/>
                </a:tc>
                <a:tc>
                  <a:txBody>
                    <a:bodyPr/>
                    <a:lstStyle/>
                    <a:p>
                      <a:r>
                        <a:rPr lang="en-US" dirty="0" smtClean="0"/>
                        <a:t>Not</a:t>
                      </a:r>
                      <a:r>
                        <a:rPr lang="en-US" baseline="0" dirty="0" smtClean="0"/>
                        <a:t> sensitive to time</a:t>
                      </a:r>
                      <a:endParaRPr lang="en-US" dirty="0"/>
                    </a:p>
                  </a:txBody>
                  <a:tcPr/>
                </a:tc>
                <a:tc>
                  <a:txBody>
                    <a:bodyPr/>
                    <a:lstStyle/>
                    <a:p>
                      <a:r>
                        <a:rPr lang="en-US" dirty="0" smtClean="0"/>
                        <a:t>Sensitive to time</a:t>
                      </a:r>
                      <a:endParaRPr lang="en-US" dirty="0"/>
                    </a:p>
                  </a:txBody>
                  <a:tcPr/>
                </a:tc>
              </a:tr>
              <a:tr h="370840">
                <a:tc>
                  <a:txBody>
                    <a:bodyPr/>
                    <a:lstStyle/>
                    <a:p>
                      <a:r>
                        <a:rPr lang="en-US" dirty="0" smtClean="0"/>
                        <a:t>6</a:t>
                      </a:r>
                      <a:endParaRPr lang="en-US" dirty="0"/>
                    </a:p>
                  </a:txBody>
                  <a:tcPr/>
                </a:tc>
                <a:tc>
                  <a:txBody>
                    <a:bodyPr/>
                    <a:lstStyle/>
                    <a:p>
                      <a:r>
                        <a:rPr lang="en-US" sz="1800" b="0" i="0" kern="1200" dirty="0" smtClean="0">
                          <a:solidFill>
                            <a:schemeClr val="dk1"/>
                          </a:solidFill>
                          <a:latin typeface="+mn-lt"/>
                          <a:ea typeface="+mn-ea"/>
                          <a:cs typeface="+mn-cs"/>
                        </a:rPr>
                        <a:t>OS kernel is not preemptive</a:t>
                      </a:r>
                      <a:endParaRPr lang="en-US" dirty="0"/>
                    </a:p>
                  </a:txBody>
                  <a:tcPr/>
                </a:tc>
                <a:tc>
                  <a:txBody>
                    <a:bodyPr/>
                    <a:lstStyle/>
                    <a:p>
                      <a:r>
                        <a:rPr lang="en-US" sz="1800" b="0" i="0" kern="1200" dirty="0" smtClean="0">
                          <a:solidFill>
                            <a:schemeClr val="dk1"/>
                          </a:solidFill>
                          <a:latin typeface="+mn-lt"/>
                          <a:ea typeface="+mn-ea"/>
                          <a:cs typeface="+mn-cs"/>
                        </a:rPr>
                        <a:t>Kernel </a:t>
                      </a:r>
                      <a:r>
                        <a:rPr lang="en-US" sz="1800" b="0" i="0" kern="1200" dirty="0" err="1" smtClean="0">
                          <a:solidFill>
                            <a:schemeClr val="dk1"/>
                          </a:solidFill>
                          <a:latin typeface="+mn-lt"/>
                          <a:ea typeface="+mn-ea"/>
                          <a:cs typeface="+mn-cs"/>
                        </a:rPr>
                        <a:t>opreations</a:t>
                      </a:r>
                      <a:r>
                        <a:rPr lang="en-US" sz="1800" b="0" i="0" kern="1200" dirty="0" smtClean="0">
                          <a:solidFill>
                            <a:schemeClr val="dk1"/>
                          </a:solidFill>
                          <a:latin typeface="+mn-lt"/>
                          <a:ea typeface="+mn-ea"/>
                          <a:cs typeface="+mn-cs"/>
                        </a:rPr>
                        <a:t> are preemptive. It means low priority task will be pre-empted even if its executing any system call.</a:t>
                      </a:r>
                      <a:endParaRPr lang="en-US"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1677</TotalTime>
  <Words>3001</Words>
  <Application>Microsoft Office PowerPoint</Application>
  <PresentationFormat>On-screen Show (4:3)</PresentationFormat>
  <Paragraphs>456</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Slide 1</vt:lpstr>
      <vt:lpstr>How do real time system gets inputs and how they respond</vt:lpstr>
      <vt:lpstr>Categories of Real Time System</vt:lpstr>
      <vt:lpstr>Slide 4</vt:lpstr>
      <vt:lpstr>Slide 5</vt:lpstr>
      <vt:lpstr>Time Driven</vt:lpstr>
      <vt:lpstr>Reactive</vt:lpstr>
      <vt:lpstr>Dead Line Driven</vt:lpstr>
      <vt:lpstr>Difference between GPOS and RTOS</vt:lpstr>
      <vt:lpstr>Components of OS</vt:lpstr>
      <vt:lpstr>Slide 11</vt:lpstr>
      <vt:lpstr>Slide 12</vt:lpstr>
      <vt:lpstr>Program execution</vt:lpstr>
      <vt:lpstr>Slide 14</vt:lpstr>
      <vt:lpstr>A process has four sections</vt:lpstr>
      <vt:lpstr>How do we create a process</vt:lpstr>
      <vt:lpstr>Fork()</vt:lpstr>
      <vt:lpstr>Slide 18</vt:lpstr>
      <vt:lpstr>Slide 19</vt:lpstr>
      <vt:lpstr>CPU Scheduling</vt:lpstr>
      <vt:lpstr>Slide 21</vt:lpstr>
      <vt:lpstr>Slide 22</vt:lpstr>
      <vt:lpstr>Introduction to Parallel computing</vt:lpstr>
      <vt:lpstr>Serial Computing</vt:lpstr>
      <vt:lpstr>Slide 25</vt:lpstr>
      <vt:lpstr>Slide 26</vt:lpstr>
      <vt:lpstr>Slide 27</vt:lpstr>
      <vt:lpstr>Relation between process and thread</vt:lpstr>
      <vt:lpstr>Difference Between threads and processes</vt:lpstr>
      <vt:lpstr>Types of Threads</vt:lpstr>
      <vt:lpstr>How do we create threads</vt:lpstr>
      <vt:lpstr>Slide 32</vt:lpstr>
      <vt:lpstr>Slide 33</vt:lpstr>
      <vt:lpstr>Why do we create threads</vt:lpstr>
      <vt:lpstr>How Linux handles threads and process scheduling</vt:lpstr>
      <vt:lpstr>What is SMP</vt:lpstr>
      <vt:lpstr>Slide 37</vt:lpstr>
      <vt:lpstr>Raspberry Pi</vt:lpstr>
      <vt:lpstr>Inter Process Communication</vt:lpstr>
      <vt:lpstr>Slide 40</vt:lpstr>
      <vt:lpstr>How Linux handles threads and process scheduling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Admin</dc:creator>
  <cp:lastModifiedBy>user</cp:lastModifiedBy>
  <cp:revision>128</cp:revision>
  <dcterms:created xsi:type="dcterms:W3CDTF">2016-05-13T05:28:05Z</dcterms:created>
  <dcterms:modified xsi:type="dcterms:W3CDTF">2017-01-16T03:41:37Z</dcterms:modified>
</cp:coreProperties>
</file>