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" initials="GK" lastIdx="1" clrIdx="0">
    <p:extLst>
      <p:ext uri="{19B8F6BF-5375-455C-9EA6-DF929625EA0E}">
        <p15:presenceInfo xmlns:p15="http://schemas.microsoft.com/office/powerpoint/2012/main" userId="04f681a11d665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2T13:50:36.80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FCFE-27BA-4AF7-8D17-A4EBA2F5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228662" cy="3329581"/>
          </a:xfrm>
        </p:spPr>
        <p:txBody>
          <a:bodyPr/>
          <a:lstStyle/>
          <a:p>
            <a:r>
              <a:rPr lang="en-IN" dirty="0"/>
              <a:t>Control Structures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8E41-9593-45A1-A3C3-02642D75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Girish S Kumar</a:t>
            </a:r>
          </a:p>
        </p:txBody>
      </p:sp>
    </p:spTree>
    <p:extLst>
      <p:ext uri="{BB962C8B-B14F-4D97-AF65-F5344CB8AC3E}">
        <p14:creationId xmlns:p14="http://schemas.microsoft.com/office/powerpoint/2010/main" val="408498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D1708C-B2FE-4A60-8F24-64369B9C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21C4A3-E37F-4845-AE44-AB94D836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7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31D667-84B6-487C-8102-325392B7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2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4AFDA8-9CE3-4DE2-AD49-2AF2E1DF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A3FFB6-E077-4D55-8EE7-0F43A564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2012"/>
          </a:xfrm>
        </p:spPr>
        <p:txBody>
          <a:bodyPr/>
          <a:lstStyle/>
          <a:p>
            <a:r>
              <a:rPr lang="en-IN" dirty="0"/>
              <a:t>Control Structure used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4F746-046B-4E3B-84CB-4E1E0A0294B0}"/>
              </a:ext>
            </a:extLst>
          </p:cNvPr>
          <p:cNvSpPr txBox="1"/>
          <p:nvPr/>
        </p:nvSpPr>
        <p:spPr>
          <a:xfrm>
            <a:off x="530087" y="2199861"/>
            <a:ext cx="1036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If-else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If-</a:t>
            </a:r>
            <a:r>
              <a:rPr lang="en-IN" sz="2800" b="1" dirty="0" err="1"/>
              <a:t>elif</a:t>
            </a:r>
            <a:r>
              <a:rPr lang="en-IN" sz="2800" b="1" dirty="0"/>
              <a:t>-else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while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for loop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continue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break statement</a:t>
            </a:r>
          </a:p>
        </p:txBody>
      </p:sp>
    </p:spTree>
    <p:extLst>
      <p:ext uri="{BB962C8B-B14F-4D97-AF65-F5344CB8AC3E}">
        <p14:creationId xmlns:p14="http://schemas.microsoft.com/office/powerpoint/2010/main" val="15736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3E3390D-6892-4093-8053-516603AC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en-IN" dirty="0"/>
              <a:t>Rules for naming Variable</a:t>
            </a:r>
          </a:p>
        </p:txBody>
      </p:sp>
    </p:spTree>
    <p:extLst>
      <p:ext uri="{BB962C8B-B14F-4D97-AF65-F5344CB8AC3E}">
        <p14:creationId xmlns:p14="http://schemas.microsoft.com/office/powerpoint/2010/main" val="25512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D83DA7-E46C-414D-A800-C69E8F50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7" y="354244"/>
            <a:ext cx="10059403" cy="799307"/>
          </a:xfrm>
        </p:spPr>
        <p:txBody>
          <a:bodyPr/>
          <a:lstStyle/>
          <a:p>
            <a:r>
              <a:rPr lang="en-IN" dirty="0"/>
              <a:t>Concept of Physical and Logical lines</a:t>
            </a:r>
          </a:p>
        </p:txBody>
      </p:sp>
    </p:spTree>
    <p:extLst>
      <p:ext uri="{BB962C8B-B14F-4D97-AF65-F5344CB8AC3E}">
        <p14:creationId xmlns:p14="http://schemas.microsoft.com/office/powerpoint/2010/main" val="227076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7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B6FD0E-B0BE-45FF-AB03-F4BC1CE5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4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702153-17B2-407B-8039-45A95BBA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7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6807F2-6D76-4EE7-97A0-D00787A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6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</TotalTime>
  <Words>34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Control Structures in Python</vt:lpstr>
      <vt:lpstr>Control Structure used in Python</vt:lpstr>
      <vt:lpstr>Rules for naming Variable</vt:lpstr>
      <vt:lpstr>Concept of Physical and Logical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Girish Kumar</dc:creator>
  <cp:lastModifiedBy>Girish Kumar</cp:lastModifiedBy>
  <cp:revision>47</cp:revision>
  <dcterms:created xsi:type="dcterms:W3CDTF">2017-12-20T10:00:12Z</dcterms:created>
  <dcterms:modified xsi:type="dcterms:W3CDTF">2017-12-22T12:35:00Z</dcterms:modified>
</cp:coreProperties>
</file>