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7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28662" cy="3329581"/>
          </a:xfrm>
        </p:spPr>
        <p:txBody>
          <a:bodyPr/>
          <a:lstStyle/>
          <a:p>
            <a:r>
              <a:rPr lang="en-IN" dirty="0"/>
              <a:t>Control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807F2-6D76-4EE7-97A0-D00787A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6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D1708C-B2FE-4A60-8F24-64369B9C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21C4A3-E37F-4845-AE44-AB94D836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31D667-84B6-487C-8102-325392B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2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AFDA8-9CE3-4DE2-AD49-2AF2E1DF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3FFB6-E077-4D55-8EE7-0F43A56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012"/>
          </a:xfrm>
        </p:spPr>
        <p:txBody>
          <a:bodyPr/>
          <a:lstStyle/>
          <a:p>
            <a:r>
              <a:rPr lang="en-IN" dirty="0"/>
              <a:t>Control Structure used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4F746-046B-4E3B-84CB-4E1E0A0294B0}"/>
              </a:ext>
            </a:extLst>
          </p:cNvPr>
          <p:cNvSpPr txBox="1"/>
          <p:nvPr/>
        </p:nvSpPr>
        <p:spPr>
          <a:xfrm>
            <a:off x="530087" y="2199861"/>
            <a:ext cx="1036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If-else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If-</a:t>
            </a:r>
            <a:r>
              <a:rPr lang="en-IN" sz="2800" b="1" dirty="0" err="1"/>
              <a:t>elif</a:t>
            </a:r>
            <a:r>
              <a:rPr lang="en-IN" sz="2800" b="1" dirty="0"/>
              <a:t>-else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while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continue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break statement</a:t>
            </a:r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E3390D-6892-4093-8053-516603A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IN" dirty="0"/>
              <a:t>If-else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4665C-1251-41D4-AA1F-1B56752835EB}"/>
              </a:ext>
            </a:extLst>
          </p:cNvPr>
          <p:cNvSpPr txBox="1"/>
          <p:nvPr/>
        </p:nvSpPr>
        <p:spPr>
          <a:xfrm>
            <a:off x="543241" y="2755126"/>
            <a:ext cx="10143809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 All strings are entered using double quotes</a:t>
            </a:r>
          </a:p>
          <a:p>
            <a:endParaRPr lang="en-IN" dirty="0"/>
          </a:p>
          <a:p>
            <a:r>
              <a:rPr lang="en-IN" dirty="0"/>
              <a:t># Notice the : which come after if condition and else</a:t>
            </a:r>
          </a:p>
          <a:p>
            <a:r>
              <a:rPr lang="en-IN" dirty="0"/>
              <a:t># Notice the indentation before the print statement</a:t>
            </a:r>
          </a:p>
          <a:p>
            <a:r>
              <a:rPr lang="en-IN" dirty="0"/>
              <a:t># Experiment by changing the indentation of print statement</a:t>
            </a:r>
          </a:p>
          <a:p>
            <a:r>
              <a:rPr lang="en-IN" dirty="0"/>
              <a:t># that will help you to understand the concept of indentation</a:t>
            </a:r>
          </a:p>
          <a:p>
            <a:r>
              <a:rPr lang="en-IN" dirty="0"/>
              <a:t># better.</a:t>
            </a:r>
          </a:p>
          <a:p>
            <a:r>
              <a:rPr lang="en-IN" dirty="0"/>
              <a:t>number = 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raw_input</a:t>
            </a:r>
            <a:r>
              <a:rPr lang="en-IN" dirty="0"/>
              <a:t>("Enter a number"))</a:t>
            </a:r>
          </a:p>
          <a:p>
            <a:endParaRPr lang="en-IN" dirty="0"/>
          </a:p>
          <a:p>
            <a:r>
              <a:rPr lang="en-IN" dirty="0"/>
              <a:t>if number &gt;= 0:</a:t>
            </a:r>
          </a:p>
          <a:p>
            <a:r>
              <a:rPr lang="en-IN" dirty="0"/>
              <a:t>   print "Number is positive"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print "Number is negative"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7D4F-AE23-4B8F-AC78-83FE5F8FCDF7}"/>
              </a:ext>
            </a:extLst>
          </p:cNvPr>
          <p:cNvSpPr txBox="1"/>
          <p:nvPr/>
        </p:nvSpPr>
        <p:spPr>
          <a:xfrm>
            <a:off x="646111" y="1405890"/>
            <a:ext cx="898937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if </a:t>
            </a:r>
            <a:r>
              <a:rPr lang="en-IN" dirty="0"/>
              <a:t> &lt;Condition&gt;</a:t>
            </a:r>
            <a:r>
              <a:rPr lang="en-IN" b="1" dirty="0">
                <a:solidFill>
                  <a:srgbClr val="FF0000"/>
                </a:solidFill>
              </a:rPr>
              <a:t> :</a:t>
            </a:r>
          </a:p>
          <a:p>
            <a:r>
              <a:rPr lang="en-IN" dirty="0"/>
              <a:t>&lt;indentation&gt; &lt;Block of Action&gt;</a:t>
            </a:r>
          </a:p>
          <a:p>
            <a:r>
              <a:rPr lang="en-IN" b="1" dirty="0">
                <a:solidFill>
                  <a:srgbClr val="FF0000"/>
                </a:solidFill>
              </a:rPr>
              <a:t>else:</a:t>
            </a:r>
          </a:p>
          <a:p>
            <a:r>
              <a:rPr lang="en-IN" dirty="0"/>
              <a:t>&lt;indentation&gt; &lt;Block of Action&gt;</a:t>
            </a:r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83DA7-E46C-414D-A800-C69E8F50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7" y="354244"/>
            <a:ext cx="10059403" cy="799307"/>
          </a:xfrm>
        </p:spPr>
        <p:txBody>
          <a:bodyPr/>
          <a:lstStyle/>
          <a:p>
            <a:r>
              <a:rPr lang="en-IN" dirty="0"/>
              <a:t>IF-</a:t>
            </a:r>
            <a:r>
              <a:rPr lang="en-IN" dirty="0" err="1"/>
              <a:t>elif</a:t>
            </a:r>
            <a:r>
              <a:rPr lang="en-IN" dirty="0"/>
              <a:t>-else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55549-52C6-4F19-9FCE-DEB83D1CE520}"/>
              </a:ext>
            </a:extLst>
          </p:cNvPr>
          <p:cNvSpPr txBox="1"/>
          <p:nvPr/>
        </p:nvSpPr>
        <p:spPr>
          <a:xfrm>
            <a:off x="773158" y="2010800"/>
            <a:ext cx="10438793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if </a:t>
            </a:r>
            <a:r>
              <a:rPr lang="en-IN" sz="2400" dirty="0"/>
              <a:t> </a:t>
            </a:r>
            <a:r>
              <a:rPr lang="en-IN" sz="2400" b="1" dirty="0"/>
              <a:t>&lt;Condition-1&gt;</a:t>
            </a:r>
            <a:r>
              <a:rPr lang="en-IN" sz="2400" b="1" dirty="0">
                <a:solidFill>
                  <a:srgbClr val="FF0000"/>
                </a:solidFill>
              </a:rPr>
              <a:t> :</a:t>
            </a:r>
          </a:p>
          <a:p>
            <a:r>
              <a:rPr lang="en-IN" sz="2400" dirty="0"/>
              <a:t>&lt;indentation&gt; &lt;Block of Action-1&gt;</a:t>
            </a:r>
          </a:p>
          <a:p>
            <a:r>
              <a:rPr lang="en-IN" sz="2400" b="1" dirty="0" err="1">
                <a:solidFill>
                  <a:srgbClr val="FF0000"/>
                </a:solidFill>
              </a:rPr>
              <a:t>elif</a:t>
            </a:r>
            <a:r>
              <a:rPr lang="en-IN" sz="2400" b="1" dirty="0">
                <a:solidFill>
                  <a:srgbClr val="FF0000"/>
                </a:solidFill>
              </a:rPr>
              <a:t>: </a:t>
            </a:r>
            <a:r>
              <a:rPr lang="en-IN" sz="2400" b="1" dirty="0"/>
              <a:t>&lt;Condition-2&gt;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dirty="0"/>
              <a:t>&lt;indentation&gt; &lt;Block of Action-2&gt;</a:t>
            </a:r>
          </a:p>
          <a:p>
            <a:r>
              <a:rPr lang="en-IN" sz="2400" b="1" dirty="0" err="1">
                <a:solidFill>
                  <a:srgbClr val="FF0000"/>
                </a:solidFill>
              </a:rPr>
              <a:t>elif</a:t>
            </a:r>
            <a:r>
              <a:rPr lang="en-IN" sz="2400" b="1" dirty="0">
                <a:solidFill>
                  <a:srgbClr val="FF0000"/>
                </a:solidFill>
              </a:rPr>
              <a:t>: </a:t>
            </a:r>
            <a:r>
              <a:rPr lang="en-IN" sz="2400" b="1" dirty="0"/>
              <a:t>&lt;Condition-3&gt;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dirty="0"/>
              <a:t>&lt;indentation&gt; &lt;Block of Action-3&gt;</a:t>
            </a:r>
          </a:p>
          <a:p>
            <a:r>
              <a:rPr lang="en-IN" sz="2400" b="1" dirty="0" err="1">
                <a:solidFill>
                  <a:srgbClr val="FF0000"/>
                </a:solidFill>
              </a:rPr>
              <a:t>elif</a:t>
            </a:r>
            <a:r>
              <a:rPr lang="en-IN" sz="2400" b="1" dirty="0">
                <a:solidFill>
                  <a:srgbClr val="FF0000"/>
                </a:solidFill>
              </a:rPr>
              <a:t>: </a:t>
            </a:r>
            <a:r>
              <a:rPr lang="en-IN" sz="2400" b="1" dirty="0"/>
              <a:t>&lt;Condition-4&gt;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dirty="0"/>
              <a:t>&lt;indentation&gt; &lt;Block of Action-4&gt;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else </a:t>
            </a:r>
          </a:p>
          <a:p>
            <a:r>
              <a:rPr lang="en-IN" sz="2400" dirty="0"/>
              <a:t>&lt;indentation&gt; &lt;Block of Action-5&gt;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C3D4F0-016C-4E25-BB21-BEB694B1A36E}"/>
              </a:ext>
            </a:extLst>
          </p:cNvPr>
          <p:cNvSpPr/>
          <p:nvPr/>
        </p:nvSpPr>
        <p:spPr>
          <a:xfrm>
            <a:off x="548640" y="1028343"/>
            <a:ext cx="94112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All strings are entered using double quotes</a:t>
            </a:r>
          </a:p>
          <a:p>
            <a:endParaRPr lang="en-IN" dirty="0"/>
          </a:p>
          <a:p>
            <a:r>
              <a:rPr lang="en-IN" dirty="0"/>
              <a:t># Notice the : which come after if condition and else</a:t>
            </a:r>
          </a:p>
          <a:p>
            <a:r>
              <a:rPr lang="en-IN" dirty="0"/>
              <a:t># Notice the </a:t>
            </a:r>
            <a:r>
              <a:rPr lang="en-IN" dirty="0" err="1"/>
              <a:t>intendation</a:t>
            </a:r>
            <a:r>
              <a:rPr lang="en-IN" dirty="0"/>
              <a:t> before the print statement</a:t>
            </a:r>
          </a:p>
          <a:p>
            <a:r>
              <a:rPr lang="en-IN" dirty="0"/>
              <a:t># </a:t>
            </a:r>
            <a:r>
              <a:rPr lang="en-IN" dirty="0" err="1"/>
              <a:t>Experiement</a:t>
            </a:r>
            <a:r>
              <a:rPr lang="en-IN" dirty="0"/>
              <a:t> by changing the </a:t>
            </a:r>
            <a:r>
              <a:rPr lang="en-IN" dirty="0" err="1"/>
              <a:t>intendation</a:t>
            </a:r>
            <a:r>
              <a:rPr lang="en-IN" dirty="0"/>
              <a:t> of print statement</a:t>
            </a:r>
          </a:p>
          <a:p>
            <a:r>
              <a:rPr lang="en-IN" dirty="0"/>
              <a:t># that will help you to </a:t>
            </a:r>
            <a:r>
              <a:rPr lang="en-IN" dirty="0" err="1"/>
              <a:t>undertand</a:t>
            </a:r>
            <a:r>
              <a:rPr lang="en-IN" dirty="0"/>
              <a:t> the concept of </a:t>
            </a:r>
            <a:r>
              <a:rPr lang="en-IN" dirty="0" err="1"/>
              <a:t>intendation</a:t>
            </a:r>
            <a:endParaRPr lang="en-IN" dirty="0"/>
          </a:p>
          <a:p>
            <a:r>
              <a:rPr lang="en-IN" dirty="0"/>
              <a:t># better.</a:t>
            </a:r>
          </a:p>
          <a:p>
            <a:r>
              <a:rPr lang="en-IN" dirty="0"/>
              <a:t>number = 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raw_input</a:t>
            </a:r>
            <a:r>
              <a:rPr lang="en-IN" dirty="0"/>
              <a:t>("Enter a number"))</a:t>
            </a:r>
          </a:p>
          <a:p>
            <a:endParaRPr lang="en-IN" dirty="0"/>
          </a:p>
          <a:p>
            <a:r>
              <a:rPr lang="en-IN" dirty="0"/>
              <a:t>if number == 0:</a:t>
            </a:r>
          </a:p>
          <a:p>
            <a:r>
              <a:rPr lang="en-IN" dirty="0"/>
              <a:t>   print "Number is Zero"</a:t>
            </a:r>
          </a:p>
          <a:p>
            <a:r>
              <a:rPr lang="en-IN" dirty="0" err="1"/>
              <a:t>elif</a:t>
            </a:r>
            <a:r>
              <a:rPr lang="en-IN" dirty="0"/>
              <a:t> number &gt; 0:</a:t>
            </a:r>
          </a:p>
          <a:p>
            <a:r>
              <a:rPr lang="en-IN" dirty="0"/>
              <a:t>   print "Number is Positive"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print "Number is negative"</a:t>
            </a:r>
          </a:p>
        </p:txBody>
      </p:sp>
    </p:spTree>
    <p:extLst>
      <p:ext uri="{BB962C8B-B14F-4D97-AF65-F5344CB8AC3E}">
        <p14:creationId xmlns:p14="http://schemas.microsoft.com/office/powerpoint/2010/main" val="36135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18C3DF0-7D1A-42DE-A0FF-4DE79513C87D}"/>
              </a:ext>
            </a:extLst>
          </p:cNvPr>
          <p:cNvSpPr txBox="1">
            <a:spLocks/>
          </p:cNvSpPr>
          <p:nvPr/>
        </p:nvSpPr>
        <p:spPr>
          <a:xfrm>
            <a:off x="238147" y="354244"/>
            <a:ext cx="10059403" cy="7993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E3DA9-4061-4052-B34A-1A491E9CB294}"/>
              </a:ext>
            </a:extLst>
          </p:cNvPr>
          <p:cNvSpPr txBox="1"/>
          <p:nvPr/>
        </p:nvSpPr>
        <p:spPr>
          <a:xfrm>
            <a:off x="433952" y="1301858"/>
            <a:ext cx="1087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Loops are used for repeated execution of a single statement of a block of statements, till the condition is true.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7ACDA-CE15-4242-89B2-AF6A9D085496}"/>
              </a:ext>
            </a:extLst>
          </p:cNvPr>
          <p:cNvSpPr/>
          <p:nvPr/>
        </p:nvSpPr>
        <p:spPr>
          <a:xfrm>
            <a:off x="790414" y="2262753"/>
            <a:ext cx="8958020" cy="359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while</a:t>
            </a:r>
            <a:r>
              <a:rPr lang="en-IN" sz="2800" dirty="0"/>
              <a:t> &lt;</a:t>
            </a:r>
            <a:r>
              <a:rPr lang="en-IN" sz="2800" dirty="0" err="1"/>
              <a:t>condtion</a:t>
            </a:r>
            <a:r>
              <a:rPr lang="en-IN" sz="2800" dirty="0"/>
              <a:t>&gt; :</a:t>
            </a:r>
          </a:p>
          <a:p>
            <a:r>
              <a:rPr lang="en-IN" sz="2800" dirty="0"/>
              <a:t>&lt;indentation&gt; &lt;statement1&gt;</a:t>
            </a:r>
          </a:p>
          <a:p>
            <a:r>
              <a:rPr lang="en-IN" sz="2800" dirty="0"/>
              <a:t>&lt;indentation&gt; &lt;Statement2&gt;</a:t>
            </a:r>
          </a:p>
          <a:p>
            <a:r>
              <a:rPr lang="en-IN" sz="2800" dirty="0"/>
              <a:t>&lt;indentation&gt; &lt;statement3&gt;</a:t>
            </a:r>
          </a:p>
          <a:p>
            <a:r>
              <a:rPr lang="en-IN" sz="2800" dirty="0"/>
              <a:t>&lt;indentation&gt; &lt;Statement4&gt;</a:t>
            </a:r>
          </a:p>
          <a:p>
            <a:r>
              <a:rPr lang="en-IN" sz="2800" dirty="0"/>
              <a:t>else:  </a:t>
            </a:r>
          </a:p>
          <a:p>
            <a:r>
              <a:rPr lang="en-IN" sz="2800" dirty="0"/>
              <a:t>&lt;indentation&gt; &lt;Statement5&gt;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# Note else is optional</a:t>
            </a:r>
          </a:p>
        </p:txBody>
      </p:sp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3BA82C-4FB8-41CA-93D5-AF68FF5382B6}"/>
              </a:ext>
            </a:extLst>
          </p:cNvPr>
          <p:cNvSpPr/>
          <p:nvPr/>
        </p:nvSpPr>
        <p:spPr>
          <a:xfrm>
            <a:off x="666426" y="657368"/>
            <a:ext cx="102753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A program which keep asking for input and keep printing the value</a:t>
            </a:r>
          </a:p>
          <a:p>
            <a:r>
              <a:rPr lang="en-IN" dirty="0"/>
              <a:t># entered along as it is greater than zero</a:t>
            </a:r>
          </a:p>
          <a:p>
            <a:endParaRPr lang="en-IN" dirty="0"/>
          </a:p>
          <a:p>
            <a:r>
              <a:rPr lang="en-IN" dirty="0"/>
              <a:t># Notice the role of else in combination with while statement</a:t>
            </a:r>
          </a:p>
          <a:p>
            <a:r>
              <a:rPr lang="en-IN" dirty="0"/>
              <a:t># Start this program with</a:t>
            </a:r>
          </a:p>
          <a:p>
            <a:r>
              <a:rPr lang="en-IN" dirty="0"/>
              <a:t># 1. Zero as input</a:t>
            </a:r>
          </a:p>
          <a:p>
            <a:r>
              <a:rPr lang="en-IN" dirty="0"/>
              <a:t># 2. </a:t>
            </a:r>
            <a:r>
              <a:rPr lang="en-IN" dirty="0" err="1"/>
              <a:t>Negtive</a:t>
            </a:r>
            <a:r>
              <a:rPr lang="en-IN" dirty="0"/>
              <a:t> number</a:t>
            </a:r>
          </a:p>
          <a:p>
            <a:r>
              <a:rPr lang="en-IN" dirty="0"/>
              <a:t># 3. Start the program with a </a:t>
            </a:r>
            <a:r>
              <a:rPr lang="en-IN" dirty="0" err="1"/>
              <a:t>postive</a:t>
            </a:r>
            <a:r>
              <a:rPr lang="en-IN" dirty="0"/>
              <a:t> number</a:t>
            </a:r>
          </a:p>
          <a:p>
            <a:r>
              <a:rPr lang="en-IN" dirty="0"/>
              <a:t># 4. After starting the program with a +</a:t>
            </a:r>
            <a:r>
              <a:rPr lang="en-IN" dirty="0" err="1"/>
              <a:t>ve</a:t>
            </a:r>
            <a:r>
              <a:rPr lang="en-IN" dirty="0"/>
              <a:t> number again enter a + number</a:t>
            </a:r>
          </a:p>
          <a:p>
            <a:r>
              <a:rPr lang="en-IN" dirty="0"/>
              <a:t># 5. After starting the program enter a with a +</a:t>
            </a:r>
            <a:r>
              <a:rPr lang="en-IN" dirty="0" err="1"/>
              <a:t>ve</a:t>
            </a:r>
            <a:r>
              <a:rPr lang="en-IN" dirty="0"/>
              <a:t> number enter again - number</a:t>
            </a:r>
          </a:p>
          <a:p>
            <a:r>
              <a:rPr lang="en-IN" dirty="0"/>
              <a:t># 6. After starting the program enter a with a +</a:t>
            </a:r>
            <a:r>
              <a:rPr lang="en-IN" dirty="0" err="1"/>
              <a:t>ve</a:t>
            </a:r>
            <a:r>
              <a:rPr lang="en-IN" dirty="0"/>
              <a:t> number enter again 0</a:t>
            </a:r>
          </a:p>
          <a:p>
            <a:r>
              <a:rPr lang="en-IN" dirty="0"/>
              <a:t>print "Enter a number: "</a:t>
            </a:r>
          </a:p>
          <a:p>
            <a:r>
              <a:rPr lang="en-IN" dirty="0"/>
              <a:t>data = 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raw_input</a:t>
            </a:r>
            <a:r>
              <a:rPr lang="en-IN" dirty="0"/>
              <a:t>())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while(data &gt; 0):</a:t>
            </a:r>
          </a:p>
          <a:p>
            <a:r>
              <a:rPr lang="en-IN" dirty="0"/>
              <a:t>      print "Enter a number: "</a:t>
            </a:r>
          </a:p>
          <a:p>
            <a:r>
              <a:rPr lang="en-IN" dirty="0"/>
              <a:t>      data = </a:t>
            </a:r>
            <a:r>
              <a:rPr lang="en-IN" dirty="0" err="1"/>
              <a:t>int</a:t>
            </a:r>
            <a:r>
              <a:rPr lang="en-IN" dirty="0"/>
              <a:t>(</a:t>
            </a:r>
            <a:r>
              <a:rPr lang="en-IN" dirty="0" err="1"/>
              <a:t>raw_input</a:t>
            </a:r>
            <a:r>
              <a:rPr lang="en-IN" dirty="0"/>
              <a:t>())</a:t>
            </a:r>
          </a:p>
          <a:p>
            <a:r>
              <a:rPr lang="en-IN" dirty="0"/>
              <a:t>      print data</a:t>
            </a:r>
          </a:p>
          <a:p>
            <a:r>
              <a:rPr lang="en-IN" b="1" dirty="0">
                <a:solidFill>
                  <a:srgbClr val="FF0000"/>
                </a:solidFill>
              </a:rPr>
              <a:t>else:</a:t>
            </a:r>
          </a:p>
          <a:p>
            <a:r>
              <a:rPr lang="en-IN" dirty="0"/>
              <a:t>      print "Exiting {}".format(data)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67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6FD0E-B0BE-45FF-AB03-F4BC1CE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651"/>
          </a:xfrm>
        </p:spPr>
        <p:txBody>
          <a:bodyPr/>
          <a:lstStyle/>
          <a:p>
            <a:r>
              <a:rPr lang="en-IN" dirty="0"/>
              <a:t>for loop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55377-3509-4E43-8308-E0929BA49E47}"/>
              </a:ext>
            </a:extLst>
          </p:cNvPr>
          <p:cNvSpPr txBox="1"/>
          <p:nvPr/>
        </p:nvSpPr>
        <p:spPr>
          <a:xfrm>
            <a:off x="646111" y="1345858"/>
            <a:ext cx="960894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 10):</a:t>
            </a:r>
          </a:p>
          <a:p>
            <a:r>
              <a:rPr lang="en-IN" dirty="0"/>
              <a:t>    print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else:</a:t>
            </a:r>
          </a:p>
          <a:p>
            <a:r>
              <a:rPr lang="en-IN" dirty="0"/>
              <a:t>    print ‘Loop completed'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033EF-2DCF-4145-A374-F92C0C051C82}"/>
              </a:ext>
            </a:extLst>
          </p:cNvPr>
          <p:cNvSpPr/>
          <p:nvPr/>
        </p:nvSpPr>
        <p:spPr>
          <a:xfrm>
            <a:off x="869462" y="2975675"/>
            <a:ext cx="8958020" cy="359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For  </a:t>
            </a:r>
            <a:r>
              <a:rPr lang="en-IN" sz="2800" b="1" dirty="0">
                <a:solidFill>
                  <a:srgbClr val="00B050"/>
                </a:solidFill>
              </a:rPr>
              <a:t>&lt;variable&gt; </a:t>
            </a:r>
            <a:r>
              <a:rPr lang="en-IN" sz="2800" b="1" dirty="0"/>
              <a:t>in </a:t>
            </a:r>
            <a:r>
              <a:rPr lang="en-IN" sz="2800" b="1" dirty="0">
                <a:solidFill>
                  <a:srgbClr val="00B050"/>
                </a:solidFill>
              </a:rPr>
              <a:t>&lt;range&gt;</a:t>
            </a:r>
            <a:r>
              <a:rPr lang="en-IN" sz="2800" dirty="0">
                <a:solidFill>
                  <a:srgbClr val="00B050"/>
                </a:solidFill>
              </a:rPr>
              <a:t> </a:t>
            </a:r>
          </a:p>
          <a:p>
            <a:r>
              <a:rPr lang="en-IN" sz="2800" dirty="0"/>
              <a:t>&lt;indentation&gt; &lt;statement1&gt;</a:t>
            </a:r>
          </a:p>
          <a:p>
            <a:r>
              <a:rPr lang="en-IN" sz="2800" dirty="0"/>
              <a:t>&lt;indentation&gt; &lt;Statement2&gt;</a:t>
            </a:r>
          </a:p>
          <a:p>
            <a:r>
              <a:rPr lang="en-IN" sz="2800" dirty="0"/>
              <a:t>&lt;indentation&gt; &lt;statement3&gt;</a:t>
            </a:r>
          </a:p>
          <a:p>
            <a:r>
              <a:rPr lang="en-IN" sz="2800" dirty="0"/>
              <a:t>&lt;indentation&gt; &lt;Statement4&gt;</a:t>
            </a:r>
          </a:p>
          <a:p>
            <a:r>
              <a:rPr lang="en-IN" sz="2800" b="1" dirty="0"/>
              <a:t>else:</a:t>
            </a:r>
            <a:r>
              <a:rPr lang="en-IN" sz="2800" dirty="0"/>
              <a:t>  </a:t>
            </a:r>
          </a:p>
          <a:p>
            <a:r>
              <a:rPr lang="en-IN" sz="2800" dirty="0"/>
              <a:t>&lt;indentation&gt; &lt;Statement5&gt;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# Note else is optional</a:t>
            </a:r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702153-17B2-407B-8039-45A95BB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346</TotalTime>
  <Words>586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Control Structures in Python</vt:lpstr>
      <vt:lpstr>Control Structure used in Python</vt:lpstr>
      <vt:lpstr>If-else statement</vt:lpstr>
      <vt:lpstr>IF-elif-else statement </vt:lpstr>
      <vt:lpstr>PowerPoint Presentation</vt:lpstr>
      <vt:lpstr>PowerPoint Presentation</vt:lpstr>
      <vt:lpstr>PowerPoint Presentation</vt:lpstr>
      <vt:lpstr>for loop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64</cp:revision>
  <dcterms:created xsi:type="dcterms:W3CDTF">2017-12-20T10:00:12Z</dcterms:created>
  <dcterms:modified xsi:type="dcterms:W3CDTF">2017-12-25T19:30:53Z</dcterms:modified>
</cp:coreProperties>
</file>