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9" r:id="rId5"/>
    <p:sldId id="260" r:id="rId6"/>
    <p:sldId id="261" r:id="rId7"/>
    <p:sldId id="259"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rish Kumar" initials="GK" lastIdx="1" clrIdx="0">
    <p:extLst>
      <p:ext uri="{19B8F6BF-5375-455C-9EA6-DF929625EA0E}">
        <p15:presenceInfo xmlns:p15="http://schemas.microsoft.com/office/powerpoint/2012/main" userId="04f681a11d665b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68" d="100"/>
          <a:sy n="68"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2T13:50:36.803"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86F9F5-08F1-414E-A60D-E92966406A2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988408F-3638-4C40-BBEC-5558B75F689D}">
      <dgm:prSet phldrT="[Text]"/>
      <dgm:spPr/>
      <dgm:t>
        <a:bodyPr/>
        <a:lstStyle/>
        <a:p>
          <a:r>
            <a:rPr lang="en-IN" dirty="0"/>
            <a:t>Monitor</a:t>
          </a:r>
        </a:p>
      </dgm:t>
    </dgm:pt>
    <dgm:pt modelId="{CEEDD8FD-58B1-44FD-86D8-67268A6FC807}" type="parTrans" cxnId="{9D8AE57A-E029-43EA-8555-0CCF057B1671}">
      <dgm:prSet/>
      <dgm:spPr/>
      <dgm:t>
        <a:bodyPr/>
        <a:lstStyle/>
        <a:p>
          <a:endParaRPr lang="en-IN"/>
        </a:p>
      </dgm:t>
    </dgm:pt>
    <dgm:pt modelId="{58977946-20D9-4712-999A-5150B25FB7D9}" type="sibTrans" cxnId="{9D8AE57A-E029-43EA-8555-0CCF057B1671}">
      <dgm:prSet/>
      <dgm:spPr/>
      <dgm:t>
        <a:bodyPr/>
        <a:lstStyle/>
        <a:p>
          <a:endParaRPr lang="en-IN"/>
        </a:p>
      </dgm:t>
    </dgm:pt>
    <dgm:pt modelId="{F129D76B-AA2B-473E-8CA0-0917C453C176}">
      <dgm:prSet phldrT="[Text]"/>
      <dgm:spPr/>
      <dgm:t>
        <a:bodyPr/>
        <a:lstStyle/>
        <a:p>
          <a:r>
            <a:rPr lang="en-IN" dirty="0"/>
            <a:t>Monitoring of large set of equipment/devices/machines through internet (mobile phone/Laptop)</a:t>
          </a:r>
        </a:p>
      </dgm:t>
    </dgm:pt>
    <dgm:pt modelId="{A8B17FA9-3163-4556-998E-86CFFB448B85}" type="parTrans" cxnId="{23C07101-C1EF-4989-868A-490A7E61D59E}">
      <dgm:prSet/>
      <dgm:spPr/>
      <dgm:t>
        <a:bodyPr/>
        <a:lstStyle/>
        <a:p>
          <a:endParaRPr lang="en-IN"/>
        </a:p>
      </dgm:t>
    </dgm:pt>
    <dgm:pt modelId="{1D6A662F-897B-456D-83F7-9731993FDEA3}" type="sibTrans" cxnId="{23C07101-C1EF-4989-868A-490A7E61D59E}">
      <dgm:prSet/>
      <dgm:spPr/>
      <dgm:t>
        <a:bodyPr/>
        <a:lstStyle/>
        <a:p>
          <a:endParaRPr lang="en-IN"/>
        </a:p>
      </dgm:t>
    </dgm:pt>
    <dgm:pt modelId="{4FE65FC6-445F-4CD7-B38B-A6E1333AEB7A}">
      <dgm:prSet phldrT="[Text]" phldr="1"/>
      <dgm:spPr/>
      <dgm:t>
        <a:bodyPr/>
        <a:lstStyle/>
        <a:p>
          <a:endParaRPr lang="en-IN"/>
        </a:p>
      </dgm:t>
    </dgm:pt>
    <dgm:pt modelId="{C700AB93-0926-4825-AADE-B4B19D974923}" type="parTrans" cxnId="{0428BC64-BA34-4F8B-99F1-897D729FAFFC}">
      <dgm:prSet/>
      <dgm:spPr/>
      <dgm:t>
        <a:bodyPr/>
        <a:lstStyle/>
        <a:p>
          <a:endParaRPr lang="en-IN"/>
        </a:p>
      </dgm:t>
    </dgm:pt>
    <dgm:pt modelId="{DAD65B4A-AB0D-425C-967E-8CF5238CDC81}" type="sibTrans" cxnId="{0428BC64-BA34-4F8B-99F1-897D729FAFFC}">
      <dgm:prSet/>
      <dgm:spPr/>
      <dgm:t>
        <a:bodyPr/>
        <a:lstStyle/>
        <a:p>
          <a:endParaRPr lang="en-IN"/>
        </a:p>
      </dgm:t>
    </dgm:pt>
    <dgm:pt modelId="{28056AC8-7ED2-488F-A90D-3C56EF6710FF}">
      <dgm:prSet phldrT="[Text]"/>
      <dgm:spPr/>
      <dgm:t>
        <a:bodyPr/>
        <a:lstStyle/>
        <a:p>
          <a:r>
            <a:rPr lang="en-IN" dirty="0"/>
            <a:t>Control</a:t>
          </a:r>
        </a:p>
      </dgm:t>
    </dgm:pt>
    <dgm:pt modelId="{7DBDA131-E437-44D3-9321-D9A0AE15E36C}" type="parTrans" cxnId="{944F590E-335E-4393-BFDD-FF88CEB86A70}">
      <dgm:prSet/>
      <dgm:spPr/>
      <dgm:t>
        <a:bodyPr/>
        <a:lstStyle/>
        <a:p>
          <a:endParaRPr lang="en-IN"/>
        </a:p>
      </dgm:t>
    </dgm:pt>
    <dgm:pt modelId="{477A7C1C-5E94-4A61-B226-6C8325565A9B}" type="sibTrans" cxnId="{944F590E-335E-4393-BFDD-FF88CEB86A70}">
      <dgm:prSet/>
      <dgm:spPr/>
      <dgm:t>
        <a:bodyPr/>
        <a:lstStyle/>
        <a:p>
          <a:endParaRPr lang="en-IN"/>
        </a:p>
      </dgm:t>
    </dgm:pt>
    <dgm:pt modelId="{0DD5D6E9-23C8-4A23-AB87-669D6A86A62F}">
      <dgm:prSet phldrT="[Text]"/>
      <dgm:spPr/>
      <dgm:t>
        <a:bodyPr/>
        <a:lstStyle/>
        <a:p>
          <a:r>
            <a:rPr lang="en-IN" dirty="0"/>
            <a:t>Online Control of the equipment’s / devices/machine through a mobile phone or laptop or a console</a:t>
          </a:r>
        </a:p>
      </dgm:t>
    </dgm:pt>
    <dgm:pt modelId="{4655D3B3-9B3A-4F3A-ACC1-21793FC81CE4}" type="parTrans" cxnId="{3FC0A099-F678-4129-B42D-FA5E423C9482}">
      <dgm:prSet/>
      <dgm:spPr/>
      <dgm:t>
        <a:bodyPr/>
        <a:lstStyle/>
        <a:p>
          <a:endParaRPr lang="en-IN"/>
        </a:p>
      </dgm:t>
    </dgm:pt>
    <dgm:pt modelId="{C8B73FE5-8763-49AC-898A-86B27A80FD6E}" type="sibTrans" cxnId="{3FC0A099-F678-4129-B42D-FA5E423C9482}">
      <dgm:prSet/>
      <dgm:spPr/>
      <dgm:t>
        <a:bodyPr/>
        <a:lstStyle/>
        <a:p>
          <a:endParaRPr lang="en-IN"/>
        </a:p>
      </dgm:t>
    </dgm:pt>
    <dgm:pt modelId="{CE5D6EE7-0EB3-41CC-A5C2-BA5ACB878339}">
      <dgm:prSet phldrT="[Text]"/>
      <dgm:spPr/>
      <dgm:t>
        <a:bodyPr/>
        <a:lstStyle/>
        <a:p>
          <a:r>
            <a:rPr lang="en-IN" dirty="0"/>
            <a:t>Optimize</a:t>
          </a:r>
        </a:p>
      </dgm:t>
    </dgm:pt>
    <dgm:pt modelId="{5623AEF7-5087-46C9-9970-AB1F308CBF3C}" type="parTrans" cxnId="{D66CE7FE-B99C-464C-8D64-07DC805DCB4C}">
      <dgm:prSet/>
      <dgm:spPr/>
      <dgm:t>
        <a:bodyPr/>
        <a:lstStyle/>
        <a:p>
          <a:endParaRPr lang="en-IN"/>
        </a:p>
      </dgm:t>
    </dgm:pt>
    <dgm:pt modelId="{0D619D68-1CDC-48BF-846A-3F5B4857B5F8}" type="sibTrans" cxnId="{D66CE7FE-B99C-464C-8D64-07DC805DCB4C}">
      <dgm:prSet/>
      <dgm:spPr/>
      <dgm:t>
        <a:bodyPr/>
        <a:lstStyle/>
        <a:p>
          <a:endParaRPr lang="en-IN"/>
        </a:p>
      </dgm:t>
    </dgm:pt>
    <dgm:pt modelId="{588E149E-BBA4-4CB1-905D-D5A0CA210078}">
      <dgm:prSet phldrT="[Text]"/>
      <dgm:spPr/>
      <dgm:t>
        <a:bodyPr/>
        <a:lstStyle/>
        <a:p>
          <a:r>
            <a:rPr lang="en-IN" dirty="0"/>
            <a:t>Understand / learn the data collected from “Things”  with the help of the state of the art Machine learning and Analytic methods and make changes or correction actions to improve productivity. Add value to Diagnostics through Machine Learning methods</a:t>
          </a:r>
        </a:p>
      </dgm:t>
    </dgm:pt>
    <dgm:pt modelId="{FAE83C88-322B-4F94-BF98-92271E06087B}" type="parTrans" cxnId="{DB088A2E-D611-4056-9E37-0122A31EBD9F}">
      <dgm:prSet/>
      <dgm:spPr/>
      <dgm:t>
        <a:bodyPr/>
        <a:lstStyle/>
        <a:p>
          <a:endParaRPr lang="en-IN"/>
        </a:p>
      </dgm:t>
    </dgm:pt>
    <dgm:pt modelId="{E438B8D8-5FFA-464E-A30A-77389719A0FE}" type="sibTrans" cxnId="{DB088A2E-D611-4056-9E37-0122A31EBD9F}">
      <dgm:prSet/>
      <dgm:spPr/>
      <dgm:t>
        <a:bodyPr/>
        <a:lstStyle/>
        <a:p>
          <a:endParaRPr lang="en-IN"/>
        </a:p>
      </dgm:t>
    </dgm:pt>
    <dgm:pt modelId="{6F87F76C-270D-441B-88C4-187FD690F3B2}" type="pres">
      <dgm:prSet presAssocID="{FB86F9F5-08F1-414E-A60D-E92966406A22}" presName="linearFlow" presStyleCnt="0">
        <dgm:presLayoutVars>
          <dgm:dir/>
          <dgm:animLvl val="lvl"/>
          <dgm:resizeHandles val="exact"/>
        </dgm:presLayoutVars>
      </dgm:prSet>
      <dgm:spPr/>
    </dgm:pt>
    <dgm:pt modelId="{87E21C29-B235-4ADA-BA8D-60A82BEDFB4F}" type="pres">
      <dgm:prSet presAssocID="{B988408F-3638-4C40-BBEC-5558B75F689D}" presName="composite" presStyleCnt="0"/>
      <dgm:spPr/>
    </dgm:pt>
    <dgm:pt modelId="{8E11B715-9F64-4DAB-8669-DB1B1C1552D1}" type="pres">
      <dgm:prSet presAssocID="{B988408F-3638-4C40-BBEC-5558B75F689D}" presName="parentText" presStyleLbl="alignNode1" presStyleIdx="0" presStyleCnt="3">
        <dgm:presLayoutVars>
          <dgm:chMax val="1"/>
          <dgm:bulletEnabled val="1"/>
        </dgm:presLayoutVars>
      </dgm:prSet>
      <dgm:spPr/>
    </dgm:pt>
    <dgm:pt modelId="{EB68B8C8-C596-4E66-B2C8-93774500399E}" type="pres">
      <dgm:prSet presAssocID="{B988408F-3638-4C40-BBEC-5558B75F689D}" presName="descendantText" presStyleLbl="alignAcc1" presStyleIdx="0" presStyleCnt="3">
        <dgm:presLayoutVars>
          <dgm:bulletEnabled val="1"/>
        </dgm:presLayoutVars>
      </dgm:prSet>
      <dgm:spPr/>
    </dgm:pt>
    <dgm:pt modelId="{F31B9F0B-DADF-40C3-851E-ADF7C99301CC}" type="pres">
      <dgm:prSet presAssocID="{58977946-20D9-4712-999A-5150B25FB7D9}" presName="sp" presStyleCnt="0"/>
      <dgm:spPr/>
    </dgm:pt>
    <dgm:pt modelId="{1AE15230-738F-4C8B-8163-E198DAC78BA2}" type="pres">
      <dgm:prSet presAssocID="{28056AC8-7ED2-488F-A90D-3C56EF6710FF}" presName="composite" presStyleCnt="0"/>
      <dgm:spPr/>
    </dgm:pt>
    <dgm:pt modelId="{D6ED18F5-7473-4642-8B8A-C0EFFA1941C1}" type="pres">
      <dgm:prSet presAssocID="{28056AC8-7ED2-488F-A90D-3C56EF6710FF}" presName="parentText" presStyleLbl="alignNode1" presStyleIdx="1" presStyleCnt="3">
        <dgm:presLayoutVars>
          <dgm:chMax val="1"/>
          <dgm:bulletEnabled val="1"/>
        </dgm:presLayoutVars>
      </dgm:prSet>
      <dgm:spPr/>
    </dgm:pt>
    <dgm:pt modelId="{FB5DAF39-2DDF-4D23-81D4-020B2755CDD7}" type="pres">
      <dgm:prSet presAssocID="{28056AC8-7ED2-488F-A90D-3C56EF6710FF}" presName="descendantText" presStyleLbl="alignAcc1" presStyleIdx="1" presStyleCnt="3">
        <dgm:presLayoutVars>
          <dgm:bulletEnabled val="1"/>
        </dgm:presLayoutVars>
      </dgm:prSet>
      <dgm:spPr/>
    </dgm:pt>
    <dgm:pt modelId="{C8522B43-44FB-46F7-A32E-7D946255FEB7}" type="pres">
      <dgm:prSet presAssocID="{477A7C1C-5E94-4A61-B226-6C8325565A9B}" presName="sp" presStyleCnt="0"/>
      <dgm:spPr/>
    </dgm:pt>
    <dgm:pt modelId="{EEBAE654-9C44-4762-83FB-B46B09FB2DED}" type="pres">
      <dgm:prSet presAssocID="{CE5D6EE7-0EB3-41CC-A5C2-BA5ACB878339}" presName="composite" presStyleCnt="0"/>
      <dgm:spPr/>
    </dgm:pt>
    <dgm:pt modelId="{EA393CD0-3C38-4E48-A29B-C8E337C4076C}" type="pres">
      <dgm:prSet presAssocID="{CE5D6EE7-0EB3-41CC-A5C2-BA5ACB878339}" presName="parentText" presStyleLbl="alignNode1" presStyleIdx="2" presStyleCnt="3">
        <dgm:presLayoutVars>
          <dgm:chMax val="1"/>
          <dgm:bulletEnabled val="1"/>
        </dgm:presLayoutVars>
      </dgm:prSet>
      <dgm:spPr/>
    </dgm:pt>
    <dgm:pt modelId="{86D90F74-7113-4578-BA88-279069F5A6CF}" type="pres">
      <dgm:prSet presAssocID="{CE5D6EE7-0EB3-41CC-A5C2-BA5ACB878339}" presName="descendantText" presStyleLbl="alignAcc1" presStyleIdx="2" presStyleCnt="3">
        <dgm:presLayoutVars>
          <dgm:bulletEnabled val="1"/>
        </dgm:presLayoutVars>
      </dgm:prSet>
      <dgm:spPr/>
    </dgm:pt>
  </dgm:ptLst>
  <dgm:cxnLst>
    <dgm:cxn modelId="{23C07101-C1EF-4989-868A-490A7E61D59E}" srcId="{B988408F-3638-4C40-BBEC-5558B75F689D}" destId="{F129D76B-AA2B-473E-8CA0-0917C453C176}" srcOrd="0" destOrd="0" parTransId="{A8B17FA9-3163-4556-998E-86CFFB448B85}" sibTransId="{1D6A662F-897B-456D-83F7-9731993FDEA3}"/>
    <dgm:cxn modelId="{3EAE1E0E-C5E1-4FCC-B9C1-26E8B20C33E2}" type="presOf" srcId="{588E149E-BBA4-4CB1-905D-D5A0CA210078}" destId="{86D90F74-7113-4578-BA88-279069F5A6CF}" srcOrd="0" destOrd="0" presId="urn:microsoft.com/office/officeart/2005/8/layout/chevron2"/>
    <dgm:cxn modelId="{944F590E-335E-4393-BFDD-FF88CEB86A70}" srcId="{FB86F9F5-08F1-414E-A60D-E92966406A22}" destId="{28056AC8-7ED2-488F-A90D-3C56EF6710FF}" srcOrd="1" destOrd="0" parTransId="{7DBDA131-E437-44D3-9321-D9A0AE15E36C}" sibTransId="{477A7C1C-5E94-4A61-B226-6C8325565A9B}"/>
    <dgm:cxn modelId="{A587E519-F28B-4DFB-93DA-950841D0AA65}" type="presOf" srcId="{CE5D6EE7-0EB3-41CC-A5C2-BA5ACB878339}" destId="{EA393CD0-3C38-4E48-A29B-C8E337C4076C}" srcOrd="0" destOrd="0" presId="urn:microsoft.com/office/officeart/2005/8/layout/chevron2"/>
    <dgm:cxn modelId="{DB088A2E-D611-4056-9E37-0122A31EBD9F}" srcId="{CE5D6EE7-0EB3-41CC-A5C2-BA5ACB878339}" destId="{588E149E-BBA4-4CB1-905D-D5A0CA210078}" srcOrd="0" destOrd="0" parTransId="{FAE83C88-322B-4F94-BF98-92271E06087B}" sibTransId="{E438B8D8-5FFA-464E-A30A-77389719A0FE}"/>
    <dgm:cxn modelId="{0428BC64-BA34-4F8B-99F1-897D729FAFFC}" srcId="{B988408F-3638-4C40-BBEC-5558B75F689D}" destId="{4FE65FC6-445F-4CD7-B38B-A6E1333AEB7A}" srcOrd="1" destOrd="0" parTransId="{C700AB93-0926-4825-AADE-B4B19D974923}" sibTransId="{DAD65B4A-AB0D-425C-967E-8CF5238CDC81}"/>
    <dgm:cxn modelId="{B904C064-DE13-4F9E-89CD-FF38C35B10DF}" type="presOf" srcId="{B988408F-3638-4C40-BBEC-5558B75F689D}" destId="{8E11B715-9F64-4DAB-8669-DB1B1C1552D1}" srcOrd="0" destOrd="0" presId="urn:microsoft.com/office/officeart/2005/8/layout/chevron2"/>
    <dgm:cxn modelId="{9D8AE57A-E029-43EA-8555-0CCF057B1671}" srcId="{FB86F9F5-08F1-414E-A60D-E92966406A22}" destId="{B988408F-3638-4C40-BBEC-5558B75F689D}" srcOrd="0" destOrd="0" parTransId="{CEEDD8FD-58B1-44FD-86D8-67268A6FC807}" sibTransId="{58977946-20D9-4712-999A-5150B25FB7D9}"/>
    <dgm:cxn modelId="{3F1F8E8B-E395-4C1C-B9E1-06162658085D}" type="presOf" srcId="{0DD5D6E9-23C8-4A23-AB87-669D6A86A62F}" destId="{FB5DAF39-2DDF-4D23-81D4-020B2755CDD7}" srcOrd="0" destOrd="0" presId="urn:microsoft.com/office/officeart/2005/8/layout/chevron2"/>
    <dgm:cxn modelId="{3FC0A099-F678-4129-B42D-FA5E423C9482}" srcId="{28056AC8-7ED2-488F-A90D-3C56EF6710FF}" destId="{0DD5D6E9-23C8-4A23-AB87-669D6A86A62F}" srcOrd="0" destOrd="0" parTransId="{4655D3B3-9B3A-4F3A-ACC1-21793FC81CE4}" sibTransId="{C8B73FE5-8763-49AC-898A-86B27A80FD6E}"/>
    <dgm:cxn modelId="{ED71DC9D-1A51-42C7-AC8E-339075430661}" type="presOf" srcId="{28056AC8-7ED2-488F-A90D-3C56EF6710FF}" destId="{D6ED18F5-7473-4642-8B8A-C0EFFA1941C1}" srcOrd="0" destOrd="0" presId="urn:microsoft.com/office/officeart/2005/8/layout/chevron2"/>
    <dgm:cxn modelId="{BA49C6A0-9B0B-4D3F-8EFF-7FA00D9093CA}" type="presOf" srcId="{F129D76B-AA2B-473E-8CA0-0917C453C176}" destId="{EB68B8C8-C596-4E66-B2C8-93774500399E}" srcOrd="0" destOrd="0" presId="urn:microsoft.com/office/officeart/2005/8/layout/chevron2"/>
    <dgm:cxn modelId="{969A45C7-D9C7-473D-886A-2E188D4972AF}" type="presOf" srcId="{FB86F9F5-08F1-414E-A60D-E92966406A22}" destId="{6F87F76C-270D-441B-88C4-187FD690F3B2}" srcOrd="0" destOrd="0" presId="urn:microsoft.com/office/officeart/2005/8/layout/chevron2"/>
    <dgm:cxn modelId="{A91A3BFA-554F-4F78-BF23-A8051C54A0C1}" type="presOf" srcId="{4FE65FC6-445F-4CD7-B38B-A6E1333AEB7A}" destId="{EB68B8C8-C596-4E66-B2C8-93774500399E}" srcOrd="0" destOrd="1" presId="urn:microsoft.com/office/officeart/2005/8/layout/chevron2"/>
    <dgm:cxn modelId="{D66CE7FE-B99C-464C-8D64-07DC805DCB4C}" srcId="{FB86F9F5-08F1-414E-A60D-E92966406A22}" destId="{CE5D6EE7-0EB3-41CC-A5C2-BA5ACB878339}" srcOrd="2" destOrd="0" parTransId="{5623AEF7-5087-46C9-9970-AB1F308CBF3C}" sibTransId="{0D619D68-1CDC-48BF-846A-3F5B4857B5F8}"/>
    <dgm:cxn modelId="{AB4062D8-26AD-4EFC-8087-CA141F036719}" type="presParOf" srcId="{6F87F76C-270D-441B-88C4-187FD690F3B2}" destId="{87E21C29-B235-4ADA-BA8D-60A82BEDFB4F}" srcOrd="0" destOrd="0" presId="urn:microsoft.com/office/officeart/2005/8/layout/chevron2"/>
    <dgm:cxn modelId="{4719F538-9841-45B5-886C-3945AA7F380B}" type="presParOf" srcId="{87E21C29-B235-4ADA-BA8D-60A82BEDFB4F}" destId="{8E11B715-9F64-4DAB-8669-DB1B1C1552D1}" srcOrd="0" destOrd="0" presId="urn:microsoft.com/office/officeart/2005/8/layout/chevron2"/>
    <dgm:cxn modelId="{313943F9-4F44-4DE9-B733-E90CD1E2345F}" type="presParOf" srcId="{87E21C29-B235-4ADA-BA8D-60A82BEDFB4F}" destId="{EB68B8C8-C596-4E66-B2C8-93774500399E}" srcOrd="1" destOrd="0" presId="urn:microsoft.com/office/officeart/2005/8/layout/chevron2"/>
    <dgm:cxn modelId="{3E65E078-4425-4591-9B5E-EB84F4B2EB97}" type="presParOf" srcId="{6F87F76C-270D-441B-88C4-187FD690F3B2}" destId="{F31B9F0B-DADF-40C3-851E-ADF7C99301CC}" srcOrd="1" destOrd="0" presId="urn:microsoft.com/office/officeart/2005/8/layout/chevron2"/>
    <dgm:cxn modelId="{A928EA60-C046-483F-8083-F05D2170D66A}" type="presParOf" srcId="{6F87F76C-270D-441B-88C4-187FD690F3B2}" destId="{1AE15230-738F-4C8B-8163-E198DAC78BA2}" srcOrd="2" destOrd="0" presId="urn:microsoft.com/office/officeart/2005/8/layout/chevron2"/>
    <dgm:cxn modelId="{334D51FC-7CB5-4D82-91C6-223B4F797D1D}" type="presParOf" srcId="{1AE15230-738F-4C8B-8163-E198DAC78BA2}" destId="{D6ED18F5-7473-4642-8B8A-C0EFFA1941C1}" srcOrd="0" destOrd="0" presId="urn:microsoft.com/office/officeart/2005/8/layout/chevron2"/>
    <dgm:cxn modelId="{4FC4EB5B-1909-4AEA-ABE5-806C8E4637E8}" type="presParOf" srcId="{1AE15230-738F-4C8B-8163-E198DAC78BA2}" destId="{FB5DAF39-2DDF-4D23-81D4-020B2755CDD7}" srcOrd="1" destOrd="0" presId="urn:microsoft.com/office/officeart/2005/8/layout/chevron2"/>
    <dgm:cxn modelId="{264CAC74-FBFA-4273-AD86-B9C50A09F71E}" type="presParOf" srcId="{6F87F76C-270D-441B-88C4-187FD690F3B2}" destId="{C8522B43-44FB-46F7-A32E-7D946255FEB7}" srcOrd="3" destOrd="0" presId="urn:microsoft.com/office/officeart/2005/8/layout/chevron2"/>
    <dgm:cxn modelId="{766ED22B-4AEF-4701-A269-6615C0A8AC36}" type="presParOf" srcId="{6F87F76C-270D-441B-88C4-187FD690F3B2}" destId="{EEBAE654-9C44-4762-83FB-B46B09FB2DED}" srcOrd="4" destOrd="0" presId="urn:microsoft.com/office/officeart/2005/8/layout/chevron2"/>
    <dgm:cxn modelId="{4BCCAA7D-45A1-41C1-8CFF-D1C578896F06}" type="presParOf" srcId="{EEBAE654-9C44-4762-83FB-B46B09FB2DED}" destId="{EA393CD0-3C38-4E48-A29B-C8E337C4076C}" srcOrd="0" destOrd="0" presId="urn:microsoft.com/office/officeart/2005/8/layout/chevron2"/>
    <dgm:cxn modelId="{B263E15E-20C1-478E-B441-73CDB8B28A97}" type="presParOf" srcId="{EEBAE654-9C44-4762-83FB-B46B09FB2DED}" destId="{86D90F74-7113-4578-BA88-279069F5A6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3F10A-4728-4106-9A11-44930C6482C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D0F8AD85-FB3E-4C5C-92C5-C28E4B97A100}">
      <dgm:prSet phldrT="[Text]" custT="1"/>
      <dgm:spPr/>
      <dgm:t>
        <a:bodyPr/>
        <a:lstStyle/>
        <a:p>
          <a:r>
            <a:rPr lang="en-IN" sz="2400" dirty="0"/>
            <a:t>Read Inputs</a:t>
          </a:r>
        </a:p>
      </dgm:t>
    </dgm:pt>
    <dgm:pt modelId="{56DCAEAF-FCE7-4249-8078-EBD6A71C470C}" type="parTrans" cxnId="{B897FED9-FF50-4C0D-8A03-20DB7118744A}">
      <dgm:prSet/>
      <dgm:spPr/>
      <dgm:t>
        <a:bodyPr/>
        <a:lstStyle/>
        <a:p>
          <a:endParaRPr lang="en-IN"/>
        </a:p>
      </dgm:t>
    </dgm:pt>
    <dgm:pt modelId="{0C6B9EE0-E423-4E8B-AD35-73CBD4E3F2A2}" type="sibTrans" cxnId="{B897FED9-FF50-4C0D-8A03-20DB7118744A}">
      <dgm:prSet/>
      <dgm:spPr/>
      <dgm:t>
        <a:bodyPr/>
        <a:lstStyle/>
        <a:p>
          <a:endParaRPr lang="en-IN"/>
        </a:p>
      </dgm:t>
    </dgm:pt>
    <dgm:pt modelId="{DAF8CD18-4F13-4A9C-81CF-0E70436FD141}">
      <dgm:prSet phldrT="[Text]" custT="1"/>
      <dgm:spPr/>
      <dgm:t>
        <a:bodyPr/>
        <a:lstStyle/>
        <a:p>
          <a:r>
            <a:rPr lang="en-IN" sz="1600" dirty="0"/>
            <a:t>Execute program</a:t>
          </a:r>
        </a:p>
      </dgm:t>
    </dgm:pt>
    <dgm:pt modelId="{E1FEF210-A5D7-486B-918A-892D9FC147E0}" type="parTrans" cxnId="{3962CF8E-5164-43A0-8C7F-D20E7E14B739}">
      <dgm:prSet/>
      <dgm:spPr/>
      <dgm:t>
        <a:bodyPr/>
        <a:lstStyle/>
        <a:p>
          <a:endParaRPr lang="en-IN"/>
        </a:p>
      </dgm:t>
    </dgm:pt>
    <dgm:pt modelId="{023B01B9-955A-4DE9-8AF7-3F93845EA933}" type="sibTrans" cxnId="{3962CF8E-5164-43A0-8C7F-D20E7E14B739}">
      <dgm:prSet/>
      <dgm:spPr/>
      <dgm:t>
        <a:bodyPr/>
        <a:lstStyle/>
        <a:p>
          <a:endParaRPr lang="en-IN"/>
        </a:p>
      </dgm:t>
    </dgm:pt>
    <dgm:pt modelId="{FA1E6B05-67A5-4FC8-A414-30D6352BBCEA}">
      <dgm:prSet phldrT="[Text]" custT="1"/>
      <dgm:spPr/>
      <dgm:t>
        <a:bodyPr/>
        <a:lstStyle/>
        <a:p>
          <a:r>
            <a:rPr lang="en-IN" sz="2000" dirty="0"/>
            <a:t>Diagnostics</a:t>
          </a:r>
        </a:p>
      </dgm:t>
    </dgm:pt>
    <dgm:pt modelId="{F5F6E288-BB3E-48DE-9088-BCE587C8D2E0}" type="parTrans" cxnId="{C4142C30-4C9E-4612-BF7F-BA53B641838E}">
      <dgm:prSet/>
      <dgm:spPr/>
      <dgm:t>
        <a:bodyPr/>
        <a:lstStyle/>
        <a:p>
          <a:endParaRPr lang="en-IN"/>
        </a:p>
      </dgm:t>
    </dgm:pt>
    <dgm:pt modelId="{2D30417D-A713-4EAB-B2FA-D88A715CB071}" type="sibTrans" cxnId="{C4142C30-4C9E-4612-BF7F-BA53B641838E}">
      <dgm:prSet/>
      <dgm:spPr/>
      <dgm:t>
        <a:bodyPr/>
        <a:lstStyle/>
        <a:p>
          <a:endParaRPr lang="en-IN"/>
        </a:p>
      </dgm:t>
    </dgm:pt>
    <dgm:pt modelId="{7D30D6F3-7E6F-437B-AD28-0928020EC516}">
      <dgm:prSet phldrT="[Text]" custT="1"/>
      <dgm:spPr/>
      <dgm:t>
        <a:bodyPr/>
        <a:lstStyle/>
        <a:p>
          <a:r>
            <a:rPr lang="en-IN" sz="2400" dirty="0"/>
            <a:t>Communication</a:t>
          </a:r>
        </a:p>
      </dgm:t>
    </dgm:pt>
    <dgm:pt modelId="{95B49270-605A-4368-B0EC-41E8DF272883}" type="parTrans" cxnId="{138C6422-AEB8-4C0D-B141-AF35FC94E38F}">
      <dgm:prSet/>
      <dgm:spPr/>
      <dgm:t>
        <a:bodyPr/>
        <a:lstStyle/>
        <a:p>
          <a:endParaRPr lang="en-IN"/>
        </a:p>
      </dgm:t>
    </dgm:pt>
    <dgm:pt modelId="{A875DA49-68F4-49C7-B929-454DD56759CE}" type="sibTrans" cxnId="{138C6422-AEB8-4C0D-B141-AF35FC94E38F}">
      <dgm:prSet/>
      <dgm:spPr/>
      <dgm:t>
        <a:bodyPr/>
        <a:lstStyle/>
        <a:p>
          <a:endParaRPr lang="en-IN"/>
        </a:p>
      </dgm:t>
    </dgm:pt>
    <dgm:pt modelId="{43F6556A-AE12-471F-AA77-88FB6D9B1AC0}">
      <dgm:prSet phldrT="[Text]"/>
      <dgm:spPr/>
      <dgm:t>
        <a:bodyPr/>
        <a:lstStyle/>
        <a:p>
          <a:r>
            <a:rPr lang="en-IN" dirty="0"/>
            <a:t>Output</a:t>
          </a:r>
        </a:p>
      </dgm:t>
    </dgm:pt>
    <dgm:pt modelId="{19E644BB-D792-481E-AF82-244875B1D0E6}" type="parTrans" cxnId="{ADBCA4AF-D7F5-4640-91B7-A2AE759DBC45}">
      <dgm:prSet/>
      <dgm:spPr/>
      <dgm:t>
        <a:bodyPr/>
        <a:lstStyle/>
        <a:p>
          <a:endParaRPr lang="en-IN"/>
        </a:p>
      </dgm:t>
    </dgm:pt>
    <dgm:pt modelId="{9840BD96-2514-4FCE-A69D-D20610DD7C72}" type="sibTrans" cxnId="{ADBCA4AF-D7F5-4640-91B7-A2AE759DBC45}">
      <dgm:prSet/>
      <dgm:spPr/>
      <dgm:t>
        <a:bodyPr/>
        <a:lstStyle/>
        <a:p>
          <a:endParaRPr lang="en-IN"/>
        </a:p>
      </dgm:t>
    </dgm:pt>
    <dgm:pt modelId="{B1C08881-EFF6-4238-AD22-0FAC4060BA3A}" type="pres">
      <dgm:prSet presAssocID="{4F03F10A-4728-4106-9A11-44930C6482CD}" presName="cycle" presStyleCnt="0">
        <dgm:presLayoutVars>
          <dgm:dir/>
          <dgm:resizeHandles val="exact"/>
        </dgm:presLayoutVars>
      </dgm:prSet>
      <dgm:spPr/>
    </dgm:pt>
    <dgm:pt modelId="{FC6D5E9B-624F-48B4-80D8-926C59EEA1CA}" type="pres">
      <dgm:prSet presAssocID="{D0F8AD85-FB3E-4C5C-92C5-C28E4B97A100}" presName="node" presStyleLbl="node1" presStyleIdx="0" presStyleCnt="5">
        <dgm:presLayoutVars>
          <dgm:bulletEnabled val="1"/>
        </dgm:presLayoutVars>
      </dgm:prSet>
      <dgm:spPr/>
    </dgm:pt>
    <dgm:pt modelId="{4E6E6A04-9A2D-45C0-926C-7A357E74996C}" type="pres">
      <dgm:prSet presAssocID="{0C6B9EE0-E423-4E8B-AD35-73CBD4E3F2A2}" presName="sibTrans" presStyleLbl="sibTrans2D1" presStyleIdx="0" presStyleCnt="5"/>
      <dgm:spPr/>
    </dgm:pt>
    <dgm:pt modelId="{8E1624B0-506B-4194-B9D6-BD98990E3BCE}" type="pres">
      <dgm:prSet presAssocID="{0C6B9EE0-E423-4E8B-AD35-73CBD4E3F2A2}" presName="connectorText" presStyleLbl="sibTrans2D1" presStyleIdx="0" presStyleCnt="5"/>
      <dgm:spPr/>
    </dgm:pt>
    <dgm:pt modelId="{DAF50CEE-4AD3-4EDA-B30B-B71ED1B6EBF3}" type="pres">
      <dgm:prSet presAssocID="{DAF8CD18-4F13-4A9C-81CF-0E70436FD141}" presName="node" presStyleLbl="node1" presStyleIdx="1" presStyleCnt="5">
        <dgm:presLayoutVars>
          <dgm:bulletEnabled val="1"/>
        </dgm:presLayoutVars>
      </dgm:prSet>
      <dgm:spPr/>
    </dgm:pt>
    <dgm:pt modelId="{691550D3-90EE-4ACD-9990-C7B1827B3AC0}" type="pres">
      <dgm:prSet presAssocID="{023B01B9-955A-4DE9-8AF7-3F93845EA933}" presName="sibTrans" presStyleLbl="sibTrans2D1" presStyleIdx="1" presStyleCnt="5"/>
      <dgm:spPr/>
    </dgm:pt>
    <dgm:pt modelId="{D73AB497-5D08-44A5-AA19-71514D19F273}" type="pres">
      <dgm:prSet presAssocID="{023B01B9-955A-4DE9-8AF7-3F93845EA933}" presName="connectorText" presStyleLbl="sibTrans2D1" presStyleIdx="1" presStyleCnt="5"/>
      <dgm:spPr/>
    </dgm:pt>
    <dgm:pt modelId="{71855FD6-CC20-4F92-B8AB-651BEF0CFE8E}" type="pres">
      <dgm:prSet presAssocID="{FA1E6B05-67A5-4FC8-A414-30D6352BBCEA}" presName="node" presStyleLbl="node1" presStyleIdx="2" presStyleCnt="5">
        <dgm:presLayoutVars>
          <dgm:bulletEnabled val="1"/>
        </dgm:presLayoutVars>
      </dgm:prSet>
      <dgm:spPr/>
    </dgm:pt>
    <dgm:pt modelId="{38224E6F-F53A-4B24-ACFD-AB41A4E31E9D}" type="pres">
      <dgm:prSet presAssocID="{2D30417D-A713-4EAB-B2FA-D88A715CB071}" presName="sibTrans" presStyleLbl="sibTrans2D1" presStyleIdx="2" presStyleCnt="5"/>
      <dgm:spPr/>
    </dgm:pt>
    <dgm:pt modelId="{E63EA5C5-B97D-41CF-80E2-6DEDDEBB5E1A}" type="pres">
      <dgm:prSet presAssocID="{2D30417D-A713-4EAB-B2FA-D88A715CB071}" presName="connectorText" presStyleLbl="sibTrans2D1" presStyleIdx="2" presStyleCnt="5"/>
      <dgm:spPr/>
    </dgm:pt>
    <dgm:pt modelId="{17F217EE-ABBA-4AC1-96E5-0C42F1B591DC}" type="pres">
      <dgm:prSet presAssocID="{7D30D6F3-7E6F-437B-AD28-0928020EC516}" presName="node" presStyleLbl="node1" presStyleIdx="3" presStyleCnt="5">
        <dgm:presLayoutVars>
          <dgm:bulletEnabled val="1"/>
        </dgm:presLayoutVars>
      </dgm:prSet>
      <dgm:spPr/>
    </dgm:pt>
    <dgm:pt modelId="{E7090CFA-CF0C-41DE-8F03-526E482DD10E}" type="pres">
      <dgm:prSet presAssocID="{A875DA49-68F4-49C7-B929-454DD56759CE}" presName="sibTrans" presStyleLbl="sibTrans2D1" presStyleIdx="3" presStyleCnt="5"/>
      <dgm:spPr/>
    </dgm:pt>
    <dgm:pt modelId="{9FA12499-A993-4FCF-8435-165BF2D415DF}" type="pres">
      <dgm:prSet presAssocID="{A875DA49-68F4-49C7-B929-454DD56759CE}" presName="connectorText" presStyleLbl="sibTrans2D1" presStyleIdx="3" presStyleCnt="5"/>
      <dgm:spPr/>
    </dgm:pt>
    <dgm:pt modelId="{479C1483-E3B6-4F12-A028-2A8EAA39ADC7}" type="pres">
      <dgm:prSet presAssocID="{43F6556A-AE12-471F-AA77-88FB6D9B1AC0}" presName="node" presStyleLbl="node1" presStyleIdx="4" presStyleCnt="5">
        <dgm:presLayoutVars>
          <dgm:bulletEnabled val="1"/>
        </dgm:presLayoutVars>
      </dgm:prSet>
      <dgm:spPr/>
    </dgm:pt>
    <dgm:pt modelId="{CB208129-0157-406C-9D09-9BC82803753A}" type="pres">
      <dgm:prSet presAssocID="{9840BD96-2514-4FCE-A69D-D20610DD7C72}" presName="sibTrans" presStyleLbl="sibTrans2D1" presStyleIdx="4" presStyleCnt="5"/>
      <dgm:spPr/>
    </dgm:pt>
    <dgm:pt modelId="{6BD4F0FC-7F0E-4336-A0DB-88DB45147BD1}" type="pres">
      <dgm:prSet presAssocID="{9840BD96-2514-4FCE-A69D-D20610DD7C72}" presName="connectorText" presStyleLbl="sibTrans2D1" presStyleIdx="4" presStyleCnt="5"/>
      <dgm:spPr/>
    </dgm:pt>
  </dgm:ptLst>
  <dgm:cxnLst>
    <dgm:cxn modelId="{847DF80E-9571-4989-92D0-EAB6CEDC6527}" type="presOf" srcId="{9840BD96-2514-4FCE-A69D-D20610DD7C72}" destId="{6BD4F0FC-7F0E-4336-A0DB-88DB45147BD1}" srcOrd="1" destOrd="0" presId="urn:microsoft.com/office/officeart/2005/8/layout/cycle2"/>
    <dgm:cxn modelId="{D88C271F-4F04-4D66-BEBA-CE6C63BB2FD0}" type="presOf" srcId="{DAF8CD18-4F13-4A9C-81CF-0E70436FD141}" destId="{DAF50CEE-4AD3-4EDA-B30B-B71ED1B6EBF3}" srcOrd="0" destOrd="0" presId="urn:microsoft.com/office/officeart/2005/8/layout/cycle2"/>
    <dgm:cxn modelId="{138C6422-AEB8-4C0D-B141-AF35FC94E38F}" srcId="{4F03F10A-4728-4106-9A11-44930C6482CD}" destId="{7D30D6F3-7E6F-437B-AD28-0928020EC516}" srcOrd="3" destOrd="0" parTransId="{95B49270-605A-4368-B0EC-41E8DF272883}" sibTransId="{A875DA49-68F4-49C7-B929-454DD56759CE}"/>
    <dgm:cxn modelId="{062BD22E-2887-4945-A3C7-31A390CB29FF}" type="presOf" srcId="{A875DA49-68F4-49C7-B929-454DD56759CE}" destId="{E7090CFA-CF0C-41DE-8F03-526E482DD10E}" srcOrd="0" destOrd="0" presId="urn:microsoft.com/office/officeart/2005/8/layout/cycle2"/>
    <dgm:cxn modelId="{C4142C30-4C9E-4612-BF7F-BA53B641838E}" srcId="{4F03F10A-4728-4106-9A11-44930C6482CD}" destId="{FA1E6B05-67A5-4FC8-A414-30D6352BBCEA}" srcOrd="2" destOrd="0" parTransId="{F5F6E288-BB3E-48DE-9088-BCE587C8D2E0}" sibTransId="{2D30417D-A713-4EAB-B2FA-D88A715CB071}"/>
    <dgm:cxn modelId="{E2DB2132-19A8-4902-A8AC-0519BF09733D}" type="presOf" srcId="{2D30417D-A713-4EAB-B2FA-D88A715CB071}" destId="{38224E6F-F53A-4B24-ACFD-AB41A4E31E9D}" srcOrd="0" destOrd="0" presId="urn:microsoft.com/office/officeart/2005/8/layout/cycle2"/>
    <dgm:cxn modelId="{67003F3D-3C6D-41E0-A972-842E0C8B6BF4}" type="presOf" srcId="{4F03F10A-4728-4106-9A11-44930C6482CD}" destId="{B1C08881-EFF6-4238-AD22-0FAC4060BA3A}" srcOrd="0" destOrd="0" presId="urn:microsoft.com/office/officeart/2005/8/layout/cycle2"/>
    <dgm:cxn modelId="{75D4505E-76AE-4316-93D3-56F7E131B312}" type="presOf" srcId="{2D30417D-A713-4EAB-B2FA-D88A715CB071}" destId="{E63EA5C5-B97D-41CF-80E2-6DEDDEBB5E1A}" srcOrd="1" destOrd="0" presId="urn:microsoft.com/office/officeart/2005/8/layout/cycle2"/>
    <dgm:cxn modelId="{E70AF167-8AE8-4469-B64F-1AA391B76775}" type="presOf" srcId="{D0F8AD85-FB3E-4C5C-92C5-C28E4B97A100}" destId="{FC6D5E9B-624F-48B4-80D8-926C59EEA1CA}" srcOrd="0" destOrd="0" presId="urn:microsoft.com/office/officeart/2005/8/layout/cycle2"/>
    <dgm:cxn modelId="{B2538C59-3DB1-40B4-96BD-8C90CAF323DA}" type="presOf" srcId="{0C6B9EE0-E423-4E8B-AD35-73CBD4E3F2A2}" destId="{8E1624B0-506B-4194-B9D6-BD98990E3BCE}" srcOrd="1" destOrd="0" presId="urn:microsoft.com/office/officeart/2005/8/layout/cycle2"/>
    <dgm:cxn modelId="{7BB63C83-A5F2-4EB1-AD17-92A93B5E3486}" type="presOf" srcId="{43F6556A-AE12-471F-AA77-88FB6D9B1AC0}" destId="{479C1483-E3B6-4F12-A028-2A8EAA39ADC7}" srcOrd="0" destOrd="0" presId="urn:microsoft.com/office/officeart/2005/8/layout/cycle2"/>
    <dgm:cxn modelId="{3962CF8E-5164-43A0-8C7F-D20E7E14B739}" srcId="{4F03F10A-4728-4106-9A11-44930C6482CD}" destId="{DAF8CD18-4F13-4A9C-81CF-0E70436FD141}" srcOrd="1" destOrd="0" parTransId="{E1FEF210-A5D7-486B-918A-892D9FC147E0}" sibTransId="{023B01B9-955A-4DE9-8AF7-3F93845EA933}"/>
    <dgm:cxn modelId="{ADBCA4AF-D7F5-4640-91B7-A2AE759DBC45}" srcId="{4F03F10A-4728-4106-9A11-44930C6482CD}" destId="{43F6556A-AE12-471F-AA77-88FB6D9B1AC0}" srcOrd="4" destOrd="0" parTransId="{19E644BB-D792-481E-AF82-244875B1D0E6}" sibTransId="{9840BD96-2514-4FCE-A69D-D20610DD7C72}"/>
    <dgm:cxn modelId="{0499DDB2-1CC3-435E-BB2B-AECC7DC1DB85}" type="presOf" srcId="{A875DA49-68F4-49C7-B929-454DD56759CE}" destId="{9FA12499-A993-4FCF-8435-165BF2D415DF}" srcOrd="1" destOrd="0" presId="urn:microsoft.com/office/officeart/2005/8/layout/cycle2"/>
    <dgm:cxn modelId="{7BD913BB-F3A4-4A7B-8C62-D10C404C66DB}" type="presOf" srcId="{0C6B9EE0-E423-4E8B-AD35-73CBD4E3F2A2}" destId="{4E6E6A04-9A2D-45C0-926C-7A357E74996C}" srcOrd="0" destOrd="0" presId="urn:microsoft.com/office/officeart/2005/8/layout/cycle2"/>
    <dgm:cxn modelId="{31BF95CF-15DD-45F0-AA5E-399485DE8CDA}" type="presOf" srcId="{023B01B9-955A-4DE9-8AF7-3F93845EA933}" destId="{D73AB497-5D08-44A5-AA19-71514D19F273}" srcOrd="1" destOrd="0" presId="urn:microsoft.com/office/officeart/2005/8/layout/cycle2"/>
    <dgm:cxn modelId="{0D0A30D8-91AC-40C8-881C-7DB3D34D841F}" type="presOf" srcId="{023B01B9-955A-4DE9-8AF7-3F93845EA933}" destId="{691550D3-90EE-4ACD-9990-C7B1827B3AC0}" srcOrd="0" destOrd="0" presId="urn:microsoft.com/office/officeart/2005/8/layout/cycle2"/>
    <dgm:cxn modelId="{B897FED9-FF50-4C0D-8A03-20DB7118744A}" srcId="{4F03F10A-4728-4106-9A11-44930C6482CD}" destId="{D0F8AD85-FB3E-4C5C-92C5-C28E4B97A100}" srcOrd="0" destOrd="0" parTransId="{56DCAEAF-FCE7-4249-8078-EBD6A71C470C}" sibTransId="{0C6B9EE0-E423-4E8B-AD35-73CBD4E3F2A2}"/>
    <dgm:cxn modelId="{3F3F45E2-5E63-462B-9AC5-B342140DF0B2}" type="presOf" srcId="{9840BD96-2514-4FCE-A69D-D20610DD7C72}" destId="{CB208129-0157-406C-9D09-9BC82803753A}" srcOrd="0" destOrd="0" presId="urn:microsoft.com/office/officeart/2005/8/layout/cycle2"/>
    <dgm:cxn modelId="{F3C4F8F2-73F8-46E9-B444-D39AC4805B07}" type="presOf" srcId="{FA1E6B05-67A5-4FC8-A414-30D6352BBCEA}" destId="{71855FD6-CC20-4F92-B8AB-651BEF0CFE8E}" srcOrd="0" destOrd="0" presId="urn:microsoft.com/office/officeart/2005/8/layout/cycle2"/>
    <dgm:cxn modelId="{FA12E5FD-D083-470C-ACDD-DCEBDB349052}" type="presOf" srcId="{7D30D6F3-7E6F-437B-AD28-0928020EC516}" destId="{17F217EE-ABBA-4AC1-96E5-0C42F1B591DC}" srcOrd="0" destOrd="0" presId="urn:microsoft.com/office/officeart/2005/8/layout/cycle2"/>
    <dgm:cxn modelId="{4C6EAAB2-7AB6-49FA-9E9B-B2DE4204F49D}" type="presParOf" srcId="{B1C08881-EFF6-4238-AD22-0FAC4060BA3A}" destId="{FC6D5E9B-624F-48B4-80D8-926C59EEA1CA}" srcOrd="0" destOrd="0" presId="urn:microsoft.com/office/officeart/2005/8/layout/cycle2"/>
    <dgm:cxn modelId="{115E8B17-510A-4A9E-BF10-0A39865AC2A3}" type="presParOf" srcId="{B1C08881-EFF6-4238-AD22-0FAC4060BA3A}" destId="{4E6E6A04-9A2D-45C0-926C-7A357E74996C}" srcOrd="1" destOrd="0" presId="urn:microsoft.com/office/officeart/2005/8/layout/cycle2"/>
    <dgm:cxn modelId="{41BBB592-F4EF-4175-97A2-3E97EABBC9E9}" type="presParOf" srcId="{4E6E6A04-9A2D-45C0-926C-7A357E74996C}" destId="{8E1624B0-506B-4194-B9D6-BD98990E3BCE}" srcOrd="0" destOrd="0" presId="urn:microsoft.com/office/officeart/2005/8/layout/cycle2"/>
    <dgm:cxn modelId="{E4B7023E-CBC0-4AF1-9867-BBEA7BF6FE2F}" type="presParOf" srcId="{B1C08881-EFF6-4238-AD22-0FAC4060BA3A}" destId="{DAF50CEE-4AD3-4EDA-B30B-B71ED1B6EBF3}" srcOrd="2" destOrd="0" presId="urn:microsoft.com/office/officeart/2005/8/layout/cycle2"/>
    <dgm:cxn modelId="{1A8DD8DC-6267-4C27-B23B-D2ABDF8896E7}" type="presParOf" srcId="{B1C08881-EFF6-4238-AD22-0FAC4060BA3A}" destId="{691550D3-90EE-4ACD-9990-C7B1827B3AC0}" srcOrd="3" destOrd="0" presId="urn:microsoft.com/office/officeart/2005/8/layout/cycle2"/>
    <dgm:cxn modelId="{54900014-1F91-4FC7-990A-2B8C06C96590}" type="presParOf" srcId="{691550D3-90EE-4ACD-9990-C7B1827B3AC0}" destId="{D73AB497-5D08-44A5-AA19-71514D19F273}" srcOrd="0" destOrd="0" presId="urn:microsoft.com/office/officeart/2005/8/layout/cycle2"/>
    <dgm:cxn modelId="{0E7F5CDA-5C55-4761-8F11-9140EBA9D39A}" type="presParOf" srcId="{B1C08881-EFF6-4238-AD22-0FAC4060BA3A}" destId="{71855FD6-CC20-4F92-B8AB-651BEF0CFE8E}" srcOrd="4" destOrd="0" presId="urn:microsoft.com/office/officeart/2005/8/layout/cycle2"/>
    <dgm:cxn modelId="{7D568D8F-12DE-415B-BC71-FBFD73771DED}" type="presParOf" srcId="{B1C08881-EFF6-4238-AD22-0FAC4060BA3A}" destId="{38224E6F-F53A-4B24-ACFD-AB41A4E31E9D}" srcOrd="5" destOrd="0" presId="urn:microsoft.com/office/officeart/2005/8/layout/cycle2"/>
    <dgm:cxn modelId="{060B892C-72E8-4DCA-B968-AB83BF2C6FE3}" type="presParOf" srcId="{38224E6F-F53A-4B24-ACFD-AB41A4E31E9D}" destId="{E63EA5C5-B97D-41CF-80E2-6DEDDEBB5E1A}" srcOrd="0" destOrd="0" presId="urn:microsoft.com/office/officeart/2005/8/layout/cycle2"/>
    <dgm:cxn modelId="{96CE0222-F378-486B-9A3A-4B23ABDF6164}" type="presParOf" srcId="{B1C08881-EFF6-4238-AD22-0FAC4060BA3A}" destId="{17F217EE-ABBA-4AC1-96E5-0C42F1B591DC}" srcOrd="6" destOrd="0" presId="urn:microsoft.com/office/officeart/2005/8/layout/cycle2"/>
    <dgm:cxn modelId="{8052C299-4D86-4A19-836B-46A4F384C681}" type="presParOf" srcId="{B1C08881-EFF6-4238-AD22-0FAC4060BA3A}" destId="{E7090CFA-CF0C-41DE-8F03-526E482DD10E}" srcOrd="7" destOrd="0" presId="urn:microsoft.com/office/officeart/2005/8/layout/cycle2"/>
    <dgm:cxn modelId="{F4B93519-AB9B-4B15-A6C5-7BA88579D0F2}" type="presParOf" srcId="{E7090CFA-CF0C-41DE-8F03-526E482DD10E}" destId="{9FA12499-A993-4FCF-8435-165BF2D415DF}" srcOrd="0" destOrd="0" presId="urn:microsoft.com/office/officeart/2005/8/layout/cycle2"/>
    <dgm:cxn modelId="{D8443B6B-138A-4CA0-9645-DFAD31669303}" type="presParOf" srcId="{B1C08881-EFF6-4238-AD22-0FAC4060BA3A}" destId="{479C1483-E3B6-4F12-A028-2A8EAA39ADC7}" srcOrd="8" destOrd="0" presId="urn:microsoft.com/office/officeart/2005/8/layout/cycle2"/>
    <dgm:cxn modelId="{82E708BF-F0BB-4A25-8271-015EA496F2BD}" type="presParOf" srcId="{B1C08881-EFF6-4238-AD22-0FAC4060BA3A}" destId="{CB208129-0157-406C-9D09-9BC82803753A}" srcOrd="9" destOrd="0" presId="urn:microsoft.com/office/officeart/2005/8/layout/cycle2"/>
    <dgm:cxn modelId="{4F0031C4-3252-4B83-94DA-6569A91F9FDF}" type="presParOf" srcId="{CB208129-0157-406C-9D09-9BC82803753A}" destId="{6BD4F0FC-7F0E-4336-A0DB-88DB45147BD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522E7E-E3E9-4BC4-8F88-4900B97E3AE0}"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F4BC9EA7-1374-4602-9A58-DB0B1AE8A30A}">
      <dgm:prSet phldrT="[Text]"/>
      <dgm:spPr/>
      <dgm:t>
        <a:bodyPr/>
        <a:lstStyle/>
        <a:p>
          <a:r>
            <a:rPr lang="en-IN" dirty="0"/>
            <a:t>SCADA</a:t>
          </a:r>
        </a:p>
      </dgm:t>
    </dgm:pt>
    <dgm:pt modelId="{31BB1CD1-C3A6-46A7-ADFE-F98600FA684D}" type="parTrans" cxnId="{A2F6C2AC-955F-4CF6-AA05-4607293871AA}">
      <dgm:prSet/>
      <dgm:spPr/>
      <dgm:t>
        <a:bodyPr/>
        <a:lstStyle/>
        <a:p>
          <a:endParaRPr lang="en-IN"/>
        </a:p>
      </dgm:t>
    </dgm:pt>
    <dgm:pt modelId="{4F361883-C9C0-450C-9D42-0F13AB41FF84}" type="sibTrans" cxnId="{A2F6C2AC-955F-4CF6-AA05-4607293871AA}">
      <dgm:prSet/>
      <dgm:spPr/>
      <dgm:t>
        <a:bodyPr/>
        <a:lstStyle/>
        <a:p>
          <a:endParaRPr lang="en-IN"/>
        </a:p>
      </dgm:t>
    </dgm:pt>
    <dgm:pt modelId="{75972F17-EEFA-4A97-BC12-EAD0F9D78D67}">
      <dgm:prSet phldrT="[Text]"/>
      <dgm:spPr/>
      <dgm:t>
        <a:bodyPr/>
        <a:lstStyle/>
        <a:p>
          <a:r>
            <a:rPr lang="en-IN" dirty="0"/>
            <a:t>Supervisory Control and Data Acquisition System,</a:t>
          </a:r>
        </a:p>
      </dgm:t>
    </dgm:pt>
    <dgm:pt modelId="{B0169CE7-2194-4A45-B017-F4D88B5146D4}" type="parTrans" cxnId="{F5CCAB09-7702-44B8-995D-93DADE3E1211}">
      <dgm:prSet/>
      <dgm:spPr/>
      <dgm:t>
        <a:bodyPr/>
        <a:lstStyle/>
        <a:p>
          <a:endParaRPr lang="en-IN"/>
        </a:p>
      </dgm:t>
    </dgm:pt>
    <dgm:pt modelId="{AEE5C851-E82C-47C6-97AE-BEABA6F535C7}" type="sibTrans" cxnId="{F5CCAB09-7702-44B8-995D-93DADE3E1211}">
      <dgm:prSet/>
      <dgm:spPr/>
      <dgm:t>
        <a:bodyPr/>
        <a:lstStyle/>
        <a:p>
          <a:endParaRPr lang="en-IN"/>
        </a:p>
      </dgm:t>
    </dgm:pt>
    <dgm:pt modelId="{4CEE8A0B-365F-441B-8509-89F05714C586}">
      <dgm:prSet phldrT="[Text]"/>
      <dgm:spPr/>
      <dgm:t>
        <a:bodyPr/>
        <a:lstStyle/>
        <a:p>
          <a:r>
            <a:rPr lang="en-IN" dirty="0"/>
            <a:t>PLC</a:t>
          </a:r>
        </a:p>
      </dgm:t>
    </dgm:pt>
    <dgm:pt modelId="{DCB308CA-68A8-4EF3-A7DB-9DE330242ACA}" type="parTrans" cxnId="{76405393-7565-4797-8BBB-C49A01FF3964}">
      <dgm:prSet/>
      <dgm:spPr/>
      <dgm:t>
        <a:bodyPr/>
        <a:lstStyle/>
        <a:p>
          <a:endParaRPr lang="en-IN"/>
        </a:p>
      </dgm:t>
    </dgm:pt>
    <dgm:pt modelId="{E1C82EF0-FA87-4C22-BDDE-C19608EDDD47}" type="sibTrans" cxnId="{76405393-7565-4797-8BBB-C49A01FF3964}">
      <dgm:prSet/>
      <dgm:spPr/>
      <dgm:t>
        <a:bodyPr/>
        <a:lstStyle/>
        <a:p>
          <a:endParaRPr lang="en-IN"/>
        </a:p>
      </dgm:t>
    </dgm:pt>
    <dgm:pt modelId="{B0AE7831-6386-4D32-87F4-D667AF503036}">
      <dgm:prSet phldrT="[Text]"/>
      <dgm:spPr/>
      <dgm:t>
        <a:bodyPr/>
        <a:lstStyle/>
        <a:p>
          <a:r>
            <a:rPr lang="en-IN" dirty="0"/>
            <a:t>Programmable Logic Controller</a:t>
          </a:r>
        </a:p>
      </dgm:t>
    </dgm:pt>
    <dgm:pt modelId="{92556903-7E7F-48B4-A5DC-CFEF158E4F8F}" type="parTrans" cxnId="{91B99C6E-4F5C-4B84-9199-1AFABD5C200D}">
      <dgm:prSet/>
      <dgm:spPr/>
      <dgm:t>
        <a:bodyPr/>
        <a:lstStyle/>
        <a:p>
          <a:endParaRPr lang="en-IN"/>
        </a:p>
      </dgm:t>
    </dgm:pt>
    <dgm:pt modelId="{7AE3CA12-2278-4C43-BA59-47B736CC82AC}" type="sibTrans" cxnId="{91B99C6E-4F5C-4B84-9199-1AFABD5C200D}">
      <dgm:prSet/>
      <dgm:spPr/>
      <dgm:t>
        <a:bodyPr/>
        <a:lstStyle/>
        <a:p>
          <a:endParaRPr lang="en-IN"/>
        </a:p>
      </dgm:t>
    </dgm:pt>
    <dgm:pt modelId="{A27D2E18-FE6D-40B9-B2BA-7CE20246E52D}" type="pres">
      <dgm:prSet presAssocID="{D1522E7E-E3E9-4BC4-8F88-4900B97E3AE0}" presName="Name0" presStyleCnt="0">
        <dgm:presLayoutVars>
          <dgm:dir/>
          <dgm:animLvl val="lvl"/>
          <dgm:resizeHandles val="exact"/>
        </dgm:presLayoutVars>
      </dgm:prSet>
      <dgm:spPr/>
    </dgm:pt>
    <dgm:pt modelId="{6ACEE69B-504C-4F6E-AAC6-5C617F76E51B}" type="pres">
      <dgm:prSet presAssocID="{F4BC9EA7-1374-4602-9A58-DB0B1AE8A30A}" presName="linNode" presStyleCnt="0"/>
      <dgm:spPr/>
    </dgm:pt>
    <dgm:pt modelId="{8E835DA4-D362-4973-A4E7-2D6991F74A93}" type="pres">
      <dgm:prSet presAssocID="{F4BC9EA7-1374-4602-9A58-DB0B1AE8A30A}" presName="parTx" presStyleLbl="revTx" presStyleIdx="0" presStyleCnt="2">
        <dgm:presLayoutVars>
          <dgm:chMax val="1"/>
          <dgm:bulletEnabled val="1"/>
        </dgm:presLayoutVars>
      </dgm:prSet>
      <dgm:spPr/>
    </dgm:pt>
    <dgm:pt modelId="{987A7F28-1C92-4D44-8493-2113D9565D36}" type="pres">
      <dgm:prSet presAssocID="{F4BC9EA7-1374-4602-9A58-DB0B1AE8A30A}" presName="bracket" presStyleLbl="parChTrans1D1" presStyleIdx="0" presStyleCnt="2"/>
      <dgm:spPr/>
    </dgm:pt>
    <dgm:pt modelId="{6878B080-93DD-40D9-9194-733C3B9324AA}" type="pres">
      <dgm:prSet presAssocID="{F4BC9EA7-1374-4602-9A58-DB0B1AE8A30A}" presName="spH" presStyleCnt="0"/>
      <dgm:spPr/>
    </dgm:pt>
    <dgm:pt modelId="{4CBF501D-BAD1-44C5-ACE0-C7A4F45F6108}" type="pres">
      <dgm:prSet presAssocID="{F4BC9EA7-1374-4602-9A58-DB0B1AE8A30A}" presName="desTx" presStyleLbl="node1" presStyleIdx="0" presStyleCnt="2">
        <dgm:presLayoutVars>
          <dgm:bulletEnabled val="1"/>
        </dgm:presLayoutVars>
      </dgm:prSet>
      <dgm:spPr/>
    </dgm:pt>
    <dgm:pt modelId="{AD177A50-4255-4E84-9B79-D15FAD643512}" type="pres">
      <dgm:prSet presAssocID="{4F361883-C9C0-450C-9D42-0F13AB41FF84}" presName="spV" presStyleCnt="0"/>
      <dgm:spPr/>
    </dgm:pt>
    <dgm:pt modelId="{991CEB58-D1D0-4774-856E-C1F5750B7726}" type="pres">
      <dgm:prSet presAssocID="{4CEE8A0B-365F-441B-8509-89F05714C586}" presName="linNode" presStyleCnt="0"/>
      <dgm:spPr/>
    </dgm:pt>
    <dgm:pt modelId="{19E72B19-519F-484F-A431-4C3CC90D2419}" type="pres">
      <dgm:prSet presAssocID="{4CEE8A0B-365F-441B-8509-89F05714C586}" presName="parTx" presStyleLbl="revTx" presStyleIdx="1" presStyleCnt="2">
        <dgm:presLayoutVars>
          <dgm:chMax val="1"/>
          <dgm:bulletEnabled val="1"/>
        </dgm:presLayoutVars>
      </dgm:prSet>
      <dgm:spPr/>
    </dgm:pt>
    <dgm:pt modelId="{C32807BE-4D9A-4366-A14C-A3F4378A7D46}" type="pres">
      <dgm:prSet presAssocID="{4CEE8A0B-365F-441B-8509-89F05714C586}" presName="bracket" presStyleLbl="parChTrans1D1" presStyleIdx="1" presStyleCnt="2"/>
      <dgm:spPr/>
    </dgm:pt>
    <dgm:pt modelId="{8622DD9C-9BB1-4EED-A8B3-348ACCE25462}" type="pres">
      <dgm:prSet presAssocID="{4CEE8A0B-365F-441B-8509-89F05714C586}" presName="spH" presStyleCnt="0"/>
      <dgm:spPr/>
    </dgm:pt>
    <dgm:pt modelId="{0B0174E3-2F2D-41D7-A892-DE2A818F2A87}" type="pres">
      <dgm:prSet presAssocID="{4CEE8A0B-365F-441B-8509-89F05714C586}" presName="desTx" presStyleLbl="node1" presStyleIdx="1" presStyleCnt="2">
        <dgm:presLayoutVars>
          <dgm:bulletEnabled val="1"/>
        </dgm:presLayoutVars>
      </dgm:prSet>
      <dgm:spPr/>
    </dgm:pt>
  </dgm:ptLst>
  <dgm:cxnLst>
    <dgm:cxn modelId="{F5CCAB09-7702-44B8-995D-93DADE3E1211}" srcId="{F4BC9EA7-1374-4602-9A58-DB0B1AE8A30A}" destId="{75972F17-EEFA-4A97-BC12-EAD0F9D78D67}" srcOrd="0" destOrd="0" parTransId="{B0169CE7-2194-4A45-B017-F4D88B5146D4}" sibTransId="{AEE5C851-E82C-47C6-97AE-BEABA6F535C7}"/>
    <dgm:cxn modelId="{BD4AA10A-6333-4596-BCE8-CB110FA4707F}" type="presOf" srcId="{B0AE7831-6386-4D32-87F4-D667AF503036}" destId="{0B0174E3-2F2D-41D7-A892-DE2A818F2A87}" srcOrd="0" destOrd="0" presId="urn:diagrams.loki3.com/BracketList"/>
    <dgm:cxn modelId="{14D86520-0775-4260-9CF3-86713FB1ED74}" type="presOf" srcId="{F4BC9EA7-1374-4602-9A58-DB0B1AE8A30A}" destId="{8E835DA4-D362-4973-A4E7-2D6991F74A93}" srcOrd="0" destOrd="0" presId="urn:diagrams.loki3.com/BracketList"/>
    <dgm:cxn modelId="{91B99C6E-4F5C-4B84-9199-1AFABD5C200D}" srcId="{4CEE8A0B-365F-441B-8509-89F05714C586}" destId="{B0AE7831-6386-4D32-87F4-D667AF503036}" srcOrd="0" destOrd="0" parTransId="{92556903-7E7F-48B4-A5DC-CFEF158E4F8F}" sibTransId="{7AE3CA12-2278-4C43-BA59-47B736CC82AC}"/>
    <dgm:cxn modelId="{B6097658-3B60-44DC-B3E4-D654B4EA8F2A}" type="presOf" srcId="{75972F17-EEFA-4A97-BC12-EAD0F9D78D67}" destId="{4CBF501D-BAD1-44C5-ACE0-C7A4F45F6108}" srcOrd="0" destOrd="0" presId="urn:diagrams.loki3.com/BracketList"/>
    <dgm:cxn modelId="{76405393-7565-4797-8BBB-C49A01FF3964}" srcId="{D1522E7E-E3E9-4BC4-8F88-4900B97E3AE0}" destId="{4CEE8A0B-365F-441B-8509-89F05714C586}" srcOrd="1" destOrd="0" parTransId="{DCB308CA-68A8-4EF3-A7DB-9DE330242ACA}" sibTransId="{E1C82EF0-FA87-4C22-BDDE-C19608EDDD47}"/>
    <dgm:cxn modelId="{ABC7E4AA-C299-4673-99CE-E2DEE15A4EA8}" type="presOf" srcId="{D1522E7E-E3E9-4BC4-8F88-4900B97E3AE0}" destId="{A27D2E18-FE6D-40B9-B2BA-7CE20246E52D}" srcOrd="0" destOrd="0" presId="urn:diagrams.loki3.com/BracketList"/>
    <dgm:cxn modelId="{A2F6C2AC-955F-4CF6-AA05-4607293871AA}" srcId="{D1522E7E-E3E9-4BC4-8F88-4900B97E3AE0}" destId="{F4BC9EA7-1374-4602-9A58-DB0B1AE8A30A}" srcOrd="0" destOrd="0" parTransId="{31BB1CD1-C3A6-46A7-ADFE-F98600FA684D}" sibTransId="{4F361883-C9C0-450C-9D42-0F13AB41FF84}"/>
    <dgm:cxn modelId="{EC556BBA-3725-4227-ABD0-74A11671C0BE}" type="presOf" srcId="{4CEE8A0B-365F-441B-8509-89F05714C586}" destId="{19E72B19-519F-484F-A431-4C3CC90D2419}" srcOrd="0" destOrd="0" presId="urn:diagrams.loki3.com/BracketList"/>
    <dgm:cxn modelId="{AABD2A9B-A8DF-4253-A6BD-EAA202831EE8}" type="presParOf" srcId="{A27D2E18-FE6D-40B9-B2BA-7CE20246E52D}" destId="{6ACEE69B-504C-4F6E-AAC6-5C617F76E51B}" srcOrd="0" destOrd="0" presId="urn:diagrams.loki3.com/BracketList"/>
    <dgm:cxn modelId="{0332604F-8096-4051-93E9-42F5746BCA5B}" type="presParOf" srcId="{6ACEE69B-504C-4F6E-AAC6-5C617F76E51B}" destId="{8E835DA4-D362-4973-A4E7-2D6991F74A93}" srcOrd="0" destOrd="0" presId="urn:diagrams.loki3.com/BracketList"/>
    <dgm:cxn modelId="{B9825EE9-2D19-4F4B-8C95-CF18D43EB937}" type="presParOf" srcId="{6ACEE69B-504C-4F6E-AAC6-5C617F76E51B}" destId="{987A7F28-1C92-4D44-8493-2113D9565D36}" srcOrd="1" destOrd="0" presId="urn:diagrams.loki3.com/BracketList"/>
    <dgm:cxn modelId="{62C2F38B-E23B-4673-B372-746537BD6E01}" type="presParOf" srcId="{6ACEE69B-504C-4F6E-AAC6-5C617F76E51B}" destId="{6878B080-93DD-40D9-9194-733C3B9324AA}" srcOrd="2" destOrd="0" presId="urn:diagrams.loki3.com/BracketList"/>
    <dgm:cxn modelId="{4F1D3F32-B10C-4FDF-983D-710643677F48}" type="presParOf" srcId="{6ACEE69B-504C-4F6E-AAC6-5C617F76E51B}" destId="{4CBF501D-BAD1-44C5-ACE0-C7A4F45F6108}" srcOrd="3" destOrd="0" presId="urn:diagrams.loki3.com/BracketList"/>
    <dgm:cxn modelId="{39893B33-B563-438C-AF8E-5E8B63814DD2}" type="presParOf" srcId="{A27D2E18-FE6D-40B9-B2BA-7CE20246E52D}" destId="{AD177A50-4255-4E84-9B79-D15FAD643512}" srcOrd="1" destOrd="0" presId="urn:diagrams.loki3.com/BracketList"/>
    <dgm:cxn modelId="{10DB054F-84BA-4F29-988A-883BA6D12B43}" type="presParOf" srcId="{A27D2E18-FE6D-40B9-B2BA-7CE20246E52D}" destId="{991CEB58-D1D0-4774-856E-C1F5750B7726}" srcOrd="2" destOrd="0" presId="urn:diagrams.loki3.com/BracketList"/>
    <dgm:cxn modelId="{1E93D404-7EA5-447F-A8C2-85FB20E880F3}" type="presParOf" srcId="{991CEB58-D1D0-4774-856E-C1F5750B7726}" destId="{19E72B19-519F-484F-A431-4C3CC90D2419}" srcOrd="0" destOrd="0" presId="urn:diagrams.loki3.com/BracketList"/>
    <dgm:cxn modelId="{61FFD4A3-175D-4D2D-9F11-03807EA71978}" type="presParOf" srcId="{991CEB58-D1D0-4774-856E-C1F5750B7726}" destId="{C32807BE-4D9A-4366-A14C-A3F4378A7D46}" srcOrd="1" destOrd="0" presId="urn:diagrams.loki3.com/BracketList"/>
    <dgm:cxn modelId="{0A084928-9D22-4733-BFB8-D8E2C5A429A4}" type="presParOf" srcId="{991CEB58-D1D0-4774-856E-C1F5750B7726}" destId="{8622DD9C-9BB1-4EED-A8B3-348ACCE25462}" srcOrd="2" destOrd="0" presId="urn:diagrams.loki3.com/BracketList"/>
    <dgm:cxn modelId="{84B3A138-C1C5-498C-876C-23A4BE437CBC}" type="presParOf" srcId="{991CEB58-D1D0-4774-856E-C1F5750B7726}" destId="{0B0174E3-2F2D-41D7-A892-DE2A818F2A87}"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1B715-9F64-4DAB-8669-DB1B1C1552D1}">
      <dsp:nvSpPr>
        <dsp:cNvPr id="0" name=""/>
        <dsp:cNvSpPr/>
      </dsp:nvSpPr>
      <dsp:spPr>
        <a:xfrm rot="5400000">
          <a:off x="-267003" y="269140"/>
          <a:ext cx="1780021" cy="12460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Monitor</a:t>
          </a:r>
        </a:p>
      </dsp:txBody>
      <dsp:txXfrm rot="-5400000">
        <a:off x="1" y="625143"/>
        <a:ext cx="1246014" cy="534007"/>
      </dsp:txXfrm>
    </dsp:sp>
    <dsp:sp modelId="{EB68B8C8-C596-4E66-B2C8-93774500399E}">
      <dsp:nvSpPr>
        <dsp:cNvPr id="0" name=""/>
        <dsp:cNvSpPr/>
      </dsp:nvSpPr>
      <dsp:spPr>
        <a:xfrm rot="5400000">
          <a:off x="4115889" y="-2867737"/>
          <a:ext cx="1157013" cy="689676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Monitoring of large set of equipment/devices/machines through internet (mobile phone/Laptop)</a:t>
          </a:r>
        </a:p>
        <a:p>
          <a:pPr marL="171450" lvl="1" indent="-171450" algn="l" defTabSz="711200">
            <a:lnSpc>
              <a:spcPct val="90000"/>
            </a:lnSpc>
            <a:spcBef>
              <a:spcPct val="0"/>
            </a:spcBef>
            <a:spcAft>
              <a:spcPct val="15000"/>
            </a:spcAft>
            <a:buChar char="•"/>
          </a:pPr>
          <a:endParaRPr lang="en-IN" sz="1600" kern="1200"/>
        </a:p>
      </dsp:txBody>
      <dsp:txXfrm rot="-5400000">
        <a:off x="1246015" y="58618"/>
        <a:ext cx="6840282" cy="1044051"/>
      </dsp:txXfrm>
    </dsp:sp>
    <dsp:sp modelId="{D6ED18F5-7473-4642-8B8A-C0EFFA1941C1}">
      <dsp:nvSpPr>
        <dsp:cNvPr id="0" name=""/>
        <dsp:cNvSpPr/>
      </dsp:nvSpPr>
      <dsp:spPr>
        <a:xfrm rot="5400000">
          <a:off x="-267003" y="1856913"/>
          <a:ext cx="1780021" cy="12460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Control</a:t>
          </a:r>
        </a:p>
      </dsp:txBody>
      <dsp:txXfrm rot="-5400000">
        <a:off x="1" y="2212916"/>
        <a:ext cx="1246014" cy="534007"/>
      </dsp:txXfrm>
    </dsp:sp>
    <dsp:sp modelId="{FB5DAF39-2DDF-4D23-81D4-020B2755CDD7}">
      <dsp:nvSpPr>
        <dsp:cNvPr id="0" name=""/>
        <dsp:cNvSpPr/>
      </dsp:nvSpPr>
      <dsp:spPr>
        <a:xfrm rot="5400000">
          <a:off x="4115889" y="-1279964"/>
          <a:ext cx="1157013" cy="689676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Online Control of the equipment’s / devices/machine through a mobile phone or laptop or a console</a:t>
          </a:r>
        </a:p>
      </dsp:txBody>
      <dsp:txXfrm rot="-5400000">
        <a:off x="1246015" y="1646391"/>
        <a:ext cx="6840282" cy="1044051"/>
      </dsp:txXfrm>
    </dsp:sp>
    <dsp:sp modelId="{EA393CD0-3C38-4E48-A29B-C8E337C4076C}">
      <dsp:nvSpPr>
        <dsp:cNvPr id="0" name=""/>
        <dsp:cNvSpPr/>
      </dsp:nvSpPr>
      <dsp:spPr>
        <a:xfrm rot="5400000">
          <a:off x="-267003" y="3444686"/>
          <a:ext cx="1780021" cy="124601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Optimize</a:t>
          </a:r>
        </a:p>
      </dsp:txBody>
      <dsp:txXfrm rot="-5400000">
        <a:off x="1" y="3800689"/>
        <a:ext cx="1246014" cy="534007"/>
      </dsp:txXfrm>
    </dsp:sp>
    <dsp:sp modelId="{86D90F74-7113-4578-BA88-279069F5A6CF}">
      <dsp:nvSpPr>
        <dsp:cNvPr id="0" name=""/>
        <dsp:cNvSpPr/>
      </dsp:nvSpPr>
      <dsp:spPr>
        <a:xfrm rot="5400000">
          <a:off x="4115889" y="307808"/>
          <a:ext cx="1157013" cy="689676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Understand / learn the data collected from “Things”  with the help of the state of the art Machine learning and Analytic methods and make changes or correction actions to improve productivity. Add value to Diagnostics through Machine Learning methods</a:t>
          </a:r>
        </a:p>
      </dsp:txBody>
      <dsp:txXfrm rot="-5400000">
        <a:off x="1246015" y="3234164"/>
        <a:ext cx="6840282" cy="1044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D5E9B-624F-48B4-80D8-926C59EEA1CA}">
      <dsp:nvSpPr>
        <dsp:cNvPr id="0" name=""/>
        <dsp:cNvSpPr/>
      </dsp:nvSpPr>
      <dsp:spPr>
        <a:xfrm>
          <a:off x="2353922" y="306"/>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Read Inputs</a:t>
          </a:r>
        </a:p>
      </dsp:txBody>
      <dsp:txXfrm>
        <a:off x="2544767" y="191151"/>
        <a:ext cx="921479" cy="921479"/>
      </dsp:txXfrm>
    </dsp:sp>
    <dsp:sp modelId="{4E6E6A04-9A2D-45C0-926C-7A357E74996C}">
      <dsp:nvSpPr>
        <dsp:cNvPr id="0" name=""/>
        <dsp:cNvSpPr/>
      </dsp:nvSpPr>
      <dsp:spPr>
        <a:xfrm rot="2160000">
          <a:off x="3615650" y="1000738"/>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625544" y="1058252"/>
        <a:ext cx="241756" cy="263891"/>
      </dsp:txXfrm>
    </dsp:sp>
    <dsp:sp modelId="{DAF50CEE-4AD3-4EDA-B30B-B71ED1B6EBF3}">
      <dsp:nvSpPr>
        <dsp:cNvPr id="0" name=""/>
        <dsp:cNvSpPr/>
      </dsp:nvSpPr>
      <dsp:spPr>
        <a:xfrm>
          <a:off x="3935391" y="1149311"/>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Execute program</a:t>
          </a:r>
        </a:p>
      </dsp:txBody>
      <dsp:txXfrm>
        <a:off x="4126236" y="1340156"/>
        <a:ext cx="921479" cy="921479"/>
      </dsp:txXfrm>
    </dsp:sp>
    <dsp:sp modelId="{691550D3-90EE-4ACD-9990-C7B1827B3AC0}">
      <dsp:nvSpPr>
        <dsp:cNvPr id="0" name=""/>
        <dsp:cNvSpPr/>
      </dsp:nvSpPr>
      <dsp:spPr>
        <a:xfrm rot="6480000">
          <a:off x="4115279" y="2501253"/>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4183092" y="2539948"/>
        <a:ext cx="241756" cy="263891"/>
      </dsp:txXfrm>
    </dsp:sp>
    <dsp:sp modelId="{71855FD6-CC20-4F92-B8AB-651BEF0CFE8E}">
      <dsp:nvSpPr>
        <dsp:cNvPr id="0" name=""/>
        <dsp:cNvSpPr/>
      </dsp:nvSpPr>
      <dsp:spPr>
        <a:xfrm>
          <a:off x="3331323" y="3008438"/>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Diagnostics</a:t>
          </a:r>
        </a:p>
      </dsp:txBody>
      <dsp:txXfrm>
        <a:off x="3522168" y="3199283"/>
        <a:ext cx="921479" cy="921479"/>
      </dsp:txXfrm>
    </dsp:sp>
    <dsp:sp modelId="{38224E6F-F53A-4B24-ACFD-AB41A4E31E9D}">
      <dsp:nvSpPr>
        <dsp:cNvPr id="0" name=""/>
        <dsp:cNvSpPr/>
      </dsp:nvSpPr>
      <dsp:spPr>
        <a:xfrm rot="10800000">
          <a:off x="2842598" y="3440113"/>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2946207" y="3528077"/>
        <a:ext cx="241756" cy="263891"/>
      </dsp:txXfrm>
    </dsp:sp>
    <dsp:sp modelId="{17F217EE-ABBA-4AC1-96E5-0C42F1B591DC}">
      <dsp:nvSpPr>
        <dsp:cNvPr id="0" name=""/>
        <dsp:cNvSpPr/>
      </dsp:nvSpPr>
      <dsp:spPr>
        <a:xfrm>
          <a:off x="1376521" y="3008438"/>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Communication</a:t>
          </a:r>
        </a:p>
      </dsp:txBody>
      <dsp:txXfrm>
        <a:off x="1567366" y="3199283"/>
        <a:ext cx="921479" cy="921479"/>
      </dsp:txXfrm>
    </dsp:sp>
    <dsp:sp modelId="{E7090CFA-CF0C-41DE-8F03-526E482DD10E}">
      <dsp:nvSpPr>
        <dsp:cNvPr id="0" name=""/>
        <dsp:cNvSpPr/>
      </dsp:nvSpPr>
      <dsp:spPr>
        <a:xfrm rot="15120000">
          <a:off x="1556409" y="2519845"/>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1624222" y="2657078"/>
        <a:ext cx="241756" cy="263891"/>
      </dsp:txXfrm>
    </dsp:sp>
    <dsp:sp modelId="{479C1483-E3B6-4F12-A028-2A8EAA39ADC7}">
      <dsp:nvSpPr>
        <dsp:cNvPr id="0" name=""/>
        <dsp:cNvSpPr/>
      </dsp:nvSpPr>
      <dsp:spPr>
        <a:xfrm>
          <a:off x="772453" y="1149311"/>
          <a:ext cx="1303169" cy="13031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Output</a:t>
          </a:r>
        </a:p>
      </dsp:txBody>
      <dsp:txXfrm>
        <a:off x="963298" y="1340156"/>
        <a:ext cx="921479" cy="921479"/>
      </dsp:txXfrm>
    </dsp:sp>
    <dsp:sp modelId="{CB208129-0157-406C-9D09-9BC82803753A}">
      <dsp:nvSpPr>
        <dsp:cNvPr id="0" name=""/>
        <dsp:cNvSpPr/>
      </dsp:nvSpPr>
      <dsp:spPr>
        <a:xfrm rot="19440000">
          <a:off x="2034182" y="1012229"/>
          <a:ext cx="345365" cy="4398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044076" y="1130643"/>
        <a:ext cx="241756" cy="263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35DA4-D362-4973-A4E7-2D6991F74A93}">
      <dsp:nvSpPr>
        <dsp:cNvPr id="0" name=""/>
        <dsp:cNvSpPr/>
      </dsp:nvSpPr>
      <dsp:spPr>
        <a:xfrm>
          <a:off x="2935" y="1329320"/>
          <a:ext cx="150128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IN" sz="2500" kern="1200" dirty="0"/>
            <a:t>SCADA</a:t>
          </a:r>
        </a:p>
      </dsp:txBody>
      <dsp:txXfrm>
        <a:off x="2935" y="1329320"/>
        <a:ext cx="1501285" cy="495000"/>
      </dsp:txXfrm>
    </dsp:sp>
    <dsp:sp modelId="{987A7F28-1C92-4D44-8493-2113D9565D36}">
      <dsp:nvSpPr>
        <dsp:cNvPr id="0" name=""/>
        <dsp:cNvSpPr/>
      </dsp:nvSpPr>
      <dsp:spPr>
        <a:xfrm>
          <a:off x="1504220" y="942601"/>
          <a:ext cx="300257" cy="1268437"/>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BF501D-BAD1-44C5-ACE0-C7A4F45F6108}">
      <dsp:nvSpPr>
        <dsp:cNvPr id="0" name=""/>
        <dsp:cNvSpPr/>
      </dsp:nvSpPr>
      <dsp:spPr>
        <a:xfrm>
          <a:off x="1924580" y="942601"/>
          <a:ext cx="4083497" cy="12684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Supervisory Control and Data Acquisition System,</a:t>
          </a:r>
        </a:p>
      </dsp:txBody>
      <dsp:txXfrm>
        <a:off x="1924580" y="942601"/>
        <a:ext cx="4083497" cy="1268437"/>
      </dsp:txXfrm>
    </dsp:sp>
    <dsp:sp modelId="{19E72B19-519F-484F-A431-4C3CC90D2419}">
      <dsp:nvSpPr>
        <dsp:cNvPr id="0" name=""/>
        <dsp:cNvSpPr/>
      </dsp:nvSpPr>
      <dsp:spPr>
        <a:xfrm>
          <a:off x="2935" y="2502133"/>
          <a:ext cx="1501285"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IN" sz="2500" kern="1200" dirty="0"/>
            <a:t>PLC</a:t>
          </a:r>
        </a:p>
      </dsp:txBody>
      <dsp:txXfrm>
        <a:off x="2935" y="2502133"/>
        <a:ext cx="1501285" cy="495000"/>
      </dsp:txXfrm>
    </dsp:sp>
    <dsp:sp modelId="{C32807BE-4D9A-4366-A14C-A3F4378A7D46}">
      <dsp:nvSpPr>
        <dsp:cNvPr id="0" name=""/>
        <dsp:cNvSpPr/>
      </dsp:nvSpPr>
      <dsp:spPr>
        <a:xfrm>
          <a:off x="1504220" y="2301039"/>
          <a:ext cx="300257" cy="897187"/>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0174E3-2F2D-41D7-A892-DE2A818F2A87}">
      <dsp:nvSpPr>
        <dsp:cNvPr id="0" name=""/>
        <dsp:cNvSpPr/>
      </dsp:nvSpPr>
      <dsp:spPr>
        <a:xfrm>
          <a:off x="1924580" y="2301039"/>
          <a:ext cx="4083497" cy="8971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Programmable Logic Controller</a:t>
          </a:r>
        </a:p>
      </dsp:txBody>
      <dsp:txXfrm>
        <a:off x="1924580" y="2301039"/>
        <a:ext cx="4083497" cy="8971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0161A-EE08-4930-9B59-BCC23B6DC4FE}" type="datetimeFigureOut">
              <a:rPr lang="en-IN" smtClean="0"/>
              <a:t>28-05-2018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C3261-AB2D-4EF9-8D03-D718629851BD}" type="slidenum">
              <a:rPr lang="en-IN" smtClean="0"/>
              <a:t>‹#›</a:t>
            </a:fld>
            <a:endParaRPr lang="en-IN"/>
          </a:p>
        </p:txBody>
      </p:sp>
    </p:spTree>
    <p:extLst>
      <p:ext uri="{BB962C8B-B14F-4D97-AF65-F5344CB8AC3E}">
        <p14:creationId xmlns:p14="http://schemas.microsoft.com/office/powerpoint/2010/main" val="229378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7D790-E17E-4209-B6E1-1198B2E4022F}"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C08CA8-60EE-4152-9EBE-3836D838F2D7}" type="datetime1">
              <a:rPr lang="en-US" smtClean="0"/>
              <a:t>5/28/2018</a:t>
            </a:fld>
            <a:endParaRPr lang="en-US" dirty="0"/>
          </a:p>
        </p:txBody>
      </p:sp>
      <p:sp>
        <p:nvSpPr>
          <p:cNvPr id="6" name="Footer Placeholder 5"/>
          <p:cNvSpPr>
            <a:spLocks noGrp="1"/>
          </p:cNvSpPr>
          <p:nvPr>
            <p:ph type="ftr" sz="quarter" idx="11"/>
          </p:nvPr>
        </p:nvSpPr>
        <p:spPr/>
        <p:txBody>
          <a:bodyPr/>
          <a:lstStyle/>
          <a:p>
            <a:r>
              <a:rPr lang="en-IN"/>
              <a:t>DO NOT COPY or Download the training Video</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771990E-5B5A-4A43-A731-AFDA49F7E63E}"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A3EA74A-EBB1-4A5B-A071-E785C02D7F26}"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622F79-F072-42EE-B060-9899CCDC68D5}"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0236C1-699E-44D4-9D78-C4AE8511FDAD}" type="datetime1">
              <a:rPr lang="en-US" smtClean="0"/>
              <a:t>5/28/2018</a:t>
            </a:fld>
            <a:endParaRPr lang="en-US" dirty="0"/>
          </a:p>
        </p:txBody>
      </p:sp>
      <p:sp>
        <p:nvSpPr>
          <p:cNvPr id="4"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E44D4-7B73-4B59-96B2-449D46719B8A}" type="datetime1">
              <a:rPr lang="en-US" smtClean="0"/>
              <a:t>5/28/2018</a:t>
            </a:fld>
            <a:endParaRPr lang="en-US" dirty="0"/>
          </a:p>
        </p:txBody>
      </p:sp>
      <p:sp>
        <p:nvSpPr>
          <p:cNvPr id="4"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321B2-A183-4109-A966-2417FCAC2855}"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17B49-00EB-4611-BB8C-150D47C59B6F}"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BD019D-8B71-4278-BFCC-170E04DCF567}"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3F5410-E702-4CFF-A348-F7B9E1A38099}" type="datetime1">
              <a:rPr lang="en-US" smtClean="0"/>
              <a:t>5/28/2018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09A94-4CFB-42D2-A7BC-80CCC4DB2872}" type="datetime1">
              <a:rPr lang="en-US" smtClean="0"/>
              <a:t>5/28/2018</a:t>
            </a:fld>
            <a:endParaRPr lang="en-US" dirty="0"/>
          </a:p>
        </p:txBody>
      </p:sp>
      <p:sp>
        <p:nvSpPr>
          <p:cNvPr id="6" name="Footer Placeholder 5"/>
          <p:cNvSpPr>
            <a:spLocks noGrp="1"/>
          </p:cNvSpPr>
          <p:nvPr>
            <p:ph type="ftr" sz="quarter" idx="11"/>
          </p:nvPr>
        </p:nvSpPr>
        <p:spPr/>
        <p:txBody>
          <a:bodyPr/>
          <a:lstStyle/>
          <a:p>
            <a:r>
              <a:rPr lang="en-IN"/>
              <a:t>DO NOT COPY or Download the training Video</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F014F-913F-4597-88B4-1B2DE352EC8A}" type="datetime1">
              <a:rPr lang="en-US" smtClean="0"/>
              <a:t>5/28/2018</a:t>
            </a:fld>
            <a:endParaRPr lang="en-US" dirty="0"/>
          </a:p>
        </p:txBody>
      </p:sp>
      <p:sp>
        <p:nvSpPr>
          <p:cNvPr id="8" name="Footer Placeholder 7"/>
          <p:cNvSpPr>
            <a:spLocks noGrp="1"/>
          </p:cNvSpPr>
          <p:nvPr>
            <p:ph type="ftr" sz="quarter" idx="11"/>
          </p:nvPr>
        </p:nvSpPr>
        <p:spPr/>
        <p:txBody>
          <a:bodyPr/>
          <a:lstStyle/>
          <a:p>
            <a:r>
              <a:rPr lang="en-IN"/>
              <a:t>DO NOT COPY or Download the training Video</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E67600-D7FA-4169-8A94-19117F42BC27}" type="datetime1">
              <a:rPr lang="en-US" smtClean="0"/>
              <a:t>5/28/2018</a:t>
            </a:fld>
            <a:endParaRPr lang="en-US" dirty="0"/>
          </a:p>
        </p:txBody>
      </p:sp>
      <p:sp>
        <p:nvSpPr>
          <p:cNvPr id="5" name="Footer Placeholder 3"/>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02B03A-6931-4066-837C-82BBE50D36FF}" type="datetime1">
              <a:rPr lang="en-US" smtClean="0"/>
              <a:t>5/28/2018</a:t>
            </a:fld>
            <a:endParaRPr lang="en-US" dirty="0"/>
          </a:p>
        </p:txBody>
      </p:sp>
      <p:sp>
        <p:nvSpPr>
          <p:cNvPr id="5" name="Footer Placeholder 2"/>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F4AF217-0D76-4B28-BF71-F8DDC5A9D12B}" type="datetime1">
              <a:rPr lang="en-US" smtClean="0"/>
              <a:t>5/28/2018</a:t>
            </a:fld>
            <a:endParaRPr lang="en-US" dirty="0"/>
          </a:p>
        </p:txBody>
      </p:sp>
      <p:sp>
        <p:nvSpPr>
          <p:cNvPr id="5" name="Footer Placeholder 5"/>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9709FA-2A19-49FB-BAB1-0E9AD8CFAB8A}" type="datetime1">
              <a:rPr lang="en-US" smtClean="0"/>
              <a:t>5/28/2018</a:t>
            </a:fld>
            <a:endParaRPr lang="en-US" dirty="0"/>
          </a:p>
        </p:txBody>
      </p:sp>
      <p:sp>
        <p:nvSpPr>
          <p:cNvPr id="6" name="Footer Placeholder 5"/>
          <p:cNvSpPr>
            <a:spLocks noGrp="1"/>
          </p:cNvSpPr>
          <p:nvPr>
            <p:ph type="ftr" sz="quarter" idx="11"/>
          </p:nvPr>
        </p:nvSpPr>
        <p:spPr/>
        <p:txBody>
          <a:bodyPr/>
          <a:lstStyle/>
          <a:p>
            <a:r>
              <a:rPr lang="en-IN"/>
              <a:t>DO NOT COPY or Download the training Video</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A7BA98-5142-422F-BE5E-25C8831EAA59}" type="datetime1">
              <a:rPr lang="en-US" smtClean="0"/>
              <a:t>5/28/2018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DO NOT COPY or Download the training Video</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searcherp.techtarget.com/definition/manufacturing-execution-system-MES" TargetMode="External"/><Relationship Id="rId2" Type="http://schemas.openxmlformats.org/officeDocument/2006/relationships/hyperlink" Target="https://whatis.techtarget.com/definition/SCADA-supervisory-control-and-data-acquisition"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comments" Target="../comments/comment1.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FCFE-27BA-4AF7-8D17-A4EBA2F53AD2}"/>
              </a:ext>
            </a:extLst>
          </p:cNvPr>
          <p:cNvSpPr>
            <a:spLocks noGrp="1"/>
          </p:cNvSpPr>
          <p:nvPr>
            <p:ph type="ctrTitle"/>
          </p:nvPr>
        </p:nvSpPr>
        <p:spPr>
          <a:xfrm>
            <a:off x="1154955" y="874644"/>
            <a:ext cx="10228662" cy="3339548"/>
          </a:xfrm>
        </p:spPr>
        <p:txBody>
          <a:bodyPr/>
          <a:lstStyle/>
          <a:p>
            <a:r>
              <a:rPr lang="en-IN" dirty="0"/>
              <a:t>Introduction to IoT </a:t>
            </a:r>
            <a:br>
              <a:rPr lang="en-IN" dirty="0"/>
            </a:br>
            <a:r>
              <a:rPr lang="en-IN" dirty="0"/>
              <a:t>Thingworx</a:t>
            </a:r>
          </a:p>
        </p:txBody>
      </p:sp>
      <p:sp>
        <p:nvSpPr>
          <p:cNvPr id="3" name="Subtitle 2">
            <a:extLst>
              <a:ext uri="{FF2B5EF4-FFF2-40B4-BE49-F238E27FC236}">
                <a16:creationId xmlns:a16="http://schemas.microsoft.com/office/drawing/2014/main" id="{21AF8E41-9593-45A1-A3C3-02642D752327}"/>
              </a:ext>
            </a:extLst>
          </p:cNvPr>
          <p:cNvSpPr>
            <a:spLocks noGrp="1"/>
          </p:cNvSpPr>
          <p:nvPr>
            <p:ph type="subTitle" idx="1"/>
          </p:nvPr>
        </p:nvSpPr>
        <p:spPr>
          <a:xfrm>
            <a:off x="1154955" y="4777380"/>
            <a:ext cx="3841115" cy="430724"/>
          </a:xfrm>
        </p:spPr>
        <p:txBody>
          <a:bodyPr/>
          <a:lstStyle/>
          <a:p>
            <a:r>
              <a:rPr lang="en-IN" dirty="0"/>
              <a:t>Girish S Kumar</a:t>
            </a:r>
          </a:p>
          <a:p>
            <a:endParaRPr lang="en-IN" dirty="0"/>
          </a:p>
        </p:txBody>
      </p:sp>
      <p:sp>
        <p:nvSpPr>
          <p:cNvPr id="4" name="TextBox 3">
            <a:extLst>
              <a:ext uri="{FF2B5EF4-FFF2-40B4-BE49-F238E27FC236}">
                <a16:creationId xmlns:a16="http://schemas.microsoft.com/office/drawing/2014/main" id="{FD8510D5-C83A-4FC4-8183-19D8FFE5DB13}"/>
              </a:ext>
            </a:extLst>
          </p:cNvPr>
          <p:cNvSpPr txBox="1"/>
          <p:nvPr/>
        </p:nvSpPr>
        <p:spPr>
          <a:xfrm>
            <a:off x="8256104" y="6268278"/>
            <a:ext cx="3935896" cy="369332"/>
          </a:xfrm>
          <a:prstGeom prst="rect">
            <a:avLst/>
          </a:prstGeom>
          <a:noFill/>
        </p:spPr>
        <p:txBody>
          <a:bodyPr wrap="square" rtlCol="0">
            <a:spAutoFit/>
          </a:bodyPr>
          <a:lstStyle/>
          <a:p>
            <a:r>
              <a:rPr lang="en-IN" dirty="0"/>
              <a:t>I-Squared OT Labs (OPC) Pvt Ltd</a:t>
            </a:r>
          </a:p>
        </p:txBody>
      </p:sp>
      <p:pic>
        <p:nvPicPr>
          <p:cNvPr id="7" name="Picture 6">
            <a:extLst>
              <a:ext uri="{FF2B5EF4-FFF2-40B4-BE49-F238E27FC236}">
                <a16:creationId xmlns:a16="http://schemas.microsoft.com/office/drawing/2014/main" id="{3CEE7008-AEDD-4D2D-8FE0-08291A012AA2}"/>
              </a:ext>
            </a:extLst>
          </p:cNvPr>
          <p:cNvPicPr>
            <a:picLocks noChangeAspect="1"/>
          </p:cNvPicPr>
          <p:nvPr/>
        </p:nvPicPr>
        <p:blipFill>
          <a:blip r:embed="rId2"/>
          <a:stretch>
            <a:fillRect/>
          </a:stretch>
        </p:blipFill>
        <p:spPr>
          <a:xfrm>
            <a:off x="10332931" y="0"/>
            <a:ext cx="1859069" cy="2154359"/>
          </a:xfrm>
          <a:prstGeom prst="rect">
            <a:avLst/>
          </a:prstGeom>
        </p:spPr>
      </p:pic>
      <p:pic>
        <p:nvPicPr>
          <p:cNvPr id="9" name="Picture 8">
            <a:extLst>
              <a:ext uri="{FF2B5EF4-FFF2-40B4-BE49-F238E27FC236}">
                <a16:creationId xmlns:a16="http://schemas.microsoft.com/office/drawing/2014/main" id="{40546129-A315-4E8A-A29F-F7B8CBD6DF59}"/>
              </a:ext>
            </a:extLst>
          </p:cNvPr>
          <p:cNvPicPr>
            <a:picLocks noChangeAspect="1"/>
          </p:cNvPicPr>
          <p:nvPr/>
        </p:nvPicPr>
        <p:blipFill>
          <a:blip r:embed="rId3"/>
          <a:stretch>
            <a:fillRect/>
          </a:stretch>
        </p:blipFill>
        <p:spPr>
          <a:xfrm>
            <a:off x="10110635" y="4979325"/>
            <a:ext cx="1852820" cy="851700"/>
          </a:xfrm>
          <a:prstGeom prst="rect">
            <a:avLst/>
          </a:prstGeom>
        </p:spPr>
      </p:pic>
      <p:sp>
        <p:nvSpPr>
          <p:cNvPr id="10" name="TextBox 9">
            <a:extLst>
              <a:ext uri="{FF2B5EF4-FFF2-40B4-BE49-F238E27FC236}">
                <a16:creationId xmlns:a16="http://schemas.microsoft.com/office/drawing/2014/main" id="{E87ADF84-FFD7-4B05-9DD5-57C97795E750}"/>
              </a:ext>
            </a:extLst>
          </p:cNvPr>
          <p:cNvSpPr txBox="1"/>
          <p:nvPr/>
        </p:nvSpPr>
        <p:spPr>
          <a:xfrm>
            <a:off x="10036450" y="4505139"/>
            <a:ext cx="1927005" cy="369332"/>
          </a:xfrm>
          <a:prstGeom prst="rect">
            <a:avLst/>
          </a:prstGeom>
          <a:noFill/>
        </p:spPr>
        <p:txBody>
          <a:bodyPr wrap="square" rtlCol="0">
            <a:spAutoFit/>
          </a:bodyPr>
          <a:lstStyle/>
          <a:p>
            <a:r>
              <a:rPr lang="en-IN" dirty="0"/>
              <a:t>Partner</a:t>
            </a:r>
          </a:p>
        </p:txBody>
      </p:sp>
    </p:spTree>
    <p:extLst>
      <p:ext uri="{BB962C8B-B14F-4D97-AF65-F5344CB8AC3E}">
        <p14:creationId xmlns:p14="http://schemas.microsoft.com/office/powerpoint/2010/main" val="408498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6807F2-6D76-4EE7-97A0-D00787ACAC5F}"/>
              </a:ext>
            </a:extLst>
          </p:cNvPr>
          <p:cNvSpPr>
            <a:spLocks noGrp="1"/>
          </p:cNvSpPr>
          <p:nvPr>
            <p:ph type="title"/>
          </p:nvPr>
        </p:nvSpPr>
        <p:spPr/>
        <p:txBody>
          <a:bodyPr/>
          <a:lstStyle/>
          <a:p>
            <a:r>
              <a:rPr lang="en-IN" dirty="0"/>
              <a:t>Where Does IoT Comes into picture</a:t>
            </a:r>
          </a:p>
        </p:txBody>
      </p:sp>
      <p:sp>
        <p:nvSpPr>
          <p:cNvPr id="3" name="Rectangle 2">
            <a:extLst>
              <a:ext uri="{FF2B5EF4-FFF2-40B4-BE49-F238E27FC236}">
                <a16:creationId xmlns:a16="http://schemas.microsoft.com/office/drawing/2014/main" id="{C61B65F9-516C-4594-810E-8BF0CD28AD9F}"/>
              </a:ext>
            </a:extLst>
          </p:cNvPr>
          <p:cNvSpPr/>
          <p:nvPr/>
        </p:nvSpPr>
        <p:spPr>
          <a:xfrm>
            <a:off x="646111" y="1392041"/>
            <a:ext cx="10052858" cy="4401205"/>
          </a:xfrm>
          <a:prstGeom prst="rect">
            <a:avLst/>
          </a:prstGeom>
        </p:spPr>
        <p:txBody>
          <a:bodyPr wrap="square">
            <a:spAutoFit/>
          </a:bodyPr>
          <a:lstStyle/>
          <a:p>
            <a:pPr marL="285750" indent="-285750">
              <a:buFont typeface="Arial" panose="020B0604020202020204" pitchFamily="34" charset="0"/>
              <a:buChar char="•"/>
            </a:pPr>
            <a:r>
              <a:rPr lang="en-IN" sz="2000" dirty="0"/>
              <a:t>IoT is complementary to PLC/SCADA.</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Data Collected PLC/SCADA systems forms  one of the data sources for IoT.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Primary focus of PLC/SCADA is monitoring and control.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IoT’s main focus is to  </a:t>
            </a:r>
            <a:r>
              <a:rPr lang="en-IN" sz="2000" dirty="0" err="1"/>
              <a:t>analyze</a:t>
            </a:r>
            <a:r>
              <a:rPr lang="en-IN" sz="2000" dirty="0"/>
              <a:t> the data  which we had collected from machine (which we call as things)  to </a:t>
            </a:r>
          </a:p>
          <a:p>
            <a:pPr marL="742950" lvl="1" indent="-285750">
              <a:buFont typeface="Arial" panose="020B0604020202020204" pitchFamily="34" charset="0"/>
              <a:buChar char="•"/>
            </a:pPr>
            <a:r>
              <a:rPr lang="en-IN" sz="2000" dirty="0"/>
              <a:t>Bring in more operational effectiveness </a:t>
            </a:r>
          </a:p>
          <a:p>
            <a:pPr marL="742950" lvl="1" indent="-285750">
              <a:buFont typeface="Arial" panose="020B0604020202020204" pitchFamily="34" charset="0"/>
              <a:buChar char="•"/>
            </a:pPr>
            <a:r>
              <a:rPr lang="en-IN" sz="2000" dirty="0"/>
              <a:t>Finding the key parameters that can impact the productivity</a:t>
            </a:r>
          </a:p>
          <a:p>
            <a:pPr marL="742950" lvl="1" indent="-285750">
              <a:buFont typeface="Arial" panose="020B0604020202020204" pitchFamily="34" charset="0"/>
              <a:buChar char="•"/>
            </a:pPr>
            <a:r>
              <a:rPr lang="en-IN" sz="2000" dirty="0"/>
              <a:t>Find the Root Cause of failures  and bottle necks</a:t>
            </a:r>
          </a:p>
          <a:p>
            <a:pPr marL="742950" lvl="1" indent="-285750">
              <a:buFont typeface="Arial" panose="020B0604020202020204" pitchFamily="34" charset="0"/>
              <a:buChar char="•"/>
            </a:pPr>
            <a:r>
              <a:rPr lang="en-IN" sz="2000" dirty="0"/>
              <a:t>Early Detection Anomaly and taking proactive actions</a:t>
            </a:r>
          </a:p>
          <a:p>
            <a:pPr marL="742950" lvl="1" indent="-285750">
              <a:buFont typeface="Arial" panose="020B0604020202020204" pitchFamily="34" charset="0"/>
              <a:buChar char="•"/>
            </a:pPr>
            <a:r>
              <a:rPr lang="en-IN" sz="2000" dirty="0"/>
              <a:t>Performing Diagnostic , Prescriptive and Predictive Analysis on machines</a:t>
            </a:r>
          </a:p>
          <a:p>
            <a:pPr marL="742950" lvl="1" indent="-285750">
              <a:buFont typeface="Arial" panose="020B0604020202020204" pitchFamily="34" charset="0"/>
              <a:buChar char="•"/>
            </a:pPr>
            <a:r>
              <a:rPr lang="en-IN" sz="2000" dirty="0"/>
              <a:t>Process Improvement</a:t>
            </a:r>
          </a:p>
        </p:txBody>
      </p:sp>
    </p:spTree>
    <p:extLst>
      <p:ext uri="{BB962C8B-B14F-4D97-AF65-F5344CB8AC3E}">
        <p14:creationId xmlns:p14="http://schemas.microsoft.com/office/powerpoint/2010/main" val="200416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D1708C-B2FE-4A60-8F24-64369B9CDBDC}"/>
              </a:ext>
            </a:extLst>
          </p:cNvPr>
          <p:cNvSpPr>
            <a:spLocks noGrp="1"/>
          </p:cNvSpPr>
          <p:nvPr>
            <p:ph type="title"/>
          </p:nvPr>
        </p:nvSpPr>
        <p:spPr>
          <a:xfrm>
            <a:off x="646111" y="452717"/>
            <a:ext cx="9404723" cy="1397363"/>
          </a:xfrm>
        </p:spPr>
        <p:txBody>
          <a:bodyPr/>
          <a:lstStyle/>
          <a:p>
            <a:r>
              <a:rPr lang="en-IN" dirty="0"/>
              <a:t>Transition to Smart Connected Factory </a:t>
            </a:r>
            <a:r>
              <a:rPr lang="en-IN" b="1" i="1" dirty="0"/>
              <a:t>(</a:t>
            </a:r>
            <a:r>
              <a:rPr lang="en-IN" b="1" i="1" dirty="0" err="1"/>
              <a:t>Industrie</a:t>
            </a:r>
            <a:r>
              <a:rPr lang="en-IN" b="1" i="1" dirty="0"/>
              <a:t> 4.0)</a:t>
            </a:r>
            <a:endParaRPr lang="en-IN" dirty="0"/>
          </a:p>
        </p:txBody>
      </p:sp>
      <p:pic>
        <p:nvPicPr>
          <p:cNvPr id="4" name="Picture 3">
            <a:extLst>
              <a:ext uri="{FF2B5EF4-FFF2-40B4-BE49-F238E27FC236}">
                <a16:creationId xmlns:a16="http://schemas.microsoft.com/office/drawing/2014/main" id="{AE2BA4A6-909C-4077-B51F-198E81C90BAD}"/>
              </a:ext>
            </a:extLst>
          </p:cNvPr>
          <p:cNvPicPr>
            <a:picLocks noChangeAspect="1"/>
          </p:cNvPicPr>
          <p:nvPr/>
        </p:nvPicPr>
        <p:blipFill>
          <a:blip r:embed="rId2"/>
          <a:stretch>
            <a:fillRect/>
          </a:stretch>
        </p:blipFill>
        <p:spPr>
          <a:xfrm>
            <a:off x="814648" y="2196486"/>
            <a:ext cx="7672820" cy="3069128"/>
          </a:xfrm>
          <a:prstGeom prst="rect">
            <a:avLst/>
          </a:prstGeom>
        </p:spPr>
      </p:pic>
      <p:cxnSp>
        <p:nvCxnSpPr>
          <p:cNvPr id="6" name="Straight Arrow Connector 5">
            <a:extLst>
              <a:ext uri="{FF2B5EF4-FFF2-40B4-BE49-F238E27FC236}">
                <a16:creationId xmlns:a16="http://schemas.microsoft.com/office/drawing/2014/main" id="{D8B9DEED-3789-48FA-9080-F01C84EAADF4}"/>
              </a:ext>
            </a:extLst>
          </p:cNvPr>
          <p:cNvCxnSpPr/>
          <p:nvPr/>
        </p:nvCxnSpPr>
        <p:spPr>
          <a:xfrm flipH="1">
            <a:off x="8279476" y="2660073"/>
            <a:ext cx="1296786" cy="349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78FD9-C287-4E32-97D9-ECF0FF62666A}"/>
              </a:ext>
            </a:extLst>
          </p:cNvPr>
          <p:cNvCxnSpPr/>
          <p:nvPr/>
        </p:nvCxnSpPr>
        <p:spPr>
          <a:xfrm flipH="1" flipV="1">
            <a:off x="8279476" y="4139738"/>
            <a:ext cx="1895302" cy="31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A5779F64-4169-4F1F-979F-E8186AE6CED1}"/>
              </a:ext>
            </a:extLst>
          </p:cNvPr>
          <p:cNvSpPr/>
          <p:nvPr/>
        </p:nvSpPr>
        <p:spPr>
          <a:xfrm>
            <a:off x="10050834" y="2527069"/>
            <a:ext cx="755711" cy="1778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E4FE5906-C0F6-4D8A-BA6E-BF4A30E28ADD}"/>
              </a:ext>
            </a:extLst>
          </p:cNvPr>
          <p:cNvSpPr txBox="1"/>
          <p:nvPr/>
        </p:nvSpPr>
        <p:spPr>
          <a:xfrm>
            <a:off x="10778835" y="3731050"/>
            <a:ext cx="1188146" cy="369332"/>
          </a:xfrm>
          <a:prstGeom prst="rect">
            <a:avLst/>
          </a:prstGeom>
          <a:noFill/>
        </p:spPr>
        <p:txBody>
          <a:bodyPr wrap="none" rtlCol="0">
            <a:spAutoFit/>
          </a:bodyPr>
          <a:lstStyle/>
          <a:p>
            <a:r>
              <a:rPr lang="en-IN" dirty="0"/>
              <a:t>Analytics</a:t>
            </a:r>
          </a:p>
        </p:txBody>
      </p:sp>
    </p:spTree>
    <p:extLst>
      <p:ext uri="{BB962C8B-B14F-4D97-AF65-F5344CB8AC3E}">
        <p14:creationId xmlns:p14="http://schemas.microsoft.com/office/powerpoint/2010/main" val="179718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21C4A3-E37F-4845-AE44-AB94D8364B8D}"/>
              </a:ext>
            </a:extLst>
          </p:cNvPr>
          <p:cNvSpPr>
            <a:spLocks noGrp="1"/>
          </p:cNvSpPr>
          <p:nvPr>
            <p:ph type="title"/>
          </p:nvPr>
        </p:nvSpPr>
        <p:spPr>
          <a:xfrm>
            <a:off x="646111" y="452718"/>
            <a:ext cx="9404723" cy="910569"/>
          </a:xfrm>
        </p:spPr>
        <p:txBody>
          <a:bodyPr/>
          <a:lstStyle/>
          <a:p>
            <a:r>
              <a:rPr lang="en-IN" dirty="0"/>
              <a:t>Deployment</a:t>
            </a:r>
          </a:p>
        </p:txBody>
      </p:sp>
      <p:sp>
        <p:nvSpPr>
          <p:cNvPr id="3" name="Thought Bubble: Cloud 2">
            <a:extLst>
              <a:ext uri="{FF2B5EF4-FFF2-40B4-BE49-F238E27FC236}">
                <a16:creationId xmlns:a16="http://schemas.microsoft.com/office/drawing/2014/main" id="{21FB8F1D-6489-4C22-94BE-F5A2636E56A8}"/>
              </a:ext>
            </a:extLst>
          </p:cNvPr>
          <p:cNvSpPr/>
          <p:nvPr/>
        </p:nvSpPr>
        <p:spPr>
          <a:xfrm>
            <a:off x="4206240" y="2327564"/>
            <a:ext cx="4389120" cy="272657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IoT Platform</a:t>
            </a:r>
          </a:p>
          <a:p>
            <a:pPr algn="ctr"/>
            <a:r>
              <a:rPr lang="en-IN" dirty="0"/>
              <a:t>(Thingworx)</a:t>
            </a:r>
          </a:p>
        </p:txBody>
      </p:sp>
      <p:sp>
        <p:nvSpPr>
          <p:cNvPr id="4" name="Rectangle: Rounded Corners 3">
            <a:extLst>
              <a:ext uri="{FF2B5EF4-FFF2-40B4-BE49-F238E27FC236}">
                <a16:creationId xmlns:a16="http://schemas.microsoft.com/office/drawing/2014/main" id="{7E7E4426-D8CF-44DE-840E-938EAFB9671C}"/>
              </a:ext>
            </a:extLst>
          </p:cNvPr>
          <p:cNvSpPr/>
          <p:nvPr/>
        </p:nvSpPr>
        <p:spPr>
          <a:xfrm>
            <a:off x="1429789" y="2327564"/>
            <a:ext cx="1995055" cy="59851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SCADA</a:t>
            </a:r>
          </a:p>
        </p:txBody>
      </p:sp>
      <p:sp>
        <p:nvSpPr>
          <p:cNvPr id="6" name="Rectangle: Rounded Corners 5">
            <a:extLst>
              <a:ext uri="{FF2B5EF4-FFF2-40B4-BE49-F238E27FC236}">
                <a16:creationId xmlns:a16="http://schemas.microsoft.com/office/drawing/2014/main" id="{182EC4A6-C5C5-4CC4-BE31-CFF5F577126E}"/>
              </a:ext>
            </a:extLst>
          </p:cNvPr>
          <p:cNvSpPr/>
          <p:nvPr/>
        </p:nvSpPr>
        <p:spPr>
          <a:xfrm>
            <a:off x="1429788" y="3444241"/>
            <a:ext cx="1995055" cy="59851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Historical Data</a:t>
            </a:r>
          </a:p>
        </p:txBody>
      </p:sp>
      <p:sp>
        <p:nvSpPr>
          <p:cNvPr id="8" name="Rectangle: Rounded Corners 7">
            <a:extLst>
              <a:ext uri="{FF2B5EF4-FFF2-40B4-BE49-F238E27FC236}">
                <a16:creationId xmlns:a16="http://schemas.microsoft.com/office/drawing/2014/main" id="{65326F55-28F3-4BAC-A075-69448CC13084}"/>
              </a:ext>
            </a:extLst>
          </p:cNvPr>
          <p:cNvSpPr/>
          <p:nvPr/>
        </p:nvSpPr>
        <p:spPr>
          <a:xfrm>
            <a:off x="1461926" y="4473103"/>
            <a:ext cx="1995055" cy="59851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SCADA/Compliant Hardware</a:t>
            </a:r>
          </a:p>
        </p:txBody>
      </p:sp>
      <p:cxnSp>
        <p:nvCxnSpPr>
          <p:cNvPr id="9" name="Straight Arrow Connector 8">
            <a:extLst>
              <a:ext uri="{FF2B5EF4-FFF2-40B4-BE49-F238E27FC236}">
                <a16:creationId xmlns:a16="http://schemas.microsoft.com/office/drawing/2014/main" id="{F16B732A-6B1B-45D4-89DC-413A3C787212}"/>
              </a:ext>
            </a:extLst>
          </p:cNvPr>
          <p:cNvCxnSpPr>
            <a:stCxn id="4" idx="3"/>
          </p:cNvCxnSpPr>
          <p:nvPr/>
        </p:nvCxnSpPr>
        <p:spPr>
          <a:xfrm>
            <a:off x="3424844" y="2626822"/>
            <a:ext cx="1273765" cy="2992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C27F05-31FE-4876-A6D2-5AA9ADD2C7B7}"/>
              </a:ext>
            </a:extLst>
          </p:cNvPr>
          <p:cNvCxnSpPr>
            <a:cxnSpLocks/>
            <a:stCxn id="6" idx="3"/>
            <a:endCxn id="3" idx="0"/>
          </p:cNvCxnSpPr>
          <p:nvPr/>
        </p:nvCxnSpPr>
        <p:spPr>
          <a:xfrm flipV="1">
            <a:off x="3424843" y="3690851"/>
            <a:ext cx="795011" cy="5264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834EBE-E5CC-4C44-8363-78722156A2A7}"/>
              </a:ext>
            </a:extLst>
          </p:cNvPr>
          <p:cNvCxnSpPr>
            <a:cxnSpLocks/>
          </p:cNvCxnSpPr>
          <p:nvPr/>
        </p:nvCxnSpPr>
        <p:spPr>
          <a:xfrm flipV="1">
            <a:off x="3466164" y="4547064"/>
            <a:ext cx="1049565" cy="26111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17DF258-6DBF-482E-86A4-66E1B6B7B5DB}"/>
              </a:ext>
            </a:extLst>
          </p:cNvPr>
          <p:cNvSpPr/>
          <p:nvPr/>
        </p:nvSpPr>
        <p:spPr>
          <a:xfrm>
            <a:off x="8241322" y="830627"/>
            <a:ext cx="2504049" cy="718731"/>
          </a:xfrm>
          <a:prstGeom prst="ellipse">
            <a:avLst/>
          </a:prstGeom>
          <a:solidFill>
            <a:schemeClr val="accent4">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Analytics</a:t>
            </a:r>
          </a:p>
        </p:txBody>
      </p:sp>
      <p:sp>
        <p:nvSpPr>
          <p:cNvPr id="16" name="Oval 15">
            <a:extLst>
              <a:ext uri="{FF2B5EF4-FFF2-40B4-BE49-F238E27FC236}">
                <a16:creationId xmlns:a16="http://schemas.microsoft.com/office/drawing/2014/main" id="{B5701EF4-CAFB-429B-BC81-B776967A27F2}"/>
              </a:ext>
            </a:extLst>
          </p:cNvPr>
          <p:cNvSpPr/>
          <p:nvPr/>
        </p:nvSpPr>
        <p:spPr>
          <a:xfrm>
            <a:off x="9043182" y="2514492"/>
            <a:ext cx="3026898" cy="1176359"/>
          </a:xfrm>
          <a:prstGeom prst="ellipse">
            <a:avLst/>
          </a:prstGeom>
          <a:solidFill>
            <a:schemeClr val="accent4">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Integration with WEB /Smart phones/ console</a:t>
            </a:r>
          </a:p>
        </p:txBody>
      </p:sp>
      <p:sp>
        <p:nvSpPr>
          <p:cNvPr id="17" name="Oval 16">
            <a:extLst>
              <a:ext uri="{FF2B5EF4-FFF2-40B4-BE49-F238E27FC236}">
                <a16:creationId xmlns:a16="http://schemas.microsoft.com/office/drawing/2014/main" id="{4604C98B-09FB-4E54-BA89-55FAC6E9FB64}"/>
              </a:ext>
            </a:extLst>
          </p:cNvPr>
          <p:cNvSpPr/>
          <p:nvPr/>
        </p:nvSpPr>
        <p:spPr>
          <a:xfrm>
            <a:off x="9043182" y="4089444"/>
            <a:ext cx="2504049" cy="718731"/>
          </a:xfrm>
          <a:prstGeom prst="ellipse">
            <a:avLst/>
          </a:prstGeom>
          <a:solidFill>
            <a:schemeClr val="accent4">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Integration with ERP System</a:t>
            </a:r>
          </a:p>
        </p:txBody>
      </p:sp>
      <p:sp>
        <p:nvSpPr>
          <p:cNvPr id="18" name="Oval 17">
            <a:extLst>
              <a:ext uri="{FF2B5EF4-FFF2-40B4-BE49-F238E27FC236}">
                <a16:creationId xmlns:a16="http://schemas.microsoft.com/office/drawing/2014/main" id="{07E4CC45-189C-47D7-8FB3-1837ED418D93}"/>
              </a:ext>
            </a:extLst>
          </p:cNvPr>
          <p:cNvSpPr/>
          <p:nvPr/>
        </p:nvSpPr>
        <p:spPr>
          <a:xfrm>
            <a:off x="8480474" y="5308642"/>
            <a:ext cx="2504049" cy="718731"/>
          </a:xfrm>
          <a:prstGeom prst="ellipse">
            <a:avLst/>
          </a:prstGeom>
          <a:solidFill>
            <a:schemeClr val="accent4">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Audit</a:t>
            </a:r>
          </a:p>
        </p:txBody>
      </p:sp>
      <p:cxnSp>
        <p:nvCxnSpPr>
          <p:cNvPr id="20" name="Straight Arrow Connector 19">
            <a:extLst>
              <a:ext uri="{FF2B5EF4-FFF2-40B4-BE49-F238E27FC236}">
                <a16:creationId xmlns:a16="http://schemas.microsoft.com/office/drawing/2014/main" id="{890499E9-741D-42FA-956A-414A58C5EB0D}"/>
              </a:ext>
            </a:extLst>
          </p:cNvPr>
          <p:cNvCxnSpPr>
            <a:cxnSpLocks/>
            <a:endCxn id="15" idx="4"/>
          </p:cNvCxnSpPr>
          <p:nvPr/>
        </p:nvCxnSpPr>
        <p:spPr>
          <a:xfrm flipV="1">
            <a:off x="7955280" y="1549358"/>
            <a:ext cx="1538067" cy="965134"/>
          </a:xfrm>
          <a:prstGeom prst="straightConnector1">
            <a:avLst/>
          </a:prstGeom>
          <a:ln>
            <a:solidFill>
              <a:srgbClr val="92D050"/>
            </a:solidFill>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666EB0-876E-4990-9F5E-7DF4D861B663}"/>
              </a:ext>
            </a:extLst>
          </p:cNvPr>
          <p:cNvCxnSpPr>
            <a:cxnSpLocks/>
            <a:endCxn id="16" idx="2"/>
          </p:cNvCxnSpPr>
          <p:nvPr/>
        </p:nvCxnSpPr>
        <p:spPr>
          <a:xfrm flipV="1">
            <a:off x="8480474" y="3102672"/>
            <a:ext cx="562708" cy="64477"/>
          </a:xfrm>
          <a:prstGeom prst="straightConnector1">
            <a:avLst/>
          </a:prstGeom>
          <a:ln>
            <a:solidFill>
              <a:srgbClr val="92D050"/>
            </a:solidFill>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1EAA05E-42FE-46BB-A9AC-F2ECECF4FB1D}"/>
              </a:ext>
            </a:extLst>
          </p:cNvPr>
          <p:cNvCxnSpPr>
            <a:cxnSpLocks/>
          </p:cNvCxnSpPr>
          <p:nvPr/>
        </p:nvCxnSpPr>
        <p:spPr>
          <a:xfrm>
            <a:off x="8480474" y="4041109"/>
            <a:ext cx="691661" cy="291740"/>
          </a:xfrm>
          <a:prstGeom prst="straightConnector1">
            <a:avLst/>
          </a:prstGeom>
          <a:ln>
            <a:solidFill>
              <a:srgbClr val="92D050"/>
            </a:solidFill>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321BCD4-C641-4096-9CDF-B37F8BA08C92}"/>
              </a:ext>
            </a:extLst>
          </p:cNvPr>
          <p:cNvCxnSpPr>
            <a:cxnSpLocks/>
          </p:cNvCxnSpPr>
          <p:nvPr/>
        </p:nvCxnSpPr>
        <p:spPr>
          <a:xfrm>
            <a:off x="7765365" y="4677619"/>
            <a:ext cx="1039614" cy="736279"/>
          </a:xfrm>
          <a:prstGeom prst="straightConnector1">
            <a:avLst/>
          </a:prstGeom>
          <a:ln>
            <a:solidFill>
              <a:srgbClr val="92D050"/>
            </a:solidFill>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AF234559-0D42-4779-A1BE-50E24E2DCAD8}"/>
              </a:ext>
            </a:extLst>
          </p:cNvPr>
          <p:cNvPicPr>
            <a:picLocks noChangeAspect="1"/>
          </p:cNvPicPr>
          <p:nvPr/>
        </p:nvPicPr>
        <p:blipFill>
          <a:blip r:embed="rId2"/>
          <a:stretch>
            <a:fillRect/>
          </a:stretch>
        </p:blipFill>
        <p:spPr>
          <a:xfrm>
            <a:off x="209949" y="5413898"/>
            <a:ext cx="1995055" cy="1098726"/>
          </a:xfrm>
          <a:prstGeom prst="rect">
            <a:avLst/>
          </a:prstGeom>
        </p:spPr>
      </p:pic>
      <p:pic>
        <p:nvPicPr>
          <p:cNvPr id="1026" name="Picture 2" descr="Google Analytics">
            <a:extLst>
              <a:ext uri="{FF2B5EF4-FFF2-40B4-BE49-F238E27FC236}">
                <a16:creationId xmlns:a16="http://schemas.microsoft.com/office/drawing/2014/main" id="{B42A0165-1BE9-4854-9B46-5DDCC44AC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383" y="5908431"/>
            <a:ext cx="1396352" cy="93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17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31D667-84B6-487C-8102-325392B7B921}"/>
              </a:ext>
            </a:extLst>
          </p:cNvPr>
          <p:cNvSpPr>
            <a:spLocks noGrp="1"/>
          </p:cNvSpPr>
          <p:nvPr>
            <p:ph type="title"/>
          </p:nvPr>
        </p:nvSpPr>
        <p:spPr>
          <a:xfrm>
            <a:off x="885262" y="1993787"/>
            <a:ext cx="9404723" cy="1400530"/>
          </a:xfrm>
        </p:spPr>
        <p:txBody>
          <a:bodyPr/>
          <a:lstStyle/>
          <a:p>
            <a:r>
              <a:rPr lang="en-IN" dirty="0"/>
              <a:t>Thingworx </a:t>
            </a:r>
            <a:br>
              <a:rPr lang="en-IN" dirty="0"/>
            </a:br>
            <a:r>
              <a:rPr lang="en-IN" dirty="0"/>
              <a:t>IoT Platform from </a:t>
            </a:r>
          </a:p>
        </p:txBody>
      </p:sp>
      <p:pic>
        <p:nvPicPr>
          <p:cNvPr id="4" name="Picture 3">
            <a:extLst>
              <a:ext uri="{FF2B5EF4-FFF2-40B4-BE49-F238E27FC236}">
                <a16:creationId xmlns:a16="http://schemas.microsoft.com/office/drawing/2014/main" id="{9D6156F9-2286-46D3-94F6-4BEAE58D2E80}"/>
              </a:ext>
            </a:extLst>
          </p:cNvPr>
          <p:cNvPicPr>
            <a:picLocks noChangeAspect="1"/>
          </p:cNvPicPr>
          <p:nvPr/>
        </p:nvPicPr>
        <p:blipFill>
          <a:blip r:embed="rId2"/>
          <a:stretch>
            <a:fillRect/>
          </a:stretch>
        </p:blipFill>
        <p:spPr>
          <a:xfrm>
            <a:off x="5441139" y="2063153"/>
            <a:ext cx="3560427" cy="1636649"/>
          </a:xfrm>
          <a:prstGeom prst="rect">
            <a:avLst/>
          </a:prstGeom>
        </p:spPr>
      </p:pic>
    </p:spTree>
    <p:extLst>
      <p:ext uri="{BB962C8B-B14F-4D97-AF65-F5344CB8AC3E}">
        <p14:creationId xmlns:p14="http://schemas.microsoft.com/office/powerpoint/2010/main" val="357012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3E8C73-9233-43C5-A49B-78308313CF54}"/>
              </a:ext>
            </a:extLst>
          </p:cNvPr>
          <p:cNvSpPr/>
          <p:nvPr/>
        </p:nvSpPr>
        <p:spPr>
          <a:xfrm>
            <a:off x="281999" y="503483"/>
            <a:ext cx="10690800" cy="6186309"/>
          </a:xfrm>
          <a:prstGeom prst="rect">
            <a:avLst/>
          </a:prstGeom>
        </p:spPr>
        <p:txBody>
          <a:bodyPr wrap="square">
            <a:spAutoFit/>
          </a:bodyPr>
          <a:lstStyle/>
          <a:p>
            <a:r>
              <a:rPr lang="en-IN" b="1" dirty="0"/>
              <a:t>PTC </a:t>
            </a:r>
            <a:r>
              <a:rPr lang="en-IN" b="1" dirty="0" err="1"/>
              <a:t>ThingWorx</a:t>
            </a:r>
            <a:r>
              <a:rPr lang="en-IN" b="1" dirty="0"/>
              <a:t> is an application development platform for the Internet of Things </a:t>
            </a:r>
          </a:p>
          <a:p>
            <a:endParaRPr lang="en-IN" dirty="0"/>
          </a:p>
          <a:p>
            <a:r>
              <a:rPr lang="en-IN" b="1" dirty="0" err="1"/>
              <a:t>ThingWorx</a:t>
            </a:r>
            <a:r>
              <a:rPr lang="en-IN" b="1" dirty="0"/>
              <a:t> Foundation</a:t>
            </a:r>
            <a:r>
              <a:rPr lang="en-IN" dirty="0"/>
              <a:t> - connects the other five components and contains model-based rapid application development tools, including a drag-and-drop mashup builder for assembling dashboards and other applications</a:t>
            </a:r>
          </a:p>
          <a:p>
            <a:endParaRPr lang="en-IN" dirty="0"/>
          </a:p>
          <a:p>
            <a:r>
              <a:rPr lang="en-IN" b="1" dirty="0" err="1"/>
              <a:t>ThingWorx</a:t>
            </a:r>
            <a:r>
              <a:rPr lang="en-IN" b="1" dirty="0"/>
              <a:t> Utilities</a:t>
            </a:r>
            <a:r>
              <a:rPr lang="en-IN" dirty="0"/>
              <a:t> - helps users to define, manage, monitor and optimize their connected products</a:t>
            </a:r>
          </a:p>
          <a:p>
            <a:endParaRPr lang="en-IN" dirty="0"/>
          </a:p>
          <a:p>
            <a:r>
              <a:rPr lang="en-IN" b="1" dirty="0" err="1"/>
              <a:t>ThingWorx</a:t>
            </a:r>
            <a:r>
              <a:rPr lang="en-IN" b="1" dirty="0"/>
              <a:t> Analytics</a:t>
            </a:r>
            <a:r>
              <a:rPr lang="en-IN" dirty="0"/>
              <a:t> - includes simulation and predictive analytics features to help users get value from the data collected from devices. The software can also detect anomalies and patterns in real-time data. An analytics server adds the ability to monitor devices for predicted outcomes (such as equipment failure) and optimize them by automatically detecting the reasons for certain outcomes.</a:t>
            </a:r>
          </a:p>
          <a:p>
            <a:endParaRPr lang="en-IN" dirty="0"/>
          </a:p>
          <a:p>
            <a:r>
              <a:rPr lang="en-IN" b="1" dirty="0"/>
              <a:t>Kepware </a:t>
            </a:r>
            <a:r>
              <a:rPr lang="en-IN" b="1" dirty="0" err="1"/>
              <a:t>KepServerEX</a:t>
            </a:r>
            <a:r>
              <a:rPr lang="en-IN" b="1" dirty="0"/>
              <a:t> -</a:t>
            </a:r>
            <a:r>
              <a:rPr lang="en-IN" dirty="0"/>
              <a:t> an IoT gateway and other network software for integrating industrial systems, including </a:t>
            </a:r>
            <a:r>
              <a:rPr lang="en-IN" dirty="0">
                <a:hlinkClick r:id="rId2"/>
              </a:rPr>
              <a:t>SCADA</a:t>
            </a:r>
            <a:r>
              <a:rPr lang="en-IN" dirty="0"/>
              <a:t> (supervisory control and data acquisition) and </a:t>
            </a:r>
            <a:r>
              <a:rPr lang="en-IN" dirty="0">
                <a:hlinkClick r:id="rId3"/>
              </a:rPr>
              <a:t>MES</a:t>
            </a:r>
            <a:r>
              <a:rPr lang="en-IN" dirty="0"/>
              <a:t> (manufacturing execution system)software.</a:t>
            </a:r>
          </a:p>
          <a:p>
            <a:endParaRPr lang="en-IN" dirty="0"/>
          </a:p>
          <a:p>
            <a:r>
              <a:rPr lang="en-IN" b="1" dirty="0"/>
              <a:t>Thingworx Studio </a:t>
            </a:r>
            <a:r>
              <a:rPr lang="en-IN" dirty="0"/>
              <a:t>: Integrate IoT with Augmented Reality</a:t>
            </a:r>
          </a:p>
          <a:p>
            <a:endParaRPr lang="en-IN" dirty="0"/>
          </a:p>
          <a:p>
            <a:endParaRPr lang="en-IN" dirty="0"/>
          </a:p>
        </p:txBody>
      </p:sp>
    </p:spTree>
    <p:extLst>
      <p:ext uri="{BB962C8B-B14F-4D97-AF65-F5344CB8AC3E}">
        <p14:creationId xmlns:p14="http://schemas.microsoft.com/office/powerpoint/2010/main" val="5932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3FFB6-E077-4D55-8EE7-0F43A564889C}"/>
              </a:ext>
            </a:extLst>
          </p:cNvPr>
          <p:cNvSpPr>
            <a:spLocks noGrp="1"/>
          </p:cNvSpPr>
          <p:nvPr>
            <p:ph type="title"/>
          </p:nvPr>
        </p:nvSpPr>
        <p:spPr>
          <a:xfrm>
            <a:off x="646111" y="452718"/>
            <a:ext cx="9404723" cy="849140"/>
          </a:xfrm>
        </p:spPr>
        <p:txBody>
          <a:bodyPr/>
          <a:lstStyle/>
          <a:p>
            <a:r>
              <a:rPr lang="en-IN" b="1" dirty="0"/>
              <a:t>I-Squared OT LABS</a:t>
            </a:r>
          </a:p>
        </p:txBody>
      </p:sp>
      <p:sp>
        <p:nvSpPr>
          <p:cNvPr id="3" name="TextBox 2">
            <a:extLst>
              <a:ext uri="{FF2B5EF4-FFF2-40B4-BE49-F238E27FC236}">
                <a16:creationId xmlns:a16="http://schemas.microsoft.com/office/drawing/2014/main" id="{0AE6F615-04C5-453D-88E1-F20BFFD2142B}"/>
              </a:ext>
            </a:extLst>
          </p:cNvPr>
          <p:cNvSpPr txBox="1"/>
          <p:nvPr/>
        </p:nvSpPr>
        <p:spPr>
          <a:xfrm>
            <a:off x="470115" y="2236833"/>
            <a:ext cx="11251770" cy="3539430"/>
          </a:xfrm>
          <a:prstGeom prst="rect">
            <a:avLst/>
          </a:prstGeom>
          <a:noFill/>
        </p:spPr>
        <p:txBody>
          <a:bodyPr wrap="square" rtlCol="0">
            <a:spAutoFit/>
          </a:bodyPr>
          <a:lstStyle/>
          <a:p>
            <a:r>
              <a:rPr lang="en-IN" sz="2800" b="1" dirty="0"/>
              <a:t>Technology Start-up Focused on  providing End to End IoT solution </a:t>
            </a:r>
          </a:p>
          <a:p>
            <a:pPr marL="1371600" lvl="2" indent="-457200">
              <a:buFont typeface="Arial" panose="020B0604020202020204" pitchFamily="34" charset="0"/>
              <a:buChar char="•"/>
            </a:pPr>
            <a:r>
              <a:rPr lang="en-IN" sz="2800" b="1" dirty="0"/>
              <a:t>Manufacturing</a:t>
            </a:r>
          </a:p>
          <a:p>
            <a:pPr marL="1371600" lvl="2" indent="-457200">
              <a:buFont typeface="Arial" panose="020B0604020202020204" pitchFamily="34" charset="0"/>
              <a:buChar char="•"/>
            </a:pPr>
            <a:r>
              <a:rPr lang="en-IN" sz="2800" b="1" dirty="0"/>
              <a:t>Health Care</a:t>
            </a:r>
          </a:p>
          <a:p>
            <a:pPr marL="1371600" lvl="2" indent="-457200">
              <a:buFont typeface="Arial" panose="020B0604020202020204" pitchFamily="34" charset="0"/>
              <a:buChar char="•"/>
            </a:pPr>
            <a:r>
              <a:rPr lang="en-IN" sz="2800" b="1" dirty="0"/>
              <a:t>Transportation</a:t>
            </a:r>
          </a:p>
          <a:p>
            <a:pPr marL="1371600" lvl="2" indent="-457200">
              <a:buFont typeface="Arial" panose="020B0604020202020204" pitchFamily="34" charset="0"/>
              <a:buChar char="•"/>
            </a:pPr>
            <a:r>
              <a:rPr lang="en-IN" sz="2800" b="1" dirty="0"/>
              <a:t>Data centres</a:t>
            </a:r>
          </a:p>
          <a:p>
            <a:pPr marL="1371600" lvl="2" indent="-457200">
              <a:buFont typeface="Arial" panose="020B0604020202020204" pitchFamily="34" charset="0"/>
              <a:buChar char="•"/>
            </a:pPr>
            <a:r>
              <a:rPr lang="en-IN" sz="2800" b="1" dirty="0"/>
              <a:t>Emerging areas</a:t>
            </a:r>
          </a:p>
          <a:p>
            <a:pPr marL="1371600" lvl="2" indent="-457200">
              <a:buFont typeface="Arial" panose="020B0604020202020204" pitchFamily="34" charset="0"/>
              <a:buChar char="•"/>
            </a:pPr>
            <a:r>
              <a:rPr lang="en-IN" sz="2800" b="1" dirty="0"/>
              <a:t>Large scale Software deployments</a:t>
            </a:r>
          </a:p>
        </p:txBody>
      </p:sp>
      <p:pic>
        <p:nvPicPr>
          <p:cNvPr id="6" name="Picture 5">
            <a:extLst>
              <a:ext uri="{FF2B5EF4-FFF2-40B4-BE49-F238E27FC236}">
                <a16:creationId xmlns:a16="http://schemas.microsoft.com/office/drawing/2014/main" id="{D100ADFA-3146-4CA5-9B8B-E7ABFABF98CC}"/>
              </a:ext>
            </a:extLst>
          </p:cNvPr>
          <p:cNvPicPr>
            <a:picLocks noChangeAspect="1"/>
          </p:cNvPicPr>
          <p:nvPr/>
        </p:nvPicPr>
        <p:blipFill>
          <a:blip r:embed="rId2"/>
          <a:stretch>
            <a:fillRect/>
          </a:stretch>
        </p:blipFill>
        <p:spPr>
          <a:xfrm>
            <a:off x="10462614" y="0"/>
            <a:ext cx="1729386" cy="2004077"/>
          </a:xfrm>
          <a:prstGeom prst="rect">
            <a:avLst/>
          </a:prstGeom>
        </p:spPr>
      </p:pic>
    </p:spTree>
    <p:extLst>
      <p:ext uri="{BB962C8B-B14F-4D97-AF65-F5344CB8AC3E}">
        <p14:creationId xmlns:p14="http://schemas.microsoft.com/office/powerpoint/2010/main" val="157363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E3390D-6892-4093-8053-516603ACB449}"/>
              </a:ext>
            </a:extLst>
          </p:cNvPr>
          <p:cNvSpPr>
            <a:spLocks noGrp="1"/>
          </p:cNvSpPr>
          <p:nvPr>
            <p:ph type="title"/>
          </p:nvPr>
        </p:nvSpPr>
        <p:spPr>
          <a:xfrm>
            <a:off x="646111" y="452718"/>
            <a:ext cx="9404723" cy="859247"/>
          </a:xfrm>
        </p:spPr>
        <p:txBody>
          <a:bodyPr/>
          <a:lstStyle/>
          <a:p>
            <a:r>
              <a:rPr lang="en-IN" dirty="0"/>
              <a:t>What is Internet of Things</a:t>
            </a:r>
          </a:p>
        </p:txBody>
      </p:sp>
      <p:sp>
        <p:nvSpPr>
          <p:cNvPr id="3" name="TextBox 2">
            <a:extLst>
              <a:ext uri="{FF2B5EF4-FFF2-40B4-BE49-F238E27FC236}">
                <a16:creationId xmlns:a16="http://schemas.microsoft.com/office/drawing/2014/main" id="{3D9B2989-8D55-4082-AE89-989DCB581DC4}"/>
              </a:ext>
            </a:extLst>
          </p:cNvPr>
          <p:cNvSpPr txBox="1"/>
          <p:nvPr/>
        </p:nvSpPr>
        <p:spPr>
          <a:xfrm>
            <a:off x="517019" y="2151727"/>
            <a:ext cx="11157962" cy="2554545"/>
          </a:xfrm>
          <a:prstGeom prst="rect">
            <a:avLst/>
          </a:prstGeom>
          <a:noFill/>
        </p:spPr>
        <p:txBody>
          <a:bodyPr wrap="square" rtlCol="0">
            <a:spAutoFit/>
          </a:bodyPr>
          <a:lstStyle/>
          <a:p>
            <a:r>
              <a:rPr lang="en-IN" sz="4000" dirty="0"/>
              <a:t> Internet of Things is a  new concept in the field of engineering  to  connect   Large number electronic devices  to the Internet</a:t>
            </a:r>
          </a:p>
          <a:p>
            <a:pPr marL="457200" indent="-457200">
              <a:buFont typeface="Arial" panose="020B0604020202020204" pitchFamily="34" charset="0"/>
              <a:buChar char="•"/>
            </a:pPr>
            <a:endParaRPr lang="en-IN" sz="4000" dirty="0"/>
          </a:p>
        </p:txBody>
      </p:sp>
    </p:spTree>
    <p:extLst>
      <p:ext uri="{BB962C8B-B14F-4D97-AF65-F5344CB8AC3E}">
        <p14:creationId xmlns:p14="http://schemas.microsoft.com/office/powerpoint/2010/main" val="255129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707776-326B-4A97-BA20-D48787B4F2E7}"/>
              </a:ext>
            </a:extLst>
          </p:cNvPr>
          <p:cNvSpPr>
            <a:spLocks noGrp="1"/>
          </p:cNvSpPr>
          <p:nvPr>
            <p:ph type="ftr" sz="quarter" idx="11"/>
          </p:nvPr>
        </p:nvSpPr>
        <p:spPr/>
        <p:txBody>
          <a:bodyPr/>
          <a:lstStyle/>
          <a:p>
            <a:r>
              <a:rPr lang="en-IN"/>
              <a:t>DO NOT COPY or Download the training Video</a:t>
            </a:r>
            <a:endParaRPr lang="en-US" dirty="0"/>
          </a:p>
        </p:txBody>
      </p:sp>
      <p:sp>
        <p:nvSpPr>
          <p:cNvPr id="3" name="Rectangle 2">
            <a:extLst>
              <a:ext uri="{FF2B5EF4-FFF2-40B4-BE49-F238E27FC236}">
                <a16:creationId xmlns:a16="http://schemas.microsoft.com/office/drawing/2014/main" id="{A2581659-C38A-46D2-8E38-562D1C22B4D6}"/>
              </a:ext>
            </a:extLst>
          </p:cNvPr>
          <p:cNvSpPr/>
          <p:nvPr/>
        </p:nvSpPr>
        <p:spPr>
          <a:xfrm>
            <a:off x="501534" y="2445273"/>
            <a:ext cx="11188931" cy="2862322"/>
          </a:xfrm>
          <a:prstGeom prst="rect">
            <a:avLst/>
          </a:prstGeom>
        </p:spPr>
        <p:txBody>
          <a:bodyPr wrap="square">
            <a:spAutoFit/>
          </a:bodyPr>
          <a:lstStyle/>
          <a:p>
            <a:pPr marL="457200" indent="-457200">
              <a:buFont typeface="Wingdings" panose="05000000000000000000" pitchFamily="2" charset="2"/>
              <a:buChar char="v"/>
            </a:pPr>
            <a:r>
              <a:rPr lang="en-IN" sz="3600" dirty="0"/>
              <a:t>Monitoring  of equipment's at a large scale</a:t>
            </a:r>
          </a:p>
          <a:p>
            <a:pPr marL="457200" indent="-457200">
              <a:buFont typeface="Wingdings" panose="05000000000000000000" pitchFamily="2" charset="2"/>
              <a:buChar char="v"/>
            </a:pPr>
            <a:r>
              <a:rPr lang="en-IN" sz="3600" dirty="0"/>
              <a:t>Data Acquisition</a:t>
            </a:r>
          </a:p>
          <a:p>
            <a:pPr marL="457200" indent="-457200">
              <a:buFont typeface="Wingdings" panose="05000000000000000000" pitchFamily="2" charset="2"/>
              <a:buChar char="v"/>
            </a:pPr>
            <a:r>
              <a:rPr lang="en-IN" sz="3600" dirty="0"/>
              <a:t>Analytics </a:t>
            </a:r>
          </a:p>
          <a:p>
            <a:pPr marL="457200" indent="-457200">
              <a:buFont typeface="Wingdings" panose="05000000000000000000" pitchFamily="2" charset="2"/>
              <a:buChar char="v"/>
            </a:pPr>
            <a:r>
              <a:rPr lang="en-IN" sz="3600" dirty="0"/>
              <a:t>Command and Control</a:t>
            </a:r>
          </a:p>
          <a:p>
            <a:pPr marL="457200" indent="-457200">
              <a:buFont typeface="Wingdings" panose="05000000000000000000" pitchFamily="2" charset="2"/>
              <a:buChar char="v"/>
            </a:pPr>
            <a:r>
              <a:rPr lang="en-IN" sz="3600" dirty="0"/>
              <a:t>Inter device  communication</a:t>
            </a:r>
          </a:p>
        </p:txBody>
      </p:sp>
      <p:sp>
        <p:nvSpPr>
          <p:cNvPr id="4" name="Title 4">
            <a:extLst>
              <a:ext uri="{FF2B5EF4-FFF2-40B4-BE49-F238E27FC236}">
                <a16:creationId xmlns:a16="http://schemas.microsoft.com/office/drawing/2014/main" id="{D4E68EC2-1397-4A9C-B650-408886C39C7A}"/>
              </a:ext>
            </a:extLst>
          </p:cNvPr>
          <p:cNvSpPr txBox="1">
            <a:spLocks/>
          </p:cNvSpPr>
          <p:nvPr/>
        </p:nvSpPr>
        <p:spPr>
          <a:xfrm>
            <a:off x="646111" y="452718"/>
            <a:ext cx="9404723" cy="85924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What is the objective ?</a:t>
            </a:r>
          </a:p>
        </p:txBody>
      </p:sp>
    </p:spTree>
    <p:extLst>
      <p:ext uri="{BB962C8B-B14F-4D97-AF65-F5344CB8AC3E}">
        <p14:creationId xmlns:p14="http://schemas.microsoft.com/office/powerpoint/2010/main" val="36758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D83DA7-E46C-414D-A800-C69E8F505618}"/>
              </a:ext>
            </a:extLst>
          </p:cNvPr>
          <p:cNvSpPr>
            <a:spLocks noGrp="1"/>
          </p:cNvSpPr>
          <p:nvPr>
            <p:ph type="title"/>
          </p:nvPr>
        </p:nvSpPr>
        <p:spPr>
          <a:xfrm>
            <a:off x="238147" y="354244"/>
            <a:ext cx="10059403" cy="799307"/>
          </a:xfrm>
        </p:spPr>
        <p:txBody>
          <a:bodyPr/>
          <a:lstStyle/>
          <a:p>
            <a:r>
              <a:rPr lang="en-IN" dirty="0"/>
              <a:t>Internet of Things</a:t>
            </a:r>
          </a:p>
        </p:txBody>
      </p:sp>
      <p:sp>
        <p:nvSpPr>
          <p:cNvPr id="4" name="TextBox 3">
            <a:extLst>
              <a:ext uri="{FF2B5EF4-FFF2-40B4-BE49-F238E27FC236}">
                <a16:creationId xmlns:a16="http://schemas.microsoft.com/office/drawing/2014/main" id="{0F97DF99-8FA3-42EA-A46D-ABDCB015B47A}"/>
              </a:ext>
            </a:extLst>
          </p:cNvPr>
          <p:cNvSpPr txBox="1"/>
          <p:nvPr/>
        </p:nvSpPr>
        <p:spPr>
          <a:xfrm>
            <a:off x="517019" y="1244074"/>
            <a:ext cx="11157962" cy="5016758"/>
          </a:xfrm>
          <a:prstGeom prst="rect">
            <a:avLst/>
          </a:prstGeom>
          <a:noFill/>
        </p:spPr>
        <p:txBody>
          <a:bodyPr wrap="square" rtlCol="0">
            <a:spAutoFit/>
          </a:bodyPr>
          <a:lstStyle/>
          <a:p>
            <a:pPr marL="457200" indent="-457200">
              <a:buFont typeface="Arial" panose="020B0604020202020204" pitchFamily="34" charset="0"/>
              <a:buChar char="•"/>
            </a:pPr>
            <a:r>
              <a:rPr lang="en-IN" sz="3200" dirty="0"/>
              <a:t>Internet of Things is not just  limited to Electronic Devices or Electrical machines.</a:t>
            </a:r>
          </a:p>
          <a:p>
            <a:pPr marL="457200" indent="-457200">
              <a:buFont typeface="Arial" panose="020B0604020202020204" pitchFamily="34" charset="0"/>
              <a:buChar char="•"/>
            </a:pPr>
            <a:endParaRPr lang="en-IN" sz="3200" dirty="0"/>
          </a:p>
          <a:p>
            <a:pPr marL="914400" lvl="1" indent="-457200">
              <a:buFont typeface="Wingdings" panose="05000000000000000000" pitchFamily="2" charset="2"/>
              <a:buChar char="Ø"/>
            </a:pPr>
            <a:r>
              <a:rPr lang="en-IN" sz="3200" dirty="0"/>
              <a:t>Plants/Trees/Agriculture</a:t>
            </a:r>
          </a:p>
          <a:p>
            <a:pPr marL="914400" lvl="1" indent="-457200">
              <a:buFont typeface="Wingdings" panose="05000000000000000000" pitchFamily="2" charset="2"/>
              <a:buChar char="Ø"/>
            </a:pPr>
            <a:r>
              <a:rPr lang="en-IN" sz="3200" dirty="0"/>
              <a:t>Soil and Water</a:t>
            </a:r>
          </a:p>
          <a:p>
            <a:pPr marL="914400" lvl="1" indent="-457200">
              <a:buFont typeface="Wingdings" panose="05000000000000000000" pitchFamily="2" charset="2"/>
              <a:buChar char="Ø"/>
            </a:pPr>
            <a:r>
              <a:rPr lang="en-IN" sz="3200" dirty="0"/>
              <a:t>Building</a:t>
            </a:r>
          </a:p>
          <a:p>
            <a:pPr marL="914400" lvl="1" indent="-457200">
              <a:buFont typeface="Wingdings" panose="05000000000000000000" pitchFamily="2" charset="2"/>
              <a:buChar char="Ø"/>
            </a:pPr>
            <a:r>
              <a:rPr lang="en-IN" sz="3200" dirty="0"/>
              <a:t>Infrastructure (Roads, Bridges)</a:t>
            </a:r>
          </a:p>
          <a:p>
            <a:pPr marL="914400" lvl="1" indent="-457200">
              <a:buFont typeface="Wingdings" panose="05000000000000000000" pitchFamily="2" charset="2"/>
              <a:buChar char="Ø"/>
            </a:pPr>
            <a:r>
              <a:rPr lang="en-IN" sz="3200" dirty="0"/>
              <a:t>Railway tracks</a:t>
            </a:r>
          </a:p>
          <a:p>
            <a:pPr marL="914400" lvl="1" indent="-457200">
              <a:buFont typeface="Wingdings" panose="05000000000000000000" pitchFamily="2" charset="2"/>
              <a:buChar char="Ø"/>
            </a:pPr>
            <a:r>
              <a:rPr lang="en-IN" sz="3200" dirty="0"/>
              <a:t>Sports</a:t>
            </a:r>
          </a:p>
          <a:p>
            <a:pPr marL="457200" indent="-457200">
              <a:buFont typeface="Arial" panose="020B0604020202020204" pitchFamily="34" charset="0"/>
              <a:buChar char="•"/>
            </a:pPr>
            <a:endParaRPr lang="en-IN" sz="3200" dirty="0"/>
          </a:p>
        </p:txBody>
      </p:sp>
    </p:spTree>
    <p:extLst>
      <p:ext uri="{BB962C8B-B14F-4D97-AF65-F5344CB8AC3E}">
        <p14:creationId xmlns:p14="http://schemas.microsoft.com/office/powerpoint/2010/main" val="227076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841050C2-8947-48FB-A34F-4DEE26AC40D7}"/>
              </a:ext>
            </a:extLst>
          </p:cNvPr>
          <p:cNvSpPr txBox="1">
            <a:spLocks/>
          </p:cNvSpPr>
          <p:nvPr/>
        </p:nvSpPr>
        <p:spPr>
          <a:xfrm>
            <a:off x="238147" y="354244"/>
            <a:ext cx="10059403" cy="79930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Scope is Endless</a:t>
            </a:r>
          </a:p>
        </p:txBody>
      </p:sp>
      <p:sp>
        <p:nvSpPr>
          <p:cNvPr id="5" name="Wave 4">
            <a:extLst>
              <a:ext uri="{FF2B5EF4-FFF2-40B4-BE49-F238E27FC236}">
                <a16:creationId xmlns:a16="http://schemas.microsoft.com/office/drawing/2014/main" id="{CD943922-0C22-40E9-BBC2-323C0BCEA399}"/>
              </a:ext>
            </a:extLst>
          </p:cNvPr>
          <p:cNvSpPr/>
          <p:nvPr/>
        </p:nvSpPr>
        <p:spPr>
          <a:xfrm>
            <a:off x="1159294" y="1255182"/>
            <a:ext cx="10059403" cy="4513851"/>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It needs,  few sensors and an electronic board  to communicate with  Internet</a:t>
            </a:r>
          </a:p>
        </p:txBody>
      </p:sp>
    </p:spTree>
    <p:extLst>
      <p:ext uri="{BB962C8B-B14F-4D97-AF65-F5344CB8AC3E}">
        <p14:creationId xmlns:p14="http://schemas.microsoft.com/office/powerpoint/2010/main" val="335079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6FD0E-B0BE-45FF-AB03-F4BC1CE56520}"/>
              </a:ext>
            </a:extLst>
          </p:cNvPr>
          <p:cNvSpPr>
            <a:spLocks noGrp="1"/>
          </p:cNvSpPr>
          <p:nvPr>
            <p:ph type="title"/>
          </p:nvPr>
        </p:nvSpPr>
        <p:spPr>
          <a:xfrm>
            <a:off x="646111" y="452718"/>
            <a:ext cx="9404723" cy="1159951"/>
          </a:xfrm>
        </p:spPr>
        <p:txBody>
          <a:bodyPr/>
          <a:lstStyle/>
          <a:p>
            <a:r>
              <a:rPr lang="en-IN" dirty="0"/>
              <a:t>What is a Thing ?</a:t>
            </a:r>
          </a:p>
        </p:txBody>
      </p:sp>
      <p:sp>
        <p:nvSpPr>
          <p:cNvPr id="4" name="Rectangle 3">
            <a:extLst>
              <a:ext uri="{FF2B5EF4-FFF2-40B4-BE49-F238E27FC236}">
                <a16:creationId xmlns:a16="http://schemas.microsoft.com/office/drawing/2014/main" id="{76E9851B-6572-4895-BBCF-BF60332CFF41}"/>
              </a:ext>
            </a:extLst>
          </p:cNvPr>
          <p:cNvSpPr/>
          <p:nvPr/>
        </p:nvSpPr>
        <p:spPr>
          <a:xfrm>
            <a:off x="1679171" y="2011680"/>
            <a:ext cx="8844742" cy="923330"/>
          </a:xfrm>
          <a:prstGeom prst="rect">
            <a:avLst/>
          </a:prstGeom>
          <a:noFill/>
        </p:spPr>
        <p:txBody>
          <a:bodyPr wrap="square" lIns="91440" tIns="45720" rIns="91440" bIns="45720">
            <a:spAutoFit/>
          </a:bodyPr>
          <a:lstStyle/>
          <a:p>
            <a:pPr algn="ctr"/>
            <a:r>
              <a:rPr lang="en-US" sz="5400" b="0" cap="none" spc="0" dirty="0">
                <a:ln w="0"/>
                <a:solidFill>
                  <a:schemeClr val="accent6">
                    <a:lumMod val="60000"/>
                    <a:lumOff val="40000"/>
                  </a:schemeClr>
                </a:solidFill>
                <a:effectLst>
                  <a:reflection blurRad="6350" stA="53000" endA="300" endPos="35500" dir="5400000" sy="-90000" algn="bl" rotWithShape="0"/>
                </a:effectLst>
              </a:rPr>
              <a:t>Internet    of      Things</a:t>
            </a:r>
          </a:p>
        </p:txBody>
      </p:sp>
      <p:sp>
        <p:nvSpPr>
          <p:cNvPr id="6" name="Left Brace 5">
            <a:extLst>
              <a:ext uri="{FF2B5EF4-FFF2-40B4-BE49-F238E27FC236}">
                <a16:creationId xmlns:a16="http://schemas.microsoft.com/office/drawing/2014/main" id="{D8CBBACA-C3BE-4874-94D9-8F5446483F2B}"/>
              </a:ext>
            </a:extLst>
          </p:cNvPr>
          <p:cNvSpPr/>
          <p:nvPr/>
        </p:nvSpPr>
        <p:spPr>
          <a:xfrm rot="16200000">
            <a:off x="8341822" y="2128058"/>
            <a:ext cx="673331" cy="1928553"/>
          </a:xfrm>
          <a:prstGeom prst="leftBrace">
            <a:avLst>
              <a:gd name="adj1" fmla="val 8333"/>
              <a:gd name="adj2" fmla="val 51709"/>
            </a:avLst>
          </a:prstGeom>
          <a:ln w="28575" cap="flat" cmpd="sng" algn="ctr">
            <a:solidFill>
              <a:srgbClr val="FF00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7" name="Star: 10 Points 6">
            <a:extLst>
              <a:ext uri="{FF2B5EF4-FFF2-40B4-BE49-F238E27FC236}">
                <a16:creationId xmlns:a16="http://schemas.microsoft.com/office/drawing/2014/main" id="{DC739FD7-7089-4770-9809-86D84E493CE6}"/>
              </a:ext>
            </a:extLst>
          </p:cNvPr>
          <p:cNvSpPr/>
          <p:nvPr/>
        </p:nvSpPr>
        <p:spPr>
          <a:xfrm>
            <a:off x="6423473" y="3429000"/>
            <a:ext cx="4510028" cy="2541248"/>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 DEVICE  OF INTEREST CONNECTED TO INTERNET</a:t>
            </a:r>
          </a:p>
        </p:txBody>
      </p:sp>
    </p:spTree>
    <p:extLst>
      <p:ext uri="{BB962C8B-B14F-4D97-AF65-F5344CB8AC3E}">
        <p14:creationId xmlns:p14="http://schemas.microsoft.com/office/powerpoint/2010/main" val="271304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702153-17B2-407B-8039-45A95BBA7D1A}"/>
              </a:ext>
            </a:extLst>
          </p:cNvPr>
          <p:cNvSpPr>
            <a:spLocks noGrp="1"/>
          </p:cNvSpPr>
          <p:nvPr>
            <p:ph type="title"/>
          </p:nvPr>
        </p:nvSpPr>
        <p:spPr>
          <a:xfrm>
            <a:off x="646111" y="452718"/>
            <a:ext cx="9404723" cy="910569"/>
          </a:xfrm>
        </p:spPr>
        <p:txBody>
          <a:bodyPr/>
          <a:lstStyle/>
          <a:p>
            <a:r>
              <a:rPr lang="en-IN" dirty="0"/>
              <a:t>How does IoT brings Value ?</a:t>
            </a:r>
          </a:p>
        </p:txBody>
      </p:sp>
      <p:graphicFrame>
        <p:nvGraphicFramePr>
          <p:cNvPr id="4" name="Diagram 3">
            <a:extLst>
              <a:ext uri="{FF2B5EF4-FFF2-40B4-BE49-F238E27FC236}">
                <a16:creationId xmlns:a16="http://schemas.microsoft.com/office/drawing/2014/main" id="{F5544F50-AB58-4413-8D4C-E5C9C699791A}"/>
              </a:ext>
            </a:extLst>
          </p:cNvPr>
          <p:cNvGraphicFramePr/>
          <p:nvPr>
            <p:extLst>
              <p:ext uri="{D42A27DB-BD31-4B8C-83A1-F6EECF244321}">
                <p14:modId xmlns:p14="http://schemas.microsoft.com/office/powerpoint/2010/main" val="639589612"/>
              </p:ext>
            </p:extLst>
          </p:nvPr>
        </p:nvGraphicFramePr>
        <p:xfrm>
          <a:off x="1466735" y="1404363"/>
          <a:ext cx="8142778" cy="4959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32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D2D6BC7-45D1-487C-9A51-74D795AF10B8}"/>
              </a:ext>
            </a:extLst>
          </p:cNvPr>
          <p:cNvGraphicFramePr/>
          <p:nvPr>
            <p:extLst>
              <p:ext uri="{D42A27DB-BD31-4B8C-83A1-F6EECF244321}">
                <p14:modId xmlns:p14="http://schemas.microsoft.com/office/powerpoint/2010/main" val="471802574"/>
              </p:ext>
            </p:extLst>
          </p:nvPr>
        </p:nvGraphicFramePr>
        <p:xfrm>
          <a:off x="5629012" y="2014390"/>
          <a:ext cx="6011014" cy="4311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a:extLst>
              <a:ext uri="{FF2B5EF4-FFF2-40B4-BE49-F238E27FC236}">
                <a16:creationId xmlns:a16="http://schemas.microsoft.com/office/drawing/2014/main" id="{8AD31738-A301-431F-B585-BEAEDCE1CEB4}"/>
              </a:ext>
            </a:extLst>
          </p:cNvPr>
          <p:cNvSpPr>
            <a:spLocks noGrp="1"/>
          </p:cNvSpPr>
          <p:nvPr>
            <p:ph type="title"/>
          </p:nvPr>
        </p:nvSpPr>
        <p:spPr>
          <a:xfrm>
            <a:off x="646111" y="452718"/>
            <a:ext cx="9404723" cy="910569"/>
          </a:xfrm>
        </p:spPr>
        <p:txBody>
          <a:bodyPr/>
          <a:lstStyle/>
          <a:p>
            <a:r>
              <a:rPr lang="en-IN" dirty="0"/>
              <a:t>How is it traditionally done</a:t>
            </a:r>
          </a:p>
        </p:txBody>
      </p:sp>
      <p:sp>
        <p:nvSpPr>
          <p:cNvPr id="6" name="TextBox 5">
            <a:extLst>
              <a:ext uri="{FF2B5EF4-FFF2-40B4-BE49-F238E27FC236}">
                <a16:creationId xmlns:a16="http://schemas.microsoft.com/office/drawing/2014/main" id="{122D63C5-D2C1-415E-8374-B3693514E572}"/>
              </a:ext>
            </a:extLst>
          </p:cNvPr>
          <p:cNvSpPr txBox="1"/>
          <p:nvPr/>
        </p:nvSpPr>
        <p:spPr>
          <a:xfrm>
            <a:off x="7557942" y="4023359"/>
            <a:ext cx="2153154" cy="830997"/>
          </a:xfrm>
          <a:prstGeom prst="rect">
            <a:avLst/>
          </a:prstGeom>
          <a:noFill/>
        </p:spPr>
        <p:txBody>
          <a:bodyPr wrap="none" rtlCol="0">
            <a:spAutoFit/>
          </a:bodyPr>
          <a:lstStyle/>
          <a:p>
            <a:pPr algn="ctr"/>
            <a:r>
              <a:rPr lang="en-IN" sz="2400" b="1" dirty="0"/>
              <a:t>PLC /SCADA </a:t>
            </a:r>
          </a:p>
          <a:p>
            <a:pPr algn="ctr"/>
            <a:r>
              <a:rPr lang="en-IN" sz="2400" b="1" dirty="0"/>
              <a:t>Cycle</a:t>
            </a:r>
          </a:p>
        </p:txBody>
      </p:sp>
      <p:graphicFrame>
        <p:nvGraphicFramePr>
          <p:cNvPr id="8" name="Diagram 7">
            <a:extLst>
              <a:ext uri="{FF2B5EF4-FFF2-40B4-BE49-F238E27FC236}">
                <a16:creationId xmlns:a16="http://schemas.microsoft.com/office/drawing/2014/main" id="{D0F4FA3E-51DF-47AD-9F2D-9B5E7AEAABFD}"/>
              </a:ext>
            </a:extLst>
          </p:cNvPr>
          <p:cNvGraphicFramePr/>
          <p:nvPr>
            <p:extLst>
              <p:ext uri="{D42A27DB-BD31-4B8C-83A1-F6EECF244321}">
                <p14:modId xmlns:p14="http://schemas.microsoft.com/office/powerpoint/2010/main" val="3266788351"/>
              </p:ext>
            </p:extLst>
          </p:nvPr>
        </p:nvGraphicFramePr>
        <p:xfrm>
          <a:off x="-168107" y="1774381"/>
          <a:ext cx="6011013" cy="41408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3796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7.Object_orientend.potx" id="{1B504580-02E9-4195-9C84-294A50BB7159}" vid="{8A3D8EA2-EEEE-4D2F-93FC-DD2A74BE4B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7.Object_orientend</Template>
  <TotalTime>128</TotalTime>
  <Words>371</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Introduction to IoT  Thingworx</vt:lpstr>
      <vt:lpstr>I-Squared OT LABS</vt:lpstr>
      <vt:lpstr>What is Internet of Things</vt:lpstr>
      <vt:lpstr>PowerPoint Presentation</vt:lpstr>
      <vt:lpstr>Internet of Things</vt:lpstr>
      <vt:lpstr>PowerPoint Presentation</vt:lpstr>
      <vt:lpstr>What is a Thing ?</vt:lpstr>
      <vt:lpstr>How does IoT brings Value ?</vt:lpstr>
      <vt:lpstr>How is it traditionally done</vt:lpstr>
      <vt:lpstr>Where Does IoT Comes into picture</vt:lpstr>
      <vt:lpstr>Transition to Smart Connected Factory (Industrie 4.0)</vt:lpstr>
      <vt:lpstr>Deployment</vt:lpstr>
      <vt:lpstr>Thingworx  IoT Platform from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  Thingworx</dc:title>
  <dc:creator>Girish Kumar</dc:creator>
  <cp:lastModifiedBy>Girish Kumar</cp:lastModifiedBy>
  <cp:revision>27</cp:revision>
  <dcterms:created xsi:type="dcterms:W3CDTF">2018-05-25T18:08:54Z</dcterms:created>
  <dcterms:modified xsi:type="dcterms:W3CDTF">2018-05-28T04:09:19Z</dcterms:modified>
</cp:coreProperties>
</file>