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21"/>
  </p:notesMasterIdLst>
  <p:sldIdLst>
    <p:sldId id="256" r:id="rId5"/>
    <p:sldId id="259" r:id="rId6"/>
    <p:sldId id="268" r:id="rId7"/>
    <p:sldId id="269" r:id="rId8"/>
    <p:sldId id="270" r:id="rId9"/>
    <p:sldId id="271" r:id="rId10"/>
    <p:sldId id="272" r:id="rId11"/>
    <p:sldId id="278" r:id="rId12"/>
    <p:sldId id="279" r:id="rId13"/>
    <p:sldId id="280" r:id="rId14"/>
    <p:sldId id="273" r:id="rId15"/>
    <p:sldId id="274" r:id="rId16"/>
    <p:sldId id="275" r:id="rId17"/>
    <p:sldId id="276" r:id="rId18"/>
    <p:sldId id="277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der, Tahir" initials="CT" lastIdx="12" clrIdx="0">
    <p:extLst>
      <p:ext uri="{19B8F6BF-5375-455C-9EA6-DF929625EA0E}">
        <p15:presenceInfo xmlns:p15="http://schemas.microsoft.com/office/powerpoint/2012/main" userId="S::tahir.cader@hpe.com::98ab88f5-9aff-4578-baaa-d3547290aa05" providerId="AD"/>
      </p:ext>
    </p:extLst>
  </p:cmAuthor>
  <p:cmAuthor id="2" name="Serebryakov, Sergey" initials="SS" lastIdx="2" clrIdx="1">
    <p:extLst>
      <p:ext uri="{19B8F6BF-5375-455C-9EA6-DF929625EA0E}">
        <p15:presenceInfo xmlns:p15="http://schemas.microsoft.com/office/powerpoint/2012/main" userId="S-1-5-21-1957994488-842925246-40105171-125748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9914DD-3C49-469B-8EE7-ECC954D45A31}" v="29" dt="2025-04-21T05:56:29.9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97" autoAdjust="0"/>
    <p:restoredTop sz="95499" autoAdjust="0"/>
  </p:normalViewPr>
  <p:slideViewPr>
    <p:cSldViewPr snapToGrid="0">
      <p:cViewPr varScale="1">
        <p:scale>
          <a:sx n="104" d="100"/>
          <a:sy n="104" d="100"/>
        </p:scale>
        <p:origin x="114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rebryakov, Sergey" userId="2471faac-ad77-4806-94e9-63568be5cdf2" providerId="ADAL" clId="{C2B0554B-798E-43B9-A1AC-7FCCA19B24AB}"/>
    <pc:docChg chg="undo custSel addSld delSld modSld addSection delSection">
      <pc:chgData name="Serebryakov, Sergey" userId="2471faac-ad77-4806-94e9-63568be5cdf2" providerId="ADAL" clId="{C2B0554B-798E-43B9-A1AC-7FCCA19B24AB}" dt="2021-11-17T06:35:02.255" v="1511" actId="1076"/>
      <pc:docMkLst>
        <pc:docMk/>
      </pc:docMkLst>
      <pc:sldChg chg="modSp mod">
        <pc:chgData name="Serebryakov, Sergey" userId="2471faac-ad77-4806-94e9-63568be5cdf2" providerId="ADAL" clId="{C2B0554B-798E-43B9-A1AC-7FCCA19B24AB}" dt="2021-11-17T06:19:14.200" v="954" actId="20577"/>
        <pc:sldMkLst>
          <pc:docMk/>
          <pc:sldMk cId="2824926300" sldId="256"/>
        </pc:sldMkLst>
      </pc:sldChg>
      <pc:sldChg chg="addSp delSp modSp new mod modClrScheme chgLayout">
        <pc:chgData name="Serebryakov, Sergey" userId="2471faac-ad77-4806-94e9-63568be5cdf2" providerId="ADAL" clId="{C2B0554B-798E-43B9-A1AC-7FCCA19B24AB}" dt="2021-11-17T06:22:16.284" v="1126" actId="14100"/>
        <pc:sldMkLst>
          <pc:docMk/>
          <pc:sldMk cId="530776809" sldId="257"/>
        </pc:sldMkLst>
      </pc:sldChg>
      <pc:sldChg chg="addSp delSp modSp add del mod">
        <pc:chgData name="Serebryakov, Sergey" userId="2471faac-ad77-4806-94e9-63568be5cdf2" providerId="ADAL" clId="{C2B0554B-798E-43B9-A1AC-7FCCA19B24AB}" dt="2021-11-17T05:49:17.423" v="133" actId="47"/>
        <pc:sldMkLst>
          <pc:docMk/>
          <pc:sldMk cId="1805773691" sldId="258"/>
        </pc:sldMkLst>
      </pc:sldChg>
      <pc:sldChg chg="addSp delSp modSp add mod">
        <pc:chgData name="Serebryakov, Sergey" userId="2471faac-ad77-4806-94e9-63568be5cdf2" providerId="ADAL" clId="{C2B0554B-798E-43B9-A1AC-7FCCA19B24AB}" dt="2021-11-17T05:43:15.968" v="102" actId="20577"/>
        <pc:sldMkLst>
          <pc:docMk/>
          <pc:sldMk cId="1304560883" sldId="259"/>
        </pc:sldMkLst>
      </pc:sldChg>
      <pc:sldChg chg="addSp delSp modSp add mod">
        <pc:chgData name="Serebryakov, Sergey" userId="2471faac-ad77-4806-94e9-63568be5cdf2" providerId="ADAL" clId="{C2B0554B-798E-43B9-A1AC-7FCCA19B24AB}" dt="2021-11-17T06:22:52.703" v="1158" actId="14100"/>
        <pc:sldMkLst>
          <pc:docMk/>
          <pc:sldMk cId="984618516" sldId="260"/>
        </pc:sldMkLst>
      </pc:sldChg>
      <pc:sldChg chg="addSp delSp modSp add mod">
        <pc:chgData name="Serebryakov, Sergey" userId="2471faac-ad77-4806-94e9-63568be5cdf2" providerId="ADAL" clId="{C2B0554B-798E-43B9-A1AC-7FCCA19B24AB}" dt="2021-11-17T06:23:37.059" v="1190" actId="14100"/>
        <pc:sldMkLst>
          <pc:docMk/>
          <pc:sldMk cId="1938023418" sldId="261"/>
        </pc:sldMkLst>
      </pc:sldChg>
      <pc:sldChg chg="addSp delSp modSp add mod">
        <pc:chgData name="Serebryakov, Sergey" userId="2471faac-ad77-4806-94e9-63568be5cdf2" providerId="ADAL" clId="{C2B0554B-798E-43B9-A1AC-7FCCA19B24AB}" dt="2021-11-17T06:23:56.201" v="1192" actId="14100"/>
        <pc:sldMkLst>
          <pc:docMk/>
          <pc:sldMk cId="1861829748" sldId="262"/>
        </pc:sldMkLst>
      </pc:sldChg>
      <pc:sldChg chg="addSp delSp modSp add mod">
        <pc:chgData name="Serebryakov, Sergey" userId="2471faac-ad77-4806-94e9-63568be5cdf2" providerId="ADAL" clId="{C2B0554B-798E-43B9-A1AC-7FCCA19B24AB}" dt="2021-11-17T06:24:16.676" v="1194" actId="1076"/>
        <pc:sldMkLst>
          <pc:docMk/>
          <pc:sldMk cId="187748333" sldId="263"/>
        </pc:sldMkLst>
      </pc:sldChg>
      <pc:sldChg chg="addSp delSp modSp new mod">
        <pc:chgData name="Serebryakov, Sergey" userId="2471faac-ad77-4806-94e9-63568be5cdf2" providerId="ADAL" clId="{C2B0554B-798E-43B9-A1AC-7FCCA19B24AB}" dt="2021-11-17T06:27:30.350" v="1344" actId="1076"/>
        <pc:sldMkLst>
          <pc:docMk/>
          <pc:sldMk cId="4207554774" sldId="264"/>
        </pc:sldMkLst>
      </pc:sldChg>
      <pc:sldChg chg="addSp delSp modSp new mod">
        <pc:chgData name="Serebryakov, Sergey" userId="2471faac-ad77-4806-94e9-63568be5cdf2" providerId="ADAL" clId="{C2B0554B-798E-43B9-A1AC-7FCCA19B24AB}" dt="2021-11-17T06:30:05.321" v="1388" actId="20577"/>
        <pc:sldMkLst>
          <pc:docMk/>
          <pc:sldMk cId="1395235912" sldId="265"/>
        </pc:sldMkLst>
      </pc:sldChg>
      <pc:sldChg chg="new del">
        <pc:chgData name="Serebryakov, Sergey" userId="2471faac-ad77-4806-94e9-63568be5cdf2" providerId="ADAL" clId="{C2B0554B-798E-43B9-A1AC-7FCCA19B24AB}" dt="2021-11-17T06:16:06.102" v="916" actId="47"/>
        <pc:sldMkLst>
          <pc:docMk/>
          <pc:sldMk cId="2439929557" sldId="266"/>
        </pc:sldMkLst>
      </pc:sldChg>
      <pc:sldChg chg="addSp delSp modSp add mod">
        <pc:chgData name="Serebryakov, Sergey" userId="2471faac-ad77-4806-94e9-63568be5cdf2" providerId="ADAL" clId="{C2B0554B-798E-43B9-A1AC-7FCCA19B24AB}" dt="2021-11-17T06:19:58.887" v="1047" actId="1076"/>
        <pc:sldMkLst>
          <pc:docMk/>
          <pc:sldMk cId="2560517376" sldId="266"/>
        </pc:sldMkLst>
      </pc:sldChg>
      <pc:sldChg chg="addSp delSp modSp new mod modClrScheme chgLayout">
        <pc:chgData name="Serebryakov, Sergey" userId="2471faac-ad77-4806-94e9-63568be5cdf2" providerId="ADAL" clId="{C2B0554B-798E-43B9-A1AC-7FCCA19B24AB}" dt="2021-11-17T06:34:11.178" v="1413" actId="20577"/>
        <pc:sldMkLst>
          <pc:docMk/>
          <pc:sldMk cId="1976089266" sldId="267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4249337663" sldId="267"/>
        </pc:sldMkLst>
      </pc:sldChg>
      <pc:sldChg chg="addSp delSp modSp new mod">
        <pc:chgData name="Serebryakov, Sergey" userId="2471faac-ad77-4806-94e9-63568be5cdf2" providerId="ADAL" clId="{C2B0554B-798E-43B9-A1AC-7FCCA19B24AB}" dt="2021-11-17T06:35:02.255" v="1511" actId="1076"/>
        <pc:sldMkLst>
          <pc:docMk/>
          <pc:sldMk cId="2639319506" sldId="268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548651505" sldId="270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3076139988" sldId="271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2253349441" sldId="272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1082261642" sldId="273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341203302" sldId="274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3056330290" sldId="275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3756629206" sldId="276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2045893038" sldId="277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1805726180" sldId="278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2267468907" sldId="279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2458858301" sldId="281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188952526" sldId="282"/>
        </pc:sldMkLst>
      </pc:sldChg>
      <pc:sldChg chg="del">
        <pc:chgData name="Serebryakov, Sergey" userId="2471faac-ad77-4806-94e9-63568be5cdf2" providerId="ADAL" clId="{C2B0554B-798E-43B9-A1AC-7FCCA19B24AB}" dt="2021-11-17T05:35:23.438" v="0" actId="47"/>
        <pc:sldMkLst>
          <pc:docMk/>
          <pc:sldMk cId="777034165" sldId="283"/>
        </pc:sldMkLst>
      </pc:sldChg>
    </pc:docChg>
  </pc:docChgLst>
  <pc:docChgLst>
    <pc:chgData name="Serebryakov, Sergey" userId="2471faac-ad77-4806-94e9-63568be5cdf2" providerId="ADAL" clId="{4C8C0704-C5AA-45A3-96F1-9BD1F27D08AF}"/>
    <pc:docChg chg="custSel addSld delSld modSld">
      <pc:chgData name="Serebryakov, Sergey" userId="2471faac-ad77-4806-94e9-63568be5cdf2" providerId="ADAL" clId="{4C8C0704-C5AA-45A3-96F1-9BD1F27D08AF}" dt="2021-10-18T06:41:26.389" v="150" actId="14100"/>
      <pc:docMkLst>
        <pc:docMk/>
      </pc:docMkLst>
      <pc:sldChg chg="addSp modSp mod">
        <pc:chgData name="Serebryakov, Sergey" userId="2471faac-ad77-4806-94e9-63568be5cdf2" providerId="ADAL" clId="{4C8C0704-C5AA-45A3-96F1-9BD1F27D08AF}" dt="2021-10-18T06:41:26.389" v="150" actId="14100"/>
        <pc:sldMkLst>
          <pc:docMk/>
          <pc:sldMk cId="3076139988" sldId="271"/>
        </pc:sldMkLst>
      </pc:sldChg>
      <pc:sldChg chg="addSp delSp modSp mod">
        <pc:chgData name="Serebryakov, Sergey" userId="2471faac-ad77-4806-94e9-63568be5cdf2" providerId="ADAL" clId="{4C8C0704-C5AA-45A3-96F1-9BD1F27D08AF}" dt="2021-10-18T06:35:22.654" v="103"/>
        <pc:sldMkLst>
          <pc:docMk/>
          <pc:sldMk cId="1082261642" sldId="273"/>
        </pc:sldMkLst>
      </pc:sldChg>
      <pc:sldChg chg="addSp delSp modSp new mod">
        <pc:chgData name="Serebryakov, Sergey" userId="2471faac-ad77-4806-94e9-63568be5cdf2" providerId="ADAL" clId="{4C8C0704-C5AA-45A3-96F1-9BD1F27D08AF}" dt="2021-10-18T06:35:35.772" v="105"/>
        <pc:sldMkLst>
          <pc:docMk/>
          <pc:sldMk cId="3056330290" sldId="275"/>
        </pc:sldMkLst>
      </pc:sldChg>
      <pc:sldChg chg="addSp delSp modSp new mod">
        <pc:chgData name="Serebryakov, Sergey" userId="2471faac-ad77-4806-94e9-63568be5cdf2" providerId="ADAL" clId="{4C8C0704-C5AA-45A3-96F1-9BD1F27D08AF}" dt="2021-10-18T06:34:12.645" v="68" actId="14100"/>
        <pc:sldMkLst>
          <pc:docMk/>
          <pc:sldMk cId="3756629206" sldId="276"/>
        </pc:sldMkLst>
      </pc:sldChg>
      <pc:sldChg chg="addSp delSp modSp new mod">
        <pc:chgData name="Serebryakov, Sergey" userId="2471faac-ad77-4806-94e9-63568be5cdf2" providerId="ADAL" clId="{4C8C0704-C5AA-45A3-96F1-9BD1F27D08AF}" dt="2021-10-18T06:36:18.916" v="111" actId="207"/>
        <pc:sldMkLst>
          <pc:docMk/>
          <pc:sldMk cId="2045893038" sldId="277"/>
        </pc:sldMkLst>
      </pc:sldChg>
      <pc:sldChg chg="new del">
        <pc:chgData name="Serebryakov, Sergey" userId="2471faac-ad77-4806-94e9-63568be5cdf2" providerId="ADAL" clId="{4C8C0704-C5AA-45A3-96F1-9BD1F27D08AF}" dt="2021-10-18T06:36:40.003" v="113" actId="47"/>
        <pc:sldMkLst>
          <pc:docMk/>
          <pc:sldMk cId="1430370896" sldId="278"/>
        </pc:sldMkLst>
      </pc:sldChg>
      <pc:sldChg chg="addSp delSp modSp add mod">
        <pc:chgData name="Serebryakov, Sergey" userId="2471faac-ad77-4806-94e9-63568be5cdf2" providerId="ADAL" clId="{4C8C0704-C5AA-45A3-96F1-9BD1F27D08AF}" dt="2021-10-18T06:37:03.890" v="120" actId="207"/>
        <pc:sldMkLst>
          <pc:docMk/>
          <pc:sldMk cId="1805726180" sldId="278"/>
        </pc:sldMkLst>
      </pc:sldChg>
      <pc:sldChg chg="addSp delSp modSp add mod">
        <pc:chgData name="Serebryakov, Sergey" userId="2471faac-ad77-4806-94e9-63568be5cdf2" providerId="ADAL" clId="{4C8C0704-C5AA-45A3-96F1-9BD1F27D08AF}" dt="2021-10-18T06:38:21.539" v="134" actId="12385"/>
        <pc:sldMkLst>
          <pc:docMk/>
          <pc:sldMk cId="2267468907" sldId="279"/>
        </pc:sldMkLst>
      </pc:sldChg>
      <pc:sldChg chg="add del">
        <pc:chgData name="Serebryakov, Sergey" userId="2471faac-ad77-4806-94e9-63568be5cdf2" providerId="ADAL" clId="{4C8C0704-C5AA-45A3-96F1-9BD1F27D08AF}" dt="2021-10-18T06:40:41.373" v="147" actId="47"/>
        <pc:sldMkLst>
          <pc:docMk/>
          <pc:sldMk cId="803033251" sldId="280"/>
        </pc:sldMkLst>
      </pc:sldChg>
      <pc:sldChg chg="addSp delSp modSp add mod">
        <pc:chgData name="Serebryakov, Sergey" userId="2471faac-ad77-4806-94e9-63568be5cdf2" providerId="ADAL" clId="{4C8C0704-C5AA-45A3-96F1-9BD1F27D08AF}" dt="2021-10-18T06:40:13.525" v="146" actId="207"/>
        <pc:sldMkLst>
          <pc:docMk/>
          <pc:sldMk cId="2458858301" sldId="281"/>
        </pc:sldMkLst>
      </pc:sldChg>
      <pc:sldChg chg="addSp modSp add mod">
        <pc:chgData name="Serebryakov, Sergey" userId="2471faac-ad77-4806-94e9-63568be5cdf2" providerId="ADAL" clId="{4C8C0704-C5AA-45A3-96F1-9BD1F27D08AF}" dt="2021-10-18T06:39:44.012" v="142" actId="14100"/>
        <pc:sldMkLst>
          <pc:docMk/>
          <pc:sldMk cId="188952526" sldId="282"/>
        </pc:sldMkLst>
      </pc:sldChg>
      <pc:sldChg chg="addSp modSp add mod">
        <pc:chgData name="Serebryakov, Sergey" userId="2471faac-ad77-4806-94e9-63568be5cdf2" providerId="ADAL" clId="{4C8C0704-C5AA-45A3-96F1-9BD1F27D08AF}" dt="2021-10-18T06:38:41.332" v="136" actId="207"/>
        <pc:sldMkLst>
          <pc:docMk/>
          <pc:sldMk cId="777034165" sldId="283"/>
        </pc:sldMkLst>
      </pc:sldChg>
    </pc:docChg>
  </pc:docChgLst>
  <pc:docChgLst>
    <pc:chgData name="Nanjundaiah, Deepak" userId="256fc6d3-fdc4-42bc-8b31-c97372d52d72" providerId="ADAL" clId="{6E9914DD-3C49-469B-8EE7-ECC954D45A31}"/>
    <pc:docChg chg="undo custSel addSld delSld modSld sldOrd">
      <pc:chgData name="Nanjundaiah, Deepak" userId="256fc6d3-fdc4-42bc-8b31-c97372d52d72" providerId="ADAL" clId="{6E9914DD-3C49-469B-8EE7-ECC954D45A31}" dt="2025-04-22T11:17:20.236" v="451" actId="1076"/>
      <pc:docMkLst>
        <pc:docMk/>
      </pc:docMkLst>
      <pc:sldChg chg="addSp modSp mod">
        <pc:chgData name="Nanjundaiah, Deepak" userId="256fc6d3-fdc4-42bc-8b31-c97372d52d72" providerId="ADAL" clId="{6E9914DD-3C49-469B-8EE7-ECC954D45A31}" dt="2025-04-17T11:38:52.539" v="220" actId="20577"/>
        <pc:sldMkLst>
          <pc:docMk/>
          <pc:sldMk cId="2824926300" sldId="256"/>
        </pc:sldMkLst>
        <pc:spChg chg="add mod">
          <ac:chgData name="Nanjundaiah, Deepak" userId="256fc6d3-fdc4-42bc-8b31-c97372d52d72" providerId="ADAL" clId="{6E9914DD-3C49-469B-8EE7-ECC954D45A31}" dt="2025-04-17T11:38:44.529" v="219" actId="14100"/>
          <ac:spMkLst>
            <pc:docMk/>
            <pc:sldMk cId="2824926300" sldId="256"/>
            <ac:spMk id="2" creationId="{B3AE0367-9A7C-1866-5B5C-38AB4889D760}"/>
          </ac:spMkLst>
        </pc:spChg>
        <pc:spChg chg="mod">
          <ac:chgData name="Nanjundaiah, Deepak" userId="256fc6d3-fdc4-42bc-8b31-c97372d52d72" providerId="ADAL" clId="{6E9914DD-3C49-469B-8EE7-ECC954D45A31}" dt="2025-04-17T11:21:26.033" v="11" actId="255"/>
          <ac:spMkLst>
            <pc:docMk/>
            <pc:sldMk cId="2824926300" sldId="256"/>
            <ac:spMk id="5" creationId="{62931B12-A928-4BA3-931B-1BB903111983}"/>
          </ac:spMkLst>
        </pc:spChg>
        <pc:spChg chg="mod">
          <ac:chgData name="Nanjundaiah, Deepak" userId="256fc6d3-fdc4-42bc-8b31-c97372d52d72" providerId="ADAL" clId="{6E9914DD-3C49-469B-8EE7-ECC954D45A31}" dt="2025-04-17T11:38:52.539" v="220" actId="20577"/>
          <ac:spMkLst>
            <pc:docMk/>
            <pc:sldMk cId="2824926300" sldId="256"/>
            <ac:spMk id="6" creationId="{FF648257-31A2-4987-9616-6A9CDC3C8F62}"/>
          </ac:spMkLst>
        </pc:spChg>
      </pc:sldChg>
      <pc:sldChg chg="del">
        <pc:chgData name="Nanjundaiah, Deepak" userId="256fc6d3-fdc4-42bc-8b31-c97372d52d72" providerId="ADAL" clId="{6E9914DD-3C49-469B-8EE7-ECC954D45A31}" dt="2025-04-17T11:24:35.919" v="57" actId="47"/>
        <pc:sldMkLst>
          <pc:docMk/>
          <pc:sldMk cId="530776809" sldId="257"/>
        </pc:sldMkLst>
      </pc:sldChg>
      <pc:sldChg chg="addSp delSp modSp mod">
        <pc:chgData name="Nanjundaiah, Deepak" userId="256fc6d3-fdc4-42bc-8b31-c97372d52d72" providerId="ADAL" clId="{6E9914DD-3C49-469B-8EE7-ECC954D45A31}" dt="2025-04-17T11:28:59.122" v="104" actId="255"/>
        <pc:sldMkLst>
          <pc:docMk/>
          <pc:sldMk cId="1304560883" sldId="259"/>
        </pc:sldMkLst>
        <pc:spChg chg="add mod">
          <ac:chgData name="Nanjundaiah, Deepak" userId="256fc6d3-fdc4-42bc-8b31-c97372d52d72" providerId="ADAL" clId="{6E9914DD-3C49-469B-8EE7-ECC954D45A31}" dt="2025-04-17T11:28:59.122" v="104" actId="255"/>
          <ac:spMkLst>
            <pc:docMk/>
            <pc:sldMk cId="1304560883" sldId="259"/>
            <ac:spMk id="3" creationId="{57B972B9-CAB2-BDCA-05AC-E2A0ED18C0DB}"/>
          </ac:spMkLst>
        </pc:spChg>
        <pc:spChg chg="mod">
          <ac:chgData name="Nanjundaiah, Deepak" userId="256fc6d3-fdc4-42bc-8b31-c97372d52d72" providerId="ADAL" clId="{6E9914DD-3C49-469B-8EE7-ECC954D45A31}" dt="2025-04-17T11:22:35.249" v="36"/>
          <ac:spMkLst>
            <pc:docMk/>
            <pc:sldMk cId="1304560883" sldId="259"/>
            <ac:spMk id="5" creationId="{10C13E40-CFDE-4EBB-842D-490041F69754}"/>
          </ac:spMkLst>
        </pc:spChg>
        <pc:spChg chg="add del mod">
          <ac:chgData name="Nanjundaiah, Deepak" userId="256fc6d3-fdc4-42bc-8b31-c97372d52d72" providerId="ADAL" clId="{6E9914DD-3C49-469B-8EE7-ECC954D45A31}" dt="2025-04-17T11:24:06.216" v="51" actId="14100"/>
          <ac:spMkLst>
            <pc:docMk/>
            <pc:sldMk cId="1304560883" sldId="259"/>
            <ac:spMk id="6" creationId="{242F989A-BE3B-408B-87F5-C0DD334C0A81}"/>
          </ac:spMkLst>
        </pc:spChg>
      </pc:sldChg>
      <pc:sldChg chg="del">
        <pc:chgData name="Nanjundaiah, Deepak" userId="256fc6d3-fdc4-42bc-8b31-c97372d52d72" providerId="ADAL" clId="{6E9914DD-3C49-469B-8EE7-ECC954D45A31}" dt="2025-04-17T11:24:36.453" v="58" actId="47"/>
        <pc:sldMkLst>
          <pc:docMk/>
          <pc:sldMk cId="984618516" sldId="260"/>
        </pc:sldMkLst>
      </pc:sldChg>
      <pc:sldChg chg="del">
        <pc:chgData name="Nanjundaiah, Deepak" userId="256fc6d3-fdc4-42bc-8b31-c97372d52d72" providerId="ADAL" clId="{6E9914DD-3C49-469B-8EE7-ECC954D45A31}" dt="2025-04-17T11:24:36.812" v="59" actId="47"/>
        <pc:sldMkLst>
          <pc:docMk/>
          <pc:sldMk cId="1938023418" sldId="261"/>
        </pc:sldMkLst>
      </pc:sldChg>
      <pc:sldChg chg="del">
        <pc:chgData name="Nanjundaiah, Deepak" userId="256fc6d3-fdc4-42bc-8b31-c97372d52d72" providerId="ADAL" clId="{6E9914DD-3C49-469B-8EE7-ECC954D45A31}" dt="2025-04-17T11:24:37.074" v="60" actId="47"/>
        <pc:sldMkLst>
          <pc:docMk/>
          <pc:sldMk cId="1861829748" sldId="262"/>
        </pc:sldMkLst>
      </pc:sldChg>
      <pc:sldChg chg="del">
        <pc:chgData name="Nanjundaiah, Deepak" userId="256fc6d3-fdc4-42bc-8b31-c97372d52d72" providerId="ADAL" clId="{6E9914DD-3C49-469B-8EE7-ECC954D45A31}" dt="2025-04-17T11:24:37.673" v="62" actId="47"/>
        <pc:sldMkLst>
          <pc:docMk/>
          <pc:sldMk cId="187748333" sldId="263"/>
        </pc:sldMkLst>
      </pc:sldChg>
      <pc:sldChg chg="del">
        <pc:chgData name="Nanjundaiah, Deepak" userId="256fc6d3-fdc4-42bc-8b31-c97372d52d72" providerId="ADAL" clId="{6E9914DD-3C49-469B-8EE7-ECC954D45A31}" dt="2025-04-17T11:24:37.956" v="63" actId="47"/>
        <pc:sldMkLst>
          <pc:docMk/>
          <pc:sldMk cId="4207554774" sldId="264"/>
        </pc:sldMkLst>
      </pc:sldChg>
      <pc:sldChg chg="del">
        <pc:chgData name="Nanjundaiah, Deepak" userId="256fc6d3-fdc4-42bc-8b31-c97372d52d72" providerId="ADAL" clId="{6E9914DD-3C49-469B-8EE7-ECC954D45A31}" dt="2025-04-17T11:24:38.710" v="65" actId="47"/>
        <pc:sldMkLst>
          <pc:docMk/>
          <pc:sldMk cId="1395235912" sldId="265"/>
        </pc:sldMkLst>
      </pc:sldChg>
      <pc:sldChg chg="del">
        <pc:chgData name="Nanjundaiah, Deepak" userId="256fc6d3-fdc4-42bc-8b31-c97372d52d72" providerId="ADAL" clId="{6E9914DD-3C49-469B-8EE7-ECC954D45A31}" dt="2025-04-17T11:22:15.378" v="33" actId="47"/>
        <pc:sldMkLst>
          <pc:docMk/>
          <pc:sldMk cId="2560517376" sldId="266"/>
        </pc:sldMkLst>
      </pc:sldChg>
      <pc:sldChg chg="delSp modSp mod">
        <pc:chgData name="Nanjundaiah, Deepak" userId="256fc6d3-fdc4-42bc-8b31-c97372d52d72" providerId="ADAL" clId="{6E9914DD-3C49-469B-8EE7-ECC954D45A31}" dt="2025-04-17T11:38:35.249" v="218" actId="21"/>
        <pc:sldMkLst>
          <pc:docMk/>
          <pc:sldMk cId="1976089266" sldId="267"/>
        </pc:sldMkLst>
        <pc:spChg chg="mod">
          <ac:chgData name="Nanjundaiah, Deepak" userId="256fc6d3-fdc4-42bc-8b31-c97372d52d72" providerId="ADAL" clId="{6E9914DD-3C49-469B-8EE7-ECC954D45A31}" dt="2025-04-17T11:38:26.290" v="217" actId="20577"/>
          <ac:spMkLst>
            <pc:docMk/>
            <pc:sldMk cId="1976089266" sldId="267"/>
            <ac:spMk id="10" creationId="{DBBB491B-98D3-4BAC-AD2C-75D56856812C}"/>
          </ac:spMkLst>
        </pc:spChg>
      </pc:sldChg>
      <pc:sldChg chg="modSp add mod">
        <pc:chgData name="Nanjundaiah, Deepak" userId="256fc6d3-fdc4-42bc-8b31-c97372d52d72" providerId="ADAL" clId="{6E9914DD-3C49-469B-8EE7-ECC954D45A31}" dt="2025-04-22T10:04:13.138" v="439" actId="20577"/>
        <pc:sldMkLst>
          <pc:docMk/>
          <pc:sldMk cId="344140085" sldId="268"/>
        </pc:sldMkLst>
        <pc:spChg chg="mod">
          <ac:chgData name="Nanjundaiah, Deepak" userId="256fc6d3-fdc4-42bc-8b31-c97372d52d72" providerId="ADAL" clId="{6E9914DD-3C49-469B-8EE7-ECC954D45A31}" dt="2025-04-22T10:04:13.138" v="439" actId="20577"/>
          <ac:spMkLst>
            <pc:docMk/>
            <pc:sldMk cId="344140085" sldId="268"/>
            <ac:spMk id="3" creationId="{F571134D-B625-EE3E-BE4C-4AEBE4AFA846}"/>
          </ac:spMkLst>
        </pc:spChg>
        <pc:spChg chg="mod">
          <ac:chgData name="Nanjundaiah, Deepak" userId="256fc6d3-fdc4-42bc-8b31-c97372d52d72" providerId="ADAL" clId="{6E9914DD-3C49-469B-8EE7-ECC954D45A31}" dt="2025-04-17T11:25:42.763" v="75" actId="20577"/>
          <ac:spMkLst>
            <pc:docMk/>
            <pc:sldMk cId="344140085" sldId="268"/>
            <ac:spMk id="5" creationId="{C0EAD83B-EA56-19BB-002C-9C45C094BA00}"/>
          </ac:spMkLst>
        </pc:spChg>
      </pc:sldChg>
      <pc:sldChg chg="del">
        <pc:chgData name="Nanjundaiah, Deepak" userId="256fc6d3-fdc4-42bc-8b31-c97372d52d72" providerId="ADAL" clId="{6E9914DD-3C49-469B-8EE7-ECC954D45A31}" dt="2025-04-17T11:24:38.288" v="64" actId="47"/>
        <pc:sldMkLst>
          <pc:docMk/>
          <pc:sldMk cId="2639319506" sldId="268"/>
        </pc:sldMkLst>
      </pc:sldChg>
      <pc:sldChg chg="addSp delSp modSp add mod">
        <pc:chgData name="Nanjundaiah, Deepak" userId="256fc6d3-fdc4-42bc-8b31-c97372d52d72" providerId="ADAL" clId="{6E9914DD-3C49-469B-8EE7-ECC954D45A31}" dt="2025-04-22T10:06:44.017" v="447" actId="14100"/>
        <pc:sldMkLst>
          <pc:docMk/>
          <pc:sldMk cId="1796104050" sldId="269"/>
        </pc:sldMkLst>
        <pc:spChg chg="mod">
          <ac:chgData name="Nanjundaiah, Deepak" userId="256fc6d3-fdc4-42bc-8b31-c97372d52d72" providerId="ADAL" clId="{6E9914DD-3C49-469B-8EE7-ECC954D45A31}" dt="2025-04-17T11:26:42.440" v="82"/>
          <ac:spMkLst>
            <pc:docMk/>
            <pc:sldMk cId="1796104050" sldId="269"/>
            <ac:spMk id="5" creationId="{2A28FE05-404B-CA74-E2D6-7050CC0EFDF3}"/>
          </ac:spMkLst>
        </pc:spChg>
        <pc:graphicFrameChg chg="add mod modGraphic">
          <ac:chgData name="Nanjundaiah, Deepak" userId="256fc6d3-fdc4-42bc-8b31-c97372d52d72" providerId="ADAL" clId="{6E9914DD-3C49-469B-8EE7-ECC954D45A31}" dt="2025-04-22T10:06:44.017" v="447" actId="14100"/>
          <ac:graphicFrameMkLst>
            <pc:docMk/>
            <pc:sldMk cId="1796104050" sldId="269"/>
            <ac:graphicFrameMk id="4" creationId="{18F6B704-C368-A7BC-1543-0D83382022EB}"/>
          </ac:graphicFrameMkLst>
        </pc:graphicFrameChg>
      </pc:sldChg>
      <pc:sldChg chg="modSp add mod ord">
        <pc:chgData name="Nanjundaiah, Deepak" userId="256fc6d3-fdc4-42bc-8b31-c97372d52d72" providerId="ADAL" clId="{6E9914DD-3C49-469B-8EE7-ECC954D45A31}" dt="2025-04-17T11:29:21.348" v="109" actId="13926"/>
        <pc:sldMkLst>
          <pc:docMk/>
          <pc:sldMk cId="2621414267" sldId="270"/>
        </pc:sldMkLst>
        <pc:spChg chg="mod">
          <ac:chgData name="Nanjundaiah, Deepak" userId="256fc6d3-fdc4-42bc-8b31-c97372d52d72" providerId="ADAL" clId="{6E9914DD-3C49-469B-8EE7-ECC954D45A31}" dt="2025-04-17T11:29:21.348" v="109" actId="13926"/>
          <ac:spMkLst>
            <pc:docMk/>
            <pc:sldMk cId="2621414267" sldId="270"/>
            <ac:spMk id="3" creationId="{39243830-486B-0305-7CFA-B3938794AD4F}"/>
          </ac:spMkLst>
        </pc:spChg>
        <pc:spChg chg="mod">
          <ac:chgData name="Nanjundaiah, Deepak" userId="256fc6d3-fdc4-42bc-8b31-c97372d52d72" providerId="ADAL" clId="{6E9914DD-3C49-469B-8EE7-ECC954D45A31}" dt="2025-04-17T11:27:51.149" v="99"/>
          <ac:spMkLst>
            <pc:docMk/>
            <pc:sldMk cId="2621414267" sldId="270"/>
            <ac:spMk id="5" creationId="{590BDBFB-6123-A860-9685-E48836B18DC6}"/>
          </ac:spMkLst>
        </pc:spChg>
      </pc:sldChg>
      <pc:sldChg chg="addSp delSp modSp add mod">
        <pc:chgData name="Nanjundaiah, Deepak" userId="256fc6d3-fdc4-42bc-8b31-c97372d52d72" providerId="ADAL" clId="{6E9914DD-3C49-469B-8EE7-ECC954D45A31}" dt="2025-04-17T11:30:16.198" v="121" actId="14100"/>
        <pc:sldMkLst>
          <pc:docMk/>
          <pc:sldMk cId="775391955" sldId="271"/>
        </pc:sldMkLst>
        <pc:spChg chg="mod">
          <ac:chgData name="Nanjundaiah, Deepak" userId="256fc6d3-fdc4-42bc-8b31-c97372d52d72" providerId="ADAL" clId="{6E9914DD-3C49-469B-8EE7-ECC954D45A31}" dt="2025-04-17T11:29:45.600" v="111"/>
          <ac:spMkLst>
            <pc:docMk/>
            <pc:sldMk cId="775391955" sldId="271"/>
            <ac:spMk id="5" creationId="{81E68860-741D-5C8B-3AB6-FD0668CF1B96}"/>
          </ac:spMkLst>
        </pc:spChg>
        <pc:graphicFrameChg chg="add mod modGraphic">
          <ac:chgData name="Nanjundaiah, Deepak" userId="256fc6d3-fdc4-42bc-8b31-c97372d52d72" providerId="ADAL" clId="{6E9914DD-3C49-469B-8EE7-ECC954D45A31}" dt="2025-04-17T11:30:16.198" v="121" actId="14100"/>
          <ac:graphicFrameMkLst>
            <pc:docMk/>
            <pc:sldMk cId="775391955" sldId="271"/>
            <ac:graphicFrameMk id="4" creationId="{C6D47114-C2C1-C2A2-2254-719D1066D433}"/>
          </ac:graphicFrameMkLst>
        </pc:graphicFrameChg>
      </pc:sldChg>
      <pc:sldChg chg="modSp add mod ord">
        <pc:chgData name="Nanjundaiah, Deepak" userId="256fc6d3-fdc4-42bc-8b31-c97372d52d72" providerId="ADAL" clId="{6E9914DD-3C49-469B-8EE7-ECC954D45A31}" dt="2025-04-22T11:17:20.236" v="451" actId="1076"/>
        <pc:sldMkLst>
          <pc:docMk/>
          <pc:sldMk cId="597358378" sldId="272"/>
        </pc:sldMkLst>
        <pc:spChg chg="mod">
          <ac:chgData name="Nanjundaiah, Deepak" userId="256fc6d3-fdc4-42bc-8b31-c97372d52d72" providerId="ADAL" clId="{6E9914DD-3C49-469B-8EE7-ECC954D45A31}" dt="2025-04-22T11:17:20.236" v="451" actId="1076"/>
          <ac:spMkLst>
            <pc:docMk/>
            <pc:sldMk cId="597358378" sldId="272"/>
            <ac:spMk id="3" creationId="{C4A0DB7D-4AF7-71A6-BEF0-B260CB5E95AD}"/>
          </ac:spMkLst>
        </pc:spChg>
        <pc:spChg chg="mod">
          <ac:chgData name="Nanjundaiah, Deepak" userId="256fc6d3-fdc4-42bc-8b31-c97372d52d72" providerId="ADAL" clId="{6E9914DD-3C49-469B-8EE7-ECC954D45A31}" dt="2025-04-17T11:30:36.874" v="125"/>
          <ac:spMkLst>
            <pc:docMk/>
            <pc:sldMk cId="597358378" sldId="272"/>
            <ac:spMk id="5" creationId="{6AB4C86F-DD89-803F-C3DD-081C4912D494}"/>
          </ac:spMkLst>
        </pc:spChg>
      </pc:sldChg>
      <pc:sldChg chg="modSp add mod ord">
        <pc:chgData name="Nanjundaiah, Deepak" userId="256fc6d3-fdc4-42bc-8b31-c97372d52d72" providerId="ADAL" clId="{6E9914DD-3C49-469B-8EE7-ECC954D45A31}" dt="2025-04-17T11:33:09.990" v="147" actId="20577"/>
        <pc:sldMkLst>
          <pc:docMk/>
          <pc:sldMk cId="1925592411" sldId="273"/>
        </pc:sldMkLst>
        <pc:spChg chg="mod">
          <ac:chgData name="Nanjundaiah, Deepak" userId="256fc6d3-fdc4-42bc-8b31-c97372d52d72" providerId="ADAL" clId="{6E9914DD-3C49-469B-8EE7-ECC954D45A31}" dt="2025-04-17T11:32:37.737" v="143" actId="255"/>
          <ac:spMkLst>
            <pc:docMk/>
            <pc:sldMk cId="1925592411" sldId="273"/>
            <ac:spMk id="3" creationId="{44CCD221-BD3A-CC51-11A4-D769B2A5F2F9}"/>
          </ac:spMkLst>
        </pc:spChg>
        <pc:spChg chg="mod">
          <ac:chgData name="Nanjundaiah, Deepak" userId="256fc6d3-fdc4-42bc-8b31-c97372d52d72" providerId="ADAL" clId="{6E9914DD-3C49-469B-8EE7-ECC954D45A31}" dt="2025-04-17T11:33:09.990" v="147" actId="20577"/>
          <ac:spMkLst>
            <pc:docMk/>
            <pc:sldMk cId="1925592411" sldId="273"/>
            <ac:spMk id="5" creationId="{142A6635-DD7E-CB06-2D61-22ACF707B3F8}"/>
          </ac:spMkLst>
        </pc:spChg>
      </pc:sldChg>
      <pc:sldChg chg="addSp delSp modSp add mod">
        <pc:chgData name="Nanjundaiah, Deepak" userId="256fc6d3-fdc4-42bc-8b31-c97372d52d72" providerId="ADAL" clId="{6E9914DD-3C49-469B-8EE7-ECC954D45A31}" dt="2025-04-17T11:33:35.213" v="151" actId="14100"/>
        <pc:sldMkLst>
          <pc:docMk/>
          <pc:sldMk cId="691624714" sldId="274"/>
        </pc:sldMkLst>
        <pc:spChg chg="mod">
          <ac:chgData name="Nanjundaiah, Deepak" userId="256fc6d3-fdc4-42bc-8b31-c97372d52d72" providerId="ADAL" clId="{6E9914DD-3C49-469B-8EE7-ECC954D45A31}" dt="2025-04-17T11:33:06.684" v="146" actId="20577"/>
          <ac:spMkLst>
            <pc:docMk/>
            <pc:sldMk cId="691624714" sldId="274"/>
            <ac:spMk id="5" creationId="{FEB5887D-754E-3A31-53A9-F050AFAE514C}"/>
          </ac:spMkLst>
        </pc:spChg>
        <pc:graphicFrameChg chg="add mod modGraphic">
          <ac:chgData name="Nanjundaiah, Deepak" userId="256fc6d3-fdc4-42bc-8b31-c97372d52d72" providerId="ADAL" clId="{6E9914DD-3C49-469B-8EE7-ECC954D45A31}" dt="2025-04-17T11:33:35.213" v="151" actId="14100"/>
          <ac:graphicFrameMkLst>
            <pc:docMk/>
            <pc:sldMk cId="691624714" sldId="274"/>
            <ac:graphicFrameMk id="2" creationId="{1C4432E0-36A9-29CF-00C4-183AABAE53B0}"/>
          </ac:graphicFrameMkLst>
        </pc:graphicFrameChg>
      </pc:sldChg>
      <pc:sldChg chg="modSp add mod ord">
        <pc:chgData name="Nanjundaiah, Deepak" userId="256fc6d3-fdc4-42bc-8b31-c97372d52d72" providerId="ADAL" clId="{6E9914DD-3C49-469B-8EE7-ECC954D45A31}" dt="2025-04-22T10:08:55.578" v="450" actId="20577"/>
        <pc:sldMkLst>
          <pc:docMk/>
          <pc:sldMk cId="1754831359" sldId="275"/>
        </pc:sldMkLst>
        <pc:spChg chg="mod">
          <ac:chgData name="Nanjundaiah, Deepak" userId="256fc6d3-fdc4-42bc-8b31-c97372d52d72" providerId="ADAL" clId="{6E9914DD-3C49-469B-8EE7-ECC954D45A31}" dt="2025-04-22T10:08:55.578" v="450" actId="20577"/>
          <ac:spMkLst>
            <pc:docMk/>
            <pc:sldMk cId="1754831359" sldId="275"/>
            <ac:spMk id="3" creationId="{A6588756-DB5F-F445-DA8A-5567F862D167}"/>
          </ac:spMkLst>
        </pc:spChg>
        <pc:spChg chg="mod">
          <ac:chgData name="Nanjundaiah, Deepak" userId="256fc6d3-fdc4-42bc-8b31-c97372d52d72" providerId="ADAL" clId="{6E9914DD-3C49-469B-8EE7-ECC954D45A31}" dt="2025-04-17T11:33:59.265" v="157" actId="20577"/>
          <ac:spMkLst>
            <pc:docMk/>
            <pc:sldMk cId="1754831359" sldId="275"/>
            <ac:spMk id="5" creationId="{D3F144E0-B4AA-444A-1015-D3DDBF36C991}"/>
          </ac:spMkLst>
        </pc:spChg>
      </pc:sldChg>
      <pc:sldChg chg="modSp add mod">
        <pc:chgData name="Nanjundaiah, Deepak" userId="256fc6d3-fdc4-42bc-8b31-c97372d52d72" providerId="ADAL" clId="{6E9914DD-3C49-469B-8EE7-ECC954D45A31}" dt="2025-04-17T11:54:01.553" v="289" actId="6549"/>
        <pc:sldMkLst>
          <pc:docMk/>
          <pc:sldMk cId="2916642069" sldId="276"/>
        </pc:sldMkLst>
        <pc:spChg chg="mod">
          <ac:chgData name="Nanjundaiah, Deepak" userId="256fc6d3-fdc4-42bc-8b31-c97372d52d72" providerId="ADAL" clId="{6E9914DD-3C49-469B-8EE7-ECC954D45A31}" dt="2025-04-17T11:54:01.553" v="289" actId="6549"/>
          <ac:spMkLst>
            <pc:docMk/>
            <pc:sldMk cId="2916642069" sldId="276"/>
            <ac:spMk id="3" creationId="{5538A011-4532-622A-07E9-AFDAD59BFF78}"/>
          </ac:spMkLst>
        </pc:spChg>
      </pc:sldChg>
      <pc:sldChg chg="modSp add mod">
        <pc:chgData name="Nanjundaiah, Deepak" userId="256fc6d3-fdc4-42bc-8b31-c97372d52d72" providerId="ADAL" clId="{6E9914DD-3C49-469B-8EE7-ECC954D45A31}" dt="2025-04-17T11:38:08.700" v="209"/>
        <pc:sldMkLst>
          <pc:docMk/>
          <pc:sldMk cId="2417294755" sldId="277"/>
        </pc:sldMkLst>
        <pc:spChg chg="mod">
          <ac:chgData name="Nanjundaiah, Deepak" userId="256fc6d3-fdc4-42bc-8b31-c97372d52d72" providerId="ADAL" clId="{6E9914DD-3C49-469B-8EE7-ECC954D45A31}" dt="2025-04-17T11:37:59.166" v="208" actId="255"/>
          <ac:spMkLst>
            <pc:docMk/>
            <pc:sldMk cId="2417294755" sldId="277"/>
            <ac:spMk id="3" creationId="{5CCDED65-A2F0-7108-80C9-8BD497E896B0}"/>
          </ac:spMkLst>
        </pc:spChg>
        <pc:spChg chg="mod">
          <ac:chgData name="Nanjundaiah, Deepak" userId="256fc6d3-fdc4-42bc-8b31-c97372d52d72" providerId="ADAL" clId="{6E9914DD-3C49-469B-8EE7-ECC954D45A31}" dt="2025-04-17T11:38:08.700" v="209"/>
          <ac:spMkLst>
            <pc:docMk/>
            <pc:sldMk cId="2417294755" sldId="277"/>
            <ac:spMk id="5" creationId="{F2F1BE33-12DF-4053-AC0F-A7C16FA61A1D}"/>
          </ac:spMkLst>
        </pc:spChg>
      </pc:sldChg>
      <pc:sldChg chg="modSp add mod">
        <pc:chgData name="Nanjundaiah, Deepak" userId="256fc6d3-fdc4-42bc-8b31-c97372d52d72" providerId="ADAL" clId="{6E9914DD-3C49-469B-8EE7-ECC954D45A31}" dt="2025-04-21T06:02:17.491" v="438" actId="20577"/>
        <pc:sldMkLst>
          <pc:docMk/>
          <pc:sldMk cId="1208235132" sldId="278"/>
        </pc:sldMkLst>
        <pc:spChg chg="mod">
          <ac:chgData name="Nanjundaiah, Deepak" userId="256fc6d3-fdc4-42bc-8b31-c97372d52d72" providerId="ADAL" clId="{6E9914DD-3C49-469B-8EE7-ECC954D45A31}" dt="2025-04-21T06:02:17.491" v="438" actId="20577"/>
          <ac:spMkLst>
            <pc:docMk/>
            <pc:sldMk cId="1208235132" sldId="278"/>
            <ac:spMk id="3" creationId="{D2854F1E-551C-76FA-BE62-9DA8BE24F4B4}"/>
          </ac:spMkLst>
        </pc:spChg>
        <pc:spChg chg="mod">
          <ac:chgData name="Nanjundaiah, Deepak" userId="256fc6d3-fdc4-42bc-8b31-c97372d52d72" providerId="ADAL" clId="{6E9914DD-3C49-469B-8EE7-ECC954D45A31}" dt="2025-04-21T05:52:37.640" v="301" actId="20577"/>
          <ac:spMkLst>
            <pc:docMk/>
            <pc:sldMk cId="1208235132" sldId="278"/>
            <ac:spMk id="5" creationId="{7E3E4DEA-95E3-1E01-F2F0-EAB304DE8A83}"/>
          </ac:spMkLst>
        </pc:spChg>
      </pc:sldChg>
      <pc:sldChg chg="addSp delSp modSp add mod">
        <pc:chgData name="Nanjundaiah, Deepak" userId="256fc6d3-fdc4-42bc-8b31-c97372d52d72" providerId="ADAL" clId="{6E9914DD-3C49-469B-8EE7-ECC954D45A31}" dt="2025-04-21T05:56:11.580" v="360"/>
        <pc:sldMkLst>
          <pc:docMk/>
          <pc:sldMk cId="3909648244" sldId="279"/>
        </pc:sldMkLst>
        <pc:spChg chg="del mod">
          <ac:chgData name="Nanjundaiah, Deepak" userId="256fc6d3-fdc4-42bc-8b31-c97372d52d72" providerId="ADAL" clId="{6E9914DD-3C49-469B-8EE7-ECC954D45A31}" dt="2025-04-21T05:55:20.488" v="348" actId="478"/>
          <ac:spMkLst>
            <pc:docMk/>
            <pc:sldMk cId="3909648244" sldId="279"/>
            <ac:spMk id="3" creationId="{95C7E74E-F75D-4D24-1DC1-8216BFEE9C7C}"/>
          </ac:spMkLst>
        </pc:spChg>
        <pc:spChg chg="add mod">
          <ac:chgData name="Nanjundaiah, Deepak" userId="256fc6d3-fdc4-42bc-8b31-c97372d52d72" providerId="ADAL" clId="{6E9914DD-3C49-469B-8EE7-ECC954D45A31}" dt="2025-04-21T05:55:16.884" v="347"/>
          <ac:spMkLst>
            <pc:docMk/>
            <pc:sldMk cId="3909648244" sldId="279"/>
            <ac:spMk id="4" creationId="{6D4DED35-E406-7CBC-15D8-4F6F0C59B42F}"/>
          </ac:spMkLst>
        </pc:spChg>
        <pc:spChg chg="mod">
          <ac:chgData name="Nanjundaiah, Deepak" userId="256fc6d3-fdc4-42bc-8b31-c97372d52d72" providerId="ADAL" clId="{6E9914DD-3C49-469B-8EE7-ECC954D45A31}" dt="2025-04-21T05:56:11.580" v="360"/>
          <ac:spMkLst>
            <pc:docMk/>
            <pc:sldMk cId="3909648244" sldId="279"/>
            <ac:spMk id="5" creationId="{D1FD76EB-5997-5F4A-CA54-0FB130C2DA6D}"/>
          </ac:spMkLst>
        </pc:spChg>
        <pc:spChg chg="add mod">
          <ac:chgData name="Nanjundaiah, Deepak" userId="256fc6d3-fdc4-42bc-8b31-c97372d52d72" providerId="ADAL" clId="{6E9914DD-3C49-469B-8EE7-ECC954D45A31}" dt="2025-04-21T05:55:24.452" v="350"/>
          <ac:spMkLst>
            <pc:docMk/>
            <pc:sldMk cId="3909648244" sldId="279"/>
            <ac:spMk id="8" creationId="{DD06F0C5-F3A4-8D37-5EE8-C09D722C391F}"/>
          </ac:spMkLst>
        </pc:spChg>
        <pc:spChg chg="add del mod">
          <ac:chgData name="Nanjundaiah, Deepak" userId="256fc6d3-fdc4-42bc-8b31-c97372d52d72" providerId="ADAL" clId="{6E9914DD-3C49-469B-8EE7-ECC954D45A31}" dt="2025-04-21T05:55:35.118" v="354" actId="478"/>
          <ac:spMkLst>
            <pc:docMk/>
            <pc:sldMk cId="3909648244" sldId="279"/>
            <ac:spMk id="10" creationId="{72A1335C-7F39-39E1-3A33-255D3EDBD84C}"/>
          </ac:spMkLst>
        </pc:spChg>
        <pc:spChg chg="add mod">
          <ac:chgData name="Nanjundaiah, Deepak" userId="256fc6d3-fdc4-42bc-8b31-c97372d52d72" providerId="ADAL" clId="{6E9914DD-3C49-469B-8EE7-ECC954D45A31}" dt="2025-04-21T05:55:59.567" v="358" actId="14100"/>
          <ac:spMkLst>
            <pc:docMk/>
            <pc:sldMk cId="3909648244" sldId="279"/>
            <ac:spMk id="12" creationId="{0843F113-0CF8-14AE-4537-A28EEAFBEE84}"/>
          </ac:spMkLst>
        </pc:spChg>
        <pc:graphicFrameChg chg="add mod">
          <ac:chgData name="Nanjundaiah, Deepak" userId="256fc6d3-fdc4-42bc-8b31-c97372d52d72" providerId="ADAL" clId="{6E9914DD-3C49-469B-8EE7-ECC954D45A31}" dt="2025-04-21T05:55:15.648" v="346"/>
          <ac:graphicFrameMkLst>
            <pc:docMk/>
            <pc:sldMk cId="3909648244" sldId="279"/>
            <ac:graphicFrameMk id="2" creationId="{CB3ECB56-7FC7-51C1-3995-339B55CB56AF}"/>
          </ac:graphicFrameMkLst>
        </pc:graphicFrameChg>
        <pc:graphicFrameChg chg="add mod">
          <ac:chgData name="Nanjundaiah, Deepak" userId="256fc6d3-fdc4-42bc-8b31-c97372d52d72" providerId="ADAL" clId="{6E9914DD-3C49-469B-8EE7-ECC954D45A31}" dt="2025-04-21T05:55:22.200" v="349"/>
          <ac:graphicFrameMkLst>
            <pc:docMk/>
            <pc:sldMk cId="3909648244" sldId="279"/>
            <ac:graphicFrameMk id="7" creationId="{2C20C720-0389-4A4B-EC79-4FAE9B61FC20}"/>
          </ac:graphicFrameMkLst>
        </pc:graphicFrameChg>
        <pc:graphicFrameChg chg="add del mod">
          <ac:chgData name="Nanjundaiah, Deepak" userId="256fc6d3-fdc4-42bc-8b31-c97372d52d72" providerId="ADAL" clId="{6E9914DD-3C49-469B-8EE7-ECC954D45A31}" dt="2025-04-21T05:55:35.118" v="354" actId="478"/>
          <ac:graphicFrameMkLst>
            <pc:docMk/>
            <pc:sldMk cId="3909648244" sldId="279"/>
            <ac:graphicFrameMk id="9" creationId="{6EAEEEF8-0A6A-C5B8-E78C-82B5B484B1D1}"/>
          </ac:graphicFrameMkLst>
        </pc:graphicFrameChg>
        <pc:graphicFrameChg chg="add mod modGraphic">
          <ac:chgData name="Nanjundaiah, Deepak" userId="256fc6d3-fdc4-42bc-8b31-c97372d52d72" providerId="ADAL" clId="{6E9914DD-3C49-469B-8EE7-ECC954D45A31}" dt="2025-04-21T05:56:03.450" v="359" actId="14100"/>
          <ac:graphicFrameMkLst>
            <pc:docMk/>
            <pc:sldMk cId="3909648244" sldId="279"/>
            <ac:graphicFrameMk id="11" creationId="{153236DC-910E-AA11-6F19-CEC3747908CC}"/>
          </ac:graphicFrameMkLst>
        </pc:graphicFrameChg>
      </pc:sldChg>
      <pc:sldChg chg="modSp add mod">
        <pc:chgData name="Nanjundaiah, Deepak" userId="256fc6d3-fdc4-42bc-8b31-c97372d52d72" providerId="ADAL" clId="{6E9914DD-3C49-469B-8EE7-ECC954D45A31}" dt="2025-04-21T05:56:51.457" v="367" actId="6549"/>
        <pc:sldMkLst>
          <pc:docMk/>
          <pc:sldMk cId="3271876263" sldId="280"/>
        </pc:sldMkLst>
        <pc:spChg chg="mod">
          <ac:chgData name="Nanjundaiah, Deepak" userId="256fc6d3-fdc4-42bc-8b31-c97372d52d72" providerId="ADAL" clId="{6E9914DD-3C49-469B-8EE7-ECC954D45A31}" dt="2025-04-21T05:56:51.457" v="367" actId="6549"/>
          <ac:spMkLst>
            <pc:docMk/>
            <pc:sldMk cId="3271876263" sldId="280"/>
            <ac:spMk id="5" creationId="{AAF689FC-43AC-7BCA-2BAA-D57ED40FF37C}"/>
          </ac:spMkLst>
        </pc:spChg>
        <pc:graphicFrameChg chg="mod modGraphic">
          <ac:chgData name="Nanjundaiah, Deepak" userId="256fc6d3-fdc4-42bc-8b31-c97372d52d72" providerId="ADAL" clId="{6E9914DD-3C49-469B-8EE7-ECC954D45A31}" dt="2025-04-21T05:56:46.129" v="365" actId="21"/>
          <ac:graphicFrameMkLst>
            <pc:docMk/>
            <pc:sldMk cId="3271876263" sldId="280"/>
            <ac:graphicFrameMk id="11" creationId="{D41E5FD7-FFEF-7670-20DF-1A910DE46161}"/>
          </ac:graphicFrameMkLst>
        </pc:graphicFrameChg>
      </pc:sldChg>
      <pc:sldChg chg="del setBg">
        <pc:chgData name="Nanjundaiah, Deepak" userId="256fc6d3-fdc4-42bc-8b31-c97372d52d72" providerId="ADAL" clId="{6E9914DD-3C49-469B-8EE7-ECC954D45A31}" dt="2025-04-17T11:24:37.381" v="61" actId="47"/>
        <pc:sldMkLst>
          <pc:docMk/>
          <pc:sldMk cId="3958074368" sldId="5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CC4934-C93D-4403-816C-53944F15000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27D9FC-1B50-430D-87EF-8A979686AEA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8474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hpe.kadanza.com/kadanza/photography/ppt-title-images/#/overview" TargetMode="Externa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 with Dark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0583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631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79648" y="3262296"/>
            <a:ext cx="8522208" cy="499365"/>
          </a:xfrm>
        </p:spPr>
        <p:txBody>
          <a:bodyPr anchor="b" anchorCtr="0"/>
          <a:lstStyle>
            <a:lvl1pPr marL="219456" indent="-219456">
              <a:defRPr sz="4400" cap="none" baseline="0">
                <a:latin typeface="MetricHPE Semibold" panose="020B0703030202060203" pitchFamily="34" charset="0"/>
              </a:defRPr>
            </a:lvl1pPr>
          </a:lstStyle>
          <a:p>
            <a:r>
              <a:rPr lang="en-US" dirty="0"/>
              <a:t>“Click to add quote here. Type quotation marks before and after text.”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4" hasCustomPrompt="1"/>
          </p:nvPr>
        </p:nvSpPr>
        <p:spPr>
          <a:xfrm>
            <a:off x="608247" y="3989508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 dirty="0"/>
              <a:t>Click to add quoted person’s name, title, company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128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016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363331"/>
            <a:ext cx="11430000" cy="4732669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900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, Heading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9696" y="1752066"/>
            <a:ext cx="11430000" cy="4343934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8" hasCustomPrompt="1"/>
          </p:nvPr>
        </p:nvSpPr>
        <p:spPr>
          <a:xfrm>
            <a:off x="389696" y="1369346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1661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0201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359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2"/>
          <p:cNvSpPr>
            <a:spLocks noGrp="1"/>
          </p:cNvSpPr>
          <p:nvPr>
            <p:ph type="ftr" sz="quarter" idx="15"/>
          </p:nvPr>
        </p:nvSpPr>
        <p:spPr>
          <a:xfrm>
            <a:off x="7088056" y="6336077"/>
            <a:ext cx="4114800" cy="22071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6"/>
          </p:nvPr>
        </p:nvSpPr>
        <p:spPr>
          <a:xfrm>
            <a:off x="11202856" y="6301811"/>
            <a:ext cx="684344" cy="365125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838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9" name="Rectangle 8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4"/>
          <p:cNvSpPr>
            <a:spLocks noGrp="1"/>
          </p:cNvSpPr>
          <p:nvPr>
            <p:ph sz="quarter" idx="18"/>
          </p:nvPr>
        </p:nvSpPr>
        <p:spPr>
          <a:xfrm>
            <a:off x="6388608" y="1014413"/>
            <a:ext cx="5422392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730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2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0"/>
          </p:nvPr>
        </p:nvSpPr>
        <p:spPr>
          <a:xfrm>
            <a:off x="6394014" y="1395413"/>
            <a:ext cx="5422392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98610" y="1014413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7" name="Picture 2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944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 with Dark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2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chemeClr val="tx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459832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6388562" y="1376280"/>
            <a:ext cx="5417796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Content Placeholder 14"/>
          <p:cNvSpPr>
            <a:spLocks noGrp="1"/>
          </p:cNvSpPr>
          <p:nvPr>
            <p:ph sz="quarter" idx="24"/>
          </p:nvPr>
        </p:nvSpPr>
        <p:spPr>
          <a:xfrm>
            <a:off x="6385208" y="1757281"/>
            <a:ext cx="5422392" cy="433872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172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7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14"/>
          <p:cNvSpPr>
            <a:spLocks noGrp="1"/>
          </p:cNvSpPr>
          <p:nvPr>
            <p:ph sz="quarter" idx="19"/>
          </p:nvPr>
        </p:nvSpPr>
        <p:spPr>
          <a:xfrm>
            <a:off x="8284558" y="1014413"/>
            <a:ext cx="3529584" cy="5081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5315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014413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395413"/>
            <a:ext cx="3529584" cy="4700587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014413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7109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ntent, Subtitle and Heading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19" hasCustomPrompt="1"/>
          </p:nvPr>
        </p:nvSpPr>
        <p:spPr>
          <a:xfrm>
            <a:off x="38969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8284558" y="1383214"/>
            <a:ext cx="353184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3" name="Content Placeholder 14"/>
          <p:cNvSpPr>
            <a:spLocks noGrp="1"/>
          </p:cNvSpPr>
          <p:nvPr>
            <p:ph sz="quarter" idx="17"/>
          </p:nvPr>
        </p:nvSpPr>
        <p:spPr>
          <a:xfrm>
            <a:off x="385100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Content Placeholder 14"/>
          <p:cNvSpPr>
            <a:spLocks noGrp="1"/>
          </p:cNvSpPr>
          <p:nvPr>
            <p:ph sz="quarter" idx="18"/>
          </p:nvPr>
        </p:nvSpPr>
        <p:spPr>
          <a:xfrm>
            <a:off x="4335556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Content Placeholder 14"/>
          <p:cNvSpPr>
            <a:spLocks noGrp="1"/>
          </p:cNvSpPr>
          <p:nvPr>
            <p:ph sz="quarter" idx="22"/>
          </p:nvPr>
        </p:nvSpPr>
        <p:spPr>
          <a:xfrm>
            <a:off x="8284558" y="1764215"/>
            <a:ext cx="3529584" cy="4331786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6" name="Text Placeholder 7"/>
          <p:cNvSpPr>
            <a:spLocks noGrp="1"/>
          </p:cNvSpPr>
          <p:nvPr>
            <p:ph type="body" sz="quarter" idx="23" hasCustomPrompt="1"/>
          </p:nvPr>
        </p:nvSpPr>
        <p:spPr>
          <a:xfrm>
            <a:off x="4335556" y="1383214"/>
            <a:ext cx="3524988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latin typeface="MetricHPE Semibold" panose="020B07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</a:t>
            </a:r>
            <a:r>
              <a:rPr lang="en-US" dirty="0"/>
              <a:t>heading</a:t>
            </a:r>
            <a:endParaRPr dirty="0"/>
          </a:p>
        </p:txBody>
      </p:sp>
      <p:sp>
        <p:nvSpPr>
          <p:cNvPr id="2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776493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385100" y="118949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308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7863840" cy="5077790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661437" y="1017722"/>
            <a:ext cx="3149563" cy="5078278"/>
          </a:xfrm>
          <a:noFill/>
          <a:ln w="57150">
            <a:solidFill>
              <a:srgbClr val="32DAC8"/>
            </a:solidFill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8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0596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45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8115301" y="1017722"/>
            <a:ext cx="3695700" cy="5078278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supporting text</a:t>
            </a:r>
          </a:p>
          <a:p>
            <a:pPr lvl="0"/>
            <a:endParaRPr lang="en-US" dirty="0"/>
          </a:p>
        </p:txBody>
      </p:sp>
      <p:sp>
        <p:nvSpPr>
          <p:cNvPr id="15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7470648" cy="5078412"/>
          </a:xfrm>
        </p:spPr>
        <p:txBody>
          <a:bodyPr/>
          <a:lstStyle>
            <a:lvl1pPr marL="0" indent="0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9427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7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6214424" y="4943788"/>
            <a:ext cx="5596576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6205728" y="1017588"/>
            <a:ext cx="5605272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687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89696" y="387449"/>
            <a:ext cx="11421304" cy="427036"/>
          </a:xfrm>
        </p:spPr>
        <p:txBody>
          <a:bodyPr/>
          <a:lstStyle>
            <a:lvl1pPr>
              <a:defRPr sz="2800"/>
            </a:lvl1pPr>
          </a:lstStyle>
          <a:p>
            <a:r>
              <a:rPr lang="en-US" dirty="0"/>
              <a:t>Click to add one-line title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5100" y="843885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8" name="Text Placeholder 3"/>
          <p:cNvSpPr>
            <a:spLocks noGrp="1"/>
          </p:cNvSpPr>
          <p:nvPr>
            <p:ph type="body" sz="half" idx="2" hasCustomPrompt="1"/>
          </p:nvPr>
        </p:nvSpPr>
        <p:spPr bwMode="ltGray">
          <a:xfrm>
            <a:off x="389696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19" name="Picture Placeholder 3"/>
          <p:cNvSpPr>
            <a:spLocks noGrp="1"/>
          </p:cNvSpPr>
          <p:nvPr>
            <p:ph type="pic" sz="quarter" idx="18" hasCustomPrompt="1"/>
          </p:nvPr>
        </p:nvSpPr>
        <p:spPr>
          <a:xfrm>
            <a:off x="381000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 hasCustomPrompt="1"/>
          </p:nvPr>
        </p:nvSpPr>
        <p:spPr bwMode="ltGray">
          <a:xfrm>
            <a:off x="4261194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5" name="Picture Placeholder 3"/>
          <p:cNvSpPr>
            <a:spLocks noGrp="1"/>
          </p:cNvSpPr>
          <p:nvPr>
            <p:ph type="pic" sz="quarter" idx="20" hasCustomPrompt="1"/>
          </p:nvPr>
        </p:nvSpPr>
        <p:spPr>
          <a:xfrm>
            <a:off x="4252498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half" idx="21" hasCustomPrompt="1"/>
          </p:nvPr>
        </p:nvSpPr>
        <p:spPr bwMode="ltGray">
          <a:xfrm>
            <a:off x="8141388" y="4943788"/>
            <a:ext cx="3687004" cy="1152211"/>
          </a:xfrm>
          <a:noFill/>
          <a:ln w="57150">
            <a:noFill/>
            <a:miter lim="800000"/>
          </a:ln>
        </p:spPr>
        <p:txBody>
          <a:bodyPr lIns="137160" tIns="91440" rIns="137160" bIns="91440">
            <a:noAutofit/>
          </a:bodyPr>
          <a:lstStyle>
            <a:lvl1pPr marL="0" indent="0" algn="ctr">
              <a:spcBef>
                <a:spcPts val="900"/>
              </a:spcBef>
              <a:buNone/>
              <a:defRPr sz="2000">
                <a:latin typeface="MetricHPE Light" panose="020B030303020206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caption</a:t>
            </a:r>
          </a:p>
          <a:p>
            <a:pPr lvl="0"/>
            <a:endParaRPr lang="en-US" dirty="0"/>
          </a:p>
        </p:txBody>
      </p:sp>
      <p:sp>
        <p:nvSpPr>
          <p:cNvPr id="27" name="Picture Placeholder 3"/>
          <p:cNvSpPr>
            <a:spLocks noGrp="1"/>
          </p:cNvSpPr>
          <p:nvPr>
            <p:ph type="pic" sz="quarter" idx="22" hasCustomPrompt="1"/>
          </p:nvPr>
        </p:nvSpPr>
        <p:spPr>
          <a:xfrm>
            <a:off x="8132692" y="1017588"/>
            <a:ext cx="3687004" cy="3803904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171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81002" y="521016"/>
            <a:ext cx="6143922" cy="2828660"/>
          </a:xfrm>
        </p:spPr>
        <p:txBody>
          <a:bodyPr anchor="b"/>
          <a:lstStyle>
            <a:lvl1pPr>
              <a:lnSpc>
                <a:spcPct val="85000"/>
              </a:lnSpc>
              <a:defRPr sz="4400"/>
            </a:lvl1pPr>
          </a:lstStyle>
          <a:p>
            <a:r>
              <a:rPr lang="en-US" dirty="0"/>
              <a:t>Click to add thank you message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81000" y="3374136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0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3528820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 dirty="0"/>
              <a:t>Speaker contact information</a:t>
            </a:r>
            <a:endParaRPr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9200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with Na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3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4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5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8" name="Rectangle 17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240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3523" y="381956"/>
            <a:ext cx="2218745" cy="893759"/>
            <a:chOff x="3578225" y="1146175"/>
            <a:chExt cx="5038725" cy="2111375"/>
          </a:xfrm>
        </p:grpSpPr>
        <p:sp>
          <p:nvSpPr>
            <p:cNvPr id="11" name="Freeform 5"/>
            <p:cNvSpPr>
              <a:spLocks noEditPoints="1"/>
            </p:cNvSpPr>
            <p:nvPr/>
          </p:nvSpPr>
          <p:spPr bwMode="auto">
            <a:xfrm>
              <a:off x="3578225" y="1146175"/>
              <a:ext cx="1725613" cy="498475"/>
            </a:xfrm>
            <a:custGeom>
              <a:avLst/>
              <a:gdLst>
                <a:gd name="T0" fmla="*/ 0 w 1087"/>
                <a:gd name="T1" fmla="*/ 0 h 314"/>
                <a:gd name="T2" fmla="*/ 0 w 1087"/>
                <a:gd name="T3" fmla="*/ 314 h 314"/>
                <a:gd name="T4" fmla="*/ 0 w 1087"/>
                <a:gd name="T5" fmla="*/ 314 h 314"/>
                <a:gd name="T6" fmla="*/ 1087 w 1087"/>
                <a:gd name="T7" fmla="*/ 314 h 314"/>
                <a:gd name="T8" fmla="*/ 1087 w 1087"/>
                <a:gd name="T9" fmla="*/ 0 h 314"/>
                <a:gd name="T10" fmla="*/ 0 w 1087"/>
                <a:gd name="T11" fmla="*/ 0 h 314"/>
                <a:gd name="T12" fmla="*/ 1018 w 1087"/>
                <a:gd name="T13" fmla="*/ 245 h 314"/>
                <a:gd name="T14" fmla="*/ 69 w 1087"/>
                <a:gd name="T15" fmla="*/ 245 h 314"/>
                <a:gd name="T16" fmla="*/ 69 w 1087"/>
                <a:gd name="T17" fmla="*/ 69 h 314"/>
                <a:gd name="T18" fmla="*/ 1018 w 1087"/>
                <a:gd name="T19" fmla="*/ 69 h 314"/>
                <a:gd name="T20" fmla="*/ 1018 w 1087"/>
                <a:gd name="T21" fmla="*/ 245 h 314"/>
                <a:gd name="T22" fmla="*/ 1018 w 1087"/>
                <a:gd name="T23" fmla="*/ 245 h 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87" h="314">
                  <a:moveTo>
                    <a:pt x="0" y="0"/>
                  </a:moveTo>
                  <a:lnTo>
                    <a:pt x="0" y="314"/>
                  </a:lnTo>
                  <a:lnTo>
                    <a:pt x="0" y="314"/>
                  </a:lnTo>
                  <a:lnTo>
                    <a:pt x="1087" y="314"/>
                  </a:lnTo>
                  <a:lnTo>
                    <a:pt x="1087" y="0"/>
                  </a:lnTo>
                  <a:lnTo>
                    <a:pt x="0" y="0"/>
                  </a:lnTo>
                  <a:close/>
                  <a:moveTo>
                    <a:pt x="1018" y="245"/>
                  </a:moveTo>
                  <a:lnTo>
                    <a:pt x="69" y="245"/>
                  </a:lnTo>
                  <a:lnTo>
                    <a:pt x="69" y="69"/>
                  </a:lnTo>
                  <a:lnTo>
                    <a:pt x="1018" y="69"/>
                  </a:lnTo>
                  <a:lnTo>
                    <a:pt x="1018" y="245"/>
                  </a:lnTo>
                  <a:lnTo>
                    <a:pt x="1018" y="245"/>
                  </a:lnTo>
                  <a:close/>
                </a:path>
              </a:pathLst>
            </a:custGeom>
            <a:solidFill>
              <a:srgbClr val="00B38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  <p:sp>
          <p:nvSpPr>
            <p:cNvPr id="12" name="Freeform 6"/>
            <p:cNvSpPr>
              <a:spLocks noEditPoints="1"/>
            </p:cNvSpPr>
            <p:nvPr/>
          </p:nvSpPr>
          <p:spPr bwMode="auto">
            <a:xfrm>
              <a:off x="3578225" y="1968501"/>
              <a:ext cx="5038725" cy="1289049"/>
            </a:xfrm>
            <a:custGeom>
              <a:avLst/>
              <a:gdLst>
                <a:gd name="T0" fmla="*/ 80 w 1341"/>
                <a:gd name="T1" fmla="*/ 52 h 342"/>
                <a:gd name="T2" fmla="*/ 29 w 1341"/>
                <a:gd name="T3" fmla="*/ 77 h 342"/>
                <a:gd name="T4" fmla="*/ 212 w 1341"/>
                <a:gd name="T5" fmla="*/ 93 h 342"/>
                <a:gd name="T6" fmla="*/ 174 w 1341"/>
                <a:gd name="T7" fmla="*/ 134 h 342"/>
                <a:gd name="T8" fmla="*/ 272 w 1341"/>
                <a:gd name="T9" fmla="*/ 132 h 342"/>
                <a:gd name="T10" fmla="*/ 276 w 1341"/>
                <a:gd name="T11" fmla="*/ 38 h 342"/>
                <a:gd name="T12" fmla="*/ 327 w 1341"/>
                <a:gd name="T13" fmla="*/ 132 h 342"/>
                <a:gd name="T14" fmla="*/ 398 w 1341"/>
                <a:gd name="T15" fmla="*/ 0 h 342"/>
                <a:gd name="T16" fmla="*/ 402 w 1341"/>
                <a:gd name="T17" fmla="*/ 134 h 342"/>
                <a:gd name="T18" fmla="*/ 448 w 1341"/>
                <a:gd name="T19" fmla="*/ 93 h 342"/>
                <a:gd name="T20" fmla="*/ 448 w 1341"/>
                <a:gd name="T21" fmla="*/ 74 h 342"/>
                <a:gd name="T22" fmla="*/ 642 w 1341"/>
                <a:gd name="T23" fmla="*/ 60 h 342"/>
                <a:gd name="T24" fmla="*/ 642 w 1341"/>
                <a:gd name="T25" fmla="*/ 131 h 342"/>
                <a:gd name="T26" fmla="*/ 570 w 1341"/>
                <a:gd name="T27" fmla="*/ 111 h 342"/>
                <a:gd name="T28" fmla="*/ 530 w 1341"/>
                <a:gd name="T29" fmla="*/ 60 h 342"/>
                <a:gd name="T30" fmla="*/ 558 w 1341"/>
                <a:gd name="T31" fmla="*/ 38 h 342"/>
                <a:gd name="T32" fmla="*/ 738 w 1341"/>
                <a:gd name="T33" fmla="*/ 89 h 342"/>
                <a:gd name="T34" fmla="*/ 787 w 1341"/>
                <a:gd name="T35" fmla="*/ 45 h 342"/>
                <a:gd name="T36" fmla="*/ 736 w 1341"/>
                <a:gd name="T37" fmla="*/ 65 h 342"/>
                <a:gd name="T38" fmla="*/ 848 w 1341"/>
                <a:gd name="T39" fmla="*/ 73 h 342"/>
                <a:gd name="T40" fmla="*/ 876 w 1341"/>
                <a:gd name="T41" fmla="*/ 73 h 342"/>
                <a:gd name="T42" fmla="*/ 833 w 1341"/>
                <a:gd name="T43" fmla="*/ 91 h 342"/>
                <a:gd name="T44" fmla="*/ 965 w 1341"/>
                <a:gd name="T45" fmla="*/ 43 h 342"/>
                <a:gd name="T46" fmla="*/ 964 w 1341"/>
                <a:gd name="T47" fmla="*/ 103 h 342"/>
                <a:gd name="T48" fmla="*/ 1010 w 1341"/>
                <a:gd name="T49" fmla="*/ 132 h 342"/>
                <a:gd name="T50" fmla="*/ 1070 w 1341"/>
                <a:gd name="T51" fmla="*/ 38 h 342"/>
                <a:gd name="T52" fmla="*/ 1010 w 1341"/>
                <a:gd name="T53" fmla="*/ 89 h 342"/>
                <a:gd name="T54" fmla="*/ 1133 w 1341"/>
                <a:gd name="T55" fmla="*/ 73 h 342"/>
                <a:gd name="T56" fmla="*/ 1160 w 1341"/>
                <a:gd name="T57" fmla="*/ 73 h 342"/>
                <a:gd name="T58" fmla="*/ 1117 w 1341"/>
                <a:gd name="T59" fmla="*/ 91 h 342"/>
                <a:gd name="T60" fmla="*/ 1239 w 1341"/>
                <a:gd name="T61" fmla="*/ 39 h 342"/>
                <a:gd name="T62" fmla="*/ 1180 w 1341"/>
                <a:gd name="T63" fmla="*/ 132 h 342"/>
                <a:gd name="T64" fmla="*/ 1246 w 1341"/>
                <a:gd name="T65" fmla="*/ 85 h 342"/>
                <a:gd name="T66" fmla="*/ 1314 w 1341"/>
                <a:gd name="T67" fmla="*/ 132 h 342"/>
                <a:gd name="T68" fmla="*/ 1295 w 1341"/>
                <a:gd name="T69" fmla="*/ 110 h 342"/>
                <a:gd name="T70" fmla="*/ 18 w 1341"/>
                <a:gd name="T71" fmla="*/ 231 h 342"/>
                <a:gd name="T72" fmla="*/ 81 w 1341"/>
                <a:gd name="T73" fmla="*/ 307 h 342"/>
                <a:gd name="T74" fmla="*/ 164 w 1341"/>
                <a:gd name="T75" fmla="*/ 307 h 342"/>
                <a:gd name="T76" fmla="*/ 103 w 1341"/>
                <a:gd name="T77" fmla="*/ 214 h 342"/>
                <a:gd name="T78" fmla="*/ 252 w 1341"/>
                <a:gd name="T79" fmla="*/ 229 h 342"/>
                <a:gd name="T80" fmla="*/ 252 w 1341"/>
                <a:gd name="T81" fmla="*/ 307 h 342"/>
                <a:gd name="T82" fmla="*/ 211 w 1341"/>
                <a:gd name="T83" fmla="*/ 214 h 342"/>
                <a:gd name="T84" fmla="*/ 305 w 1341"/>
                <a:gd name="T85" fmla="*/ 212 h 342"/>
                <a:gd name="T86" fmla="*/ 338 w 1341"/>
                <a:gd name="T87" fmla="*/ 285 h 342"/>
                <a:gd name="T88" fmla="*/ 281 w 1341"/>
                <a:gd name="T89" fmla="*/ 251 h 342"/>
                <a:gd name="T90" fmla="*/ 403 w 1341"/>
                <a:gd name="T91" fmla="*/ 229 h 342"/>
                <a:gd name="T92" fmla="*/ 382 w 1341"/>
                <a:gd name="T93" fmla="*/ 228 h 342"/>
                <a:gd name="T94" fmla="*/ 430 w 1341"/>
                <a:gd name="T95" fmla="*/ 342 h 342"/>
                <a:gd name="T96" fmla="*/ 498 w 1341"/>
                <a:gd name="T97" fmla="*/ 260 h 342"/>
                <a:gd name="T98" fmla="*/ 577 w 1341"/>
                <a:gd name="T99" fmla="*/ 212 h 342"/>
                <a:gd name="T100" fmla="*/ 554 w 1341"/>
                <a:gd name="T101" fmla="*/ 307 h 342"/>
                <a:gd name="T102" fmla="*/ 623 w 1341"/>
                <a:gd name="T103" fmla="*/ 187 h 342"/>
                <a:gd name="T104" fmla="*/ 621 w 1341"/>
                <a:gd name="T105" fmla="*/ 307 h 342"/>
                <a:gd name="T106" fmla="*/ 644 w 1341"/>
                <a:gd name="T107" fmla="*/ 300 h 342"/>
                <a:gd name="T108" fmla="*/ 644 w 1341"/>
                <a:gd name="T109" fmla="*/ 240 h 342"/>
                <a:gd name="T110" fmla="*/ 661 w 1341"/>
                <a:gd name="T111" fmla="*/ 238 h 342"/>
                <a:gd name="T112" fmla="*/ 807 w 1341"/>
                <a:gd name="T113" fmla="*/ 266 h 342"/>
                <a:gd name="T114" fmla="*/ 772 w 1341"/>
                <a:gd name="T115" fmla="*/ 309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1341" h="342">
                  <a:moveTo>
                    <a:pt x="29" y="132"/>
                  </a:moveTo>
                  <a:cubicBezTo>
                    <a:pt x="0" y="132"/>
                    <a:pt x="0" y="132"/>
                    <a:pt x="0" y="13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29" y="0"/>
                    <a:pt x="29" y="0"/>
                    <a:pt x="29" y="0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0" y="0"/>
                    <a:pt x="80" y="0"/>
                    <a:pt x="80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132"/>
                    <a:pt x="109" y="132"/>
                    <a:pt x="109" y="132"/>
                  </a:cubicBezTo>
                  <a:cubicBezTo>
                    <a:pt x="80" y="132"/>
                    <a:pt x="80" y="132"/>
                    <a:pt x="80" y="132"/>
                  </a:cubicBezTo>
                  <a:cubicBezTo>
                    <a:pt x="80" y="77"/>
                    <a:pt x="80" y="77"/>
                    <a:pt x="80" y="77"/>
                  </a:cubicBezTo>
                  <a:cubicBezTo>
                    <a:pt x="29" y="77"/>
                    <a:pt x="29" y="77"/>
                    <a:pt x="29" y="77"/>
                  </a:cubicBezTo>
                  <a:lnTo>
                    <a:pt x="29" y="132"/>
                  </a:lnTo>
                  <a:close/>
                  <a:moveTo>
                    <a:pt x="174" y="134"/>
                  </a:moveTo>
                  <a:cubicBezTo>
                    <a:pt x="145" y="134"/>
                    <a:pt x="125" y="116"/>
                    <a:pt x="125" y="85"/>
                  </a:cubicBezTo>
                  <a:cubicBezTo>
                    <a:pt x="125" y="56"/>
                    <a:pt x="144" y="36"/>
                    <a:pt x="170" y="36"/>
                  </a:cubicBezTo>
                  <a:cubicBezTo>
                    <a:pt x="198" y="36"/>
                    <a:pt x="212" y="55"/>
                    <a:pt x="212" y="83"/>
                  </a:cubicBezTo>
                  <a:cubicBezTo>
                    <a:pt x="212" y="93"/>
                    <a:pt x="212" y="93"/>
                    <a:pt x="212" y="93"/>
                  </a:cubicBezTo>
                  <a:cubicBezTo>
                    <a:pt x="152" y="93"/>
                    <a:pt x="152" y="93"/>
                    <a:pt x="152" y="93"/>
                  </a:cubicBezTo>
                  <a:cubicBezTo>
                    <a:pt x="155" y="108"/>
                    <a:pt x="167" y="112"/>
                    <a:pt x="178" y="112"/>
                  </a:cubicBezTo>
                  <a:cubicBezTo>
                    <a:pt x="188" y="112"/>
                    <a:pt x="195" y="110"/>
                    <a:pt x="204" y="104"/>
                  </a:cubicBezTo>
                  <a:cubicBezTo>
                    <a:pt x="205" y="104"/>
                    <a:pt x="205" y="104"/>
                    <a:pt x="205" y="104"/>
                  </a:cubicBezTo>
                  <a:cubicBezTo>
                    <a:pt x="205" y="126"/>
                    <a:pt x="205" y="126"/>
                    <a:pt x="205" y="126"/>
                  </a:cubicBezTo>
                  <a:cubicBezTo>
                    <a:pt x="198" y="131"/>
                    <a:pt x="187" y="134"/>
                    <a:pt x="174" y="134"/>
                  </a:cubicBezTo>
                  <a:close/>
                  <a:moveTo>
                    <a:pt x="152" y="74"/>
                  </a:moveTo>
                  <a:cubicBezTo>
                    <a:pt x="186" y="74"/>
                    <a:pt x="186" y="74"/>
                    <a:pt x="186" y="74"/>
                  </a:cubicBezTo>
                  <a:cubicBezTo>
                    <a:pt x="186" y="64"/>
                    <a:pt x="182" y="58"/>
                    <a:pt x="170" y="58"/>
                  </a:cubicBezTo>
                  <a:cubicBezTo>
                    <a:pt x="162" y="58"/>
                    <a:pt x="155" y="61"/>
                    <a:pt x="152" y="74"/>
                  </a:cubicBezTo>
                  <a:close/>
                  <a:moveTo>
                    <a:pt x="287" y="77"/>
                  </a:moveTo>
                  <a:cubicBezTo>
                    <a:pt x="272" y="132"/>
                    <a:pt x="272" y="132"/>
                    <a:pt x="272" y="132"/>
                  </a:cubicBezTo>
                  <a:cubicBezTo>
                    <a:pt x="247" y="132"/>
                    <a:pt x="247" y="132"/>
                    <a:pt x="247" y="132"/>
                  </a:cubicBezTo>
                  <a:cubicBezTo>
                    <a:pt x="218" y="39"/>
                    <a:pt x="218" y="39"/>
                    <a:pt x="218" y="39"/>
                  </a:cubicBezTo>
                  <a:cubicBezTo>
                    <a:pt x="218" y="38"/>
                    <a:pt x="218" y="38"/>
                    <a:pt x="218" y="38"/>
                  </a:cubicBezTo>
                  <a:cubicBezTo>
                    <a:pt x="246" y="38"/>
                    <a:pt x="246" y="38"/>
                    <a:pt x="246" y="38"/>
                  </a:cubicBezTo>
                  <a:cubicBezTo>
                    <a:pt x="261" y="93"/>
                    <a:pt x="261" y="93"/>
                    <a:pt x="261" y="93"/>
                  </a:cubicBezTo>
                  <a:cubicBezTo>
                    <a:pt x="276" y="38"/>
                    <a:pt x="276" y="38"/>
                    <a:pt x="276" y="38"/>
                  </a:cubicBezTo>
                  <a:cubicBezTo>
                    <a:pt x="298" y="38"/>
                    <a:pt x="298" y="38"/>
                    <a:pt x="298" y="38"/>
                  </a:cubicBezTo>
                  <a:cubicBezTo>
                    <a:pt x="313" y="93"/>
                    <a:pt x="313" y="93"/>
                    <a:pt x="313" y="93"/>
                  </a:cubicBezTo>
                  <a:cubicBezTo>
                    <a:pt x="329" y="38"/>
                    <a:pt x="329" y="38"/>
                    <a:pt x="329" y="38"/>
                  </a:cubicBezTo>
                  <a:cubicBezTo>
                    <a:pt x="355" y="38"/>
                    <a:pt x="355" y="38"/>
                    <a:pt x="355" y="38"/>
                  </a:cubicBezTo>
                  <a:cubicBezTo>
                    <a:pt x="355" y="39"/>
                    <a:pt x="355" y="39"/>
                    <a:pt x="355" y="39"/>
                  </a:cubicBezTo>
                  <a:cubicBezTo>
                    <a:pt x="327" y="132"/>
                    <a:pt x="327" y="132"/>
                    <a:pt x="327" y="132"/>
                  </a:cubicBezTo>
                  <a:cubicBezTo>
                    <a:pt x="302" y="132"/>
                    <a:pt x="302" y="132"/>
                    <a:pt x="302" y="132"/>
                  </a:cubicBezTo>
                  <a:lnTo>
                    <a:pt x="287" y="77"/>
                  </a:lnTo>
                  <a:close/>
                  <a:moveTo>
                    <a:pt x="402" y="134"/>
                  </a:moveTo>
                  <a:cubicBezTo>
                    <a:pt x="379" y="134"/>
                    <a:pt x="370" y="125"/>
                    <a:pt x="370" y="104"/>
                  </a:cubicBezTo>
                  <a:cubicBezTo>
                    <a:pt x="370" y="0"/>
                    <a:pt x="370" y="0"/>
                    <a:pt x="370" y="0"/>
                  </a:cubicBezTo>
                  <a:cubicBezTo>
                    <a:pt x="398" y="0"/>
                    <a:pt x="398" y="0"/>
                    <a:pt x="398" y="0"/>
                  </a:cubicBezTo>
                  <a:cubicBezTo>
                    <a:pt x="398" y="102"/>
                    <a:pt x="398" y="102"/>
                    <a:pt x="398" y="102"/>
                  </a:cubicBezTo>
                  <a:cubicBezTo>
                    <a:pt x="398" y="108"/>
                    <a:pt x="400" y="111"/>
                    <a:pt x="406" y="111"/>
                  </a:cubicBezTo>
                  <a:cubicBezTo>
                    <a:pt x="408" y="111"/>
                    <a:pt x="410" y="110"/>
                    <a:pt x="412" y="109"/>
                  </a:cubicBezTo>
                  <a:cubicBezTo>
                    <a:pt x="413" y="109"/>
                    <a:pt x="413" y="109"/>
                    <a:pt x="413" y="109"/>
                  </a:cubicBezTo>
                  <a:cubicBezTo>
                    <a:pt x="413" y="132"/>
                    <a:pt x="413" y="132"/>
                    <a:pt x="413" y="132"/>
                  </a:cubicBezTo>
                  <a:cubicBezTo>
                    <a:pt x="410" y="133"/>
                    <a:pt x="406" y="134"/>
                    <a:pt x="402" y="134"/>
                  </a:cubicBezTo>
                  <a:close/>
                  <a:moveTo>
                    <a:pt x="469" y="134"/>
                  </a:moveTo>
                  <a:cubicBezTo>
                    <a:pt x="440" y="134"/>
                    <a:pt x="420" y="116"/>
                    <a:pt x="420" y="85"/>
                  </a:cubicBezTo>
                  <a:cubicBezTo>
                    <a:pt x="420" y="56"/>
                    <a:pt x="440" y="36"/>
                    <a:pt x="465" y="36"/>
                  </a:cubicBezTo>
                  <a:cubicBezTo>
                    <a:pt x="494" y="36"/>
                    <a:pt x="507" y="55"/>
                    <a:pt x="507" y="83"/>
                  </a:cubicBezTo>
                  <a:cubicBezTo>
                    <a:pt x="507" y="93"/>
                    <a:pt x="507" y="93"/>
                    <a:pt x="507" y="93"/>
                  </a:cubicBezTo>
                  <a:cubicBezTo>
                    <a:pt x="448" y="93"/>
                    <a:pt x="448" y="93"/>
                    <a:pt x="448" y="93"/>
                  </a:cubicBezTo>
                  <a:cubicBezTo>
                    <a:pt x="451" y="108"/>
                    <a:pt x="462" y="112"/>
                    <a:pt x="474" y="112"/>
                  </a:cubicBezTo>
                  <a:cubicBezTo>
                    <a:pt x="484" y="112"/>
                    <a:pt x="491" y="110"/>
                    <a:pt x="500" y="104"/>
                  </a:cubicBezTo>
                  <a:cubicBezTo>
                    <a:pt x="501" y="104"/>
                    <a:pt x="501" y="104"/>
                    <a:pt x="501" y="104"/>
                  </a:cubicBezTo>
                  <a:cubicBezTo>
                    <a:pt x="501" y="126"/>
                    <a:pt x="501" y="126"/>
                    <a:pt x="501" y="126"/>
                  </a:cubicBezTo>
                  <a:cubicBezTo>
                    <a:pt x="493" y="131"/>
                    <a:pt x="482" y="134"/>
                    <a:pt x="469" y="134"/>
                  </a:cubicBezTo>
                  <a:close/>
                  <a:moveTo>
                    <a:pt x="448" y="74"/>
                  </a:moveTo>
                  <a:cubicBezTo>
                    <a:pt x="482" y="74"/>
                    <a:pt x="482" y="74"/>
                    <a:pt x="482" y="74"/>
                  </a:cubicBezTo>
                  <a:cubicBezTo>
                    <a:pt x="481" y="64"/>
                    <a:pt x="477" y="58"/>
                    <a:pt x="466" y="58"/>
                  </a:cubicBezTo>
                  <a:cubicBezTo>
                    <a:pt x="457" y="58"/>
                    <a:pt x="450" y="61"/>
                    <a:pt x="448" y="74"/>
                  </a:cubicBezTo>
                  <a:close/>
                  <a:moveTo>
                    <a:pt x="622" y="38"/>
                  </a:moveTo>
                  <a:cubicBezTo>
                    <a:pt x="642" y="38"/>
                    <a:pt x="642" y="38"/>
                    <a:pt x="642" y="38"/>
                  </a:cubicBezTo>
                  <a:cubicBezTo>
                    <a:pt x="642" y="60"/>
                    <a:pt x="642" y="60"/>
                    <a:pt x="642" y="60"/>
                  </a:cubicBezTo>
                  <a:cubicBezTo>
                    <a:pt x="622" y="60"/>
                    <a:pt x="622" y="60"/>
                    <a:pt x="622" y="60"/>
                  </a:cubicBezTo>
                  <a:cubicBezTo>
                    <a:pt x="622" y="99"/>
                    <a:pt x="622" y="99"/>
                    <a:pt x="622" y="99"/>
                  </a:cubicBezTo>
                  <a:cubicBezTo>
                    <a:pt x="622" y="107"/>
                    <a:pt x="625" y="111"/>
                    <a:pt x="633" y="111"/>
                  </a:cubicBezTo>
                  <a:cubicBezTo>
                    <a:pt x="636" y="111"/>
                    <a:pt x="639" y="110"/>
                    <a:pt x="642" y="109"/>
                  </a:cubicBezTo>
                  <a:cubicBezTo>
                    <a:pt x="642" y="109"/>
                    <a:pt x="642" y="109"/>
                    <a:pt x="642" y="109"/>
                  </a:cubicBezTo>
                  <a:cubicBezTo>
                    <a:pt x="642" y="131"/>
                    <a:pt x="642" y="131"/>
                    <a:pt x="642" y="131"/>
                  </a:cubicBezTo>
                  <a:cubicBezTo>
                    <a:pt x="639" y="132"/>
                    <a:pt x="633" y="134"/>
                    <a:pt x="625" y="134"/>
                  </a:cubicBezTo>
                  <a:cubicBezTo>
                    <a:pt x="603" y="134"/>
                    <a:pt x="594" y="124"/>
                    <a:pt x="594" y="100"/>
                  </a:cubicBezTo>
                  <a:cubicBezTo>
                    <a:pt x="594" y="60"/>
                    <a:pt x="594" y="60"/>
                    <a:pt x="594" y="60"/>
                  </a:cubicBezTo>
                  <a:cubicBezTo>
                    <a:pt x="558" y="60"/>
                    <a:pt x="558" y="60"/>
                    <a:pt x="558" y="60"/>
                  </a:cubicBezTo>
                  <a:cubicBezTo>
                    <a:pt x="558" y="99"/>
                    <a:pt x="558" y="99"/>
                    <a:pt x="558" y="99"/>
                  </a:cubicBezTo>
                  <a:cubicBezTo>
                    <a:pt x="558" y="107"/>
                    <a:pt x="561" y="111"/>
                    <a:pt x="570" y="111"/>
                  </a:cubicBezTo>
                  <a:cubicBezTo>
                    <a:pt x="572" y="111"/>
                    <a:pt x="575" y="110"/>
                    <a:pt x="578" y="109"/>
                  </a:cubicBezTo>
                  <a:cubicBezTo>
                    <a:pt x="579" y="109"/>
                    <a:pt x="579" y="109"/>
                    <a:pt x="579" y="109"/>
                  </a:cubicBezTo>
                  <a:cubicBezTo>
                    <a:pt x="579" y="131"/>
                    <a:pt x="579" y="131"/>
                    <a:pt x="579" y="131"/>
                  </a:cubicBezTo>
                  <a:cubicBezTo>
                    <a:pt x="575" y="132"/>
                    <a:pt x="570" y="134"/>
                    <a:pt x="562" y="134"/>
                  </a:cubicBezTo>
                  <a:cubicBezTo>
                    <a:pt x="539" y="134"/>
                    <a:pt x="530" y="124"/>
                    <a:pt x="530" y="100"/>
                  </a:cubicBezTo>
                  <a:cubicBezTo>
                    <a:pt x="530" y="60"/>
                    <a:pt x="530" y="60"/>
                    <a:pt x="530" y="60"/>
                  </a:cubicBezTo>
                  <a:cubicBezTo>
                    <a:pt x="516" y="60"/>
                    <a:pt x="516" y="60"/>
                    <a:pt x="516" y="60"/>
                  </a:cubicBezTo>
                  <a:cubicBezTo>
                    <a:pt x="516" y="38"/>
                    <a:pt x="516" y="38"/>
                    <a:pt x="516" y="38"/>
                  </a:cubicBezTo>
                  <a:cubicBezTo>
                    <a:pt x="530" y="38"/>
                    <a:pt x="530" y="38"/>
                    <a:pt x="530" y="38"/>
                  </a:cubicBezTo>
                  <a:cubicBezTo>
                    <a:pt x="530" y="12"/>
                    <a:pt x="530" y="12"/>
                    <a:pt x="530" y="12"/>
                  </a:cubicBezTo>
                  <a:cubicBezTo>
                    <a:pt x="558" y="12"/>
                    <a:pt x="558" y="12"/>
                    <a:pt x="558" y="12"/>
                  </a:cubicBezTo>
                  <a:cubicBezTo>
                    <a:pt x="558" y="38"/>
                    <a:pt x="558" y="38"/>
                    <a:pt x="558" y="38"/>
                  </a:cubicBezTo>
                  <a:cubicBezTo>
                    <a:pt x="594" y="38"/>
                    <a:pt x="594" y="38"/>
                    <a:pt x="594" y="38"/>
                  </a:cubicBezTo>
                  <a:cubicBezTo>
                    <a:pt x="594" y="12"/>
                    <a:pt x="594" y="12"/>
                    <a:pt x="594" y="12"/>
                  </a:cubicBezTo>
                  <a:cubicBezTo>
                    <a:pt x="622" y="12"/>
                    <a:pt x="622" y="12"/>
                    <a:pt x="622" y="12"/>
                  </a:cubicBezTo>
                  <a:cubicBezTo>
                    <a:pt x="622" y="38"/>
                    <a:pt x="622" y="38"/>
                    <a:pt x="622" y="38"/>
                  </a:cubicBezTo>
                  <a:close/>
                  <a:moveTo>
                    <a:pt x="787" y="45"/>
                  </a:moveTo>
                  <a:cubicBezTo>
                    <a:pt x="787" y="73"/>
                    <a:pt x="768" y="89"/>
                    <a:pt x="738" y="89"/>
                  </a:cubicBezTo>
                  <a:cubicBezTo>
                    <a:pt x="718" y="89"/>
                    <a:pt x="718" y="89"/>
                    <a:pt x="718" y="89"/>
                  </a:cubicBezTo>
                  <a:cubicBezTo>
                    <a:pt x="718" y="132"/>
                    <a:pt x="718" y="132"/>
                    <a:pt x="718" y="132"/>
                  </a:cubicBezTo>
                  <a:cubicBezTo>
                    <a:pt x="689" y="132"/>
                    <a:pt x="689" y="132"/>
                    <a:pt x="689" y="132"/>
                  </a:cubicBezTo>
                  <a:cubicBezTo>
                    <a:pt x="689" y="0"/>
                    <a:pt x="689" y="0"/>
                    <a:pt x="689" y="0"/>
                  </a:cubicBezTo>
                  <a:cubicBezTo>
                    <a:pt x="738" y="0"/>
                    <a:pt x="738" y="0"/>
                    <a:pt x="738" y="0"/>
                  </a:cubicBezTo>
                  <a:cubicBezTo>
                    <a:pt x="768" y="0"/>
                    <a:pt x="787" y="16"/>
                    <a:pt x="787" y="45"/>
                  </a:cubicBezTo>
                  <a:close/>
                  <a:moveTo>
                    <a:pt x="736" y="65"/>
                  </a:moveTo>
                  <a:cubicBezTo>
                    <a:pt x="751" y="65"/>
                    <a:pt x="758" y="57"/>
                    <a:pt x="758" y="45"/>
                  </a:cubicBezTo>
                  <a:cubicBezTo>
                    <a:pt x="758" y="33"/>
                    <a:pt x="751" y="24"/>
                    <a:pt x="736" y="24"/>
                  </a:cubicBezTo>
                  <a:cubicBezTo>
                    <a:pt x="718" y="24"/>
                    <a:pt x="718" y="24"/>
                    <a:pt x="718" y="24"/>
                  </a:cubicBezTo>
                  <a:cubicBezTo>
                    <a:pt x="718" y="65"/>
                    <a:pt x="718" y="65"/>
                    <a:pt x="718" y="65"/>
                  </a:cubicBezTo>
                  <a:lnTo>
                    <a:pt x="736" y="65"/>
                  </a:lnTo>
                  <a:close/>
                  <a:moveTo>
                    <a:pt x="849" y="123"/>
                  </a:moveTo>
                  <a:cubicBezTo>
                    <a:pt x="843" y="130"/>
                    <a:pt x="834" y="134"/>
                    <a:pt x="824" y="134"/>
                  </a:cubicBezTo>
                  <a:cubicBezTo>
                    <a:pt x="806" y="134"/>
                    <a:pt x="791" y="122"/>
                    <a:pt x="791" y="103"/>
                  </a:cubicBezTo>
                  <a:cubicBezTo>
                    <a:pt x="791" y="84"/>
                    <a:pt x="806" y="72"/>
                    <a:pt x="827" y="72"/>
                  </a:cubicBezTo>
                  <a:cubicBezTo>
                    <a:pt x="834" y="72"/>
                    <a:pt x="841" y="73"/>
                    <a:pt x="848" y="75"/>
                  </a:cubicBezTo>
                  <a:cubicBezTo>
                    <a:pt x="848" y="73"/>
                    <a:pt x="848" y="73"/>
                    <a:pt x="848" y="73"/>
                  </a:cubicBezTo>
                  <a:cubicBezTo>
                    <a:pt x="848" y="63"/>
                    <a:pt x="842" y="59"/>
                    <a:pt x="827" y="59"/>
                  </a:cubicBezTo>
                  <a:cubicBezTo>
                    <a:pt x="818" y="59"/>
                    <a:pt x="809" y="62"/>
                    <a:pt x="801" y="66"/>
                  </a:cubicBezTo>
                  <a:cubicBezTo>
                    <a:pt x="800" y="66"/>
                    <a:pt x="800" y="66"/>
                    <a:pt x="800" y="66"/>
                  </a:cubicBezTo>
                  <a:cubicBezTo>
                    <a:pt x="800" y="44"/>
                    <a:pt x="800" y="44"/>
                    <a:pt x="800" y="44"/>
                  </a:cubicBezTo>
                  <a:cubicBezTo>
                    <a:pt x="807" y="40"/>
                    <a:pt x="820" y="36"/>
                    <a:pt x="832" y="36"/>
                  </a:cubicBezTo>
                  <a:cubicBezTo>
                    <a:pt x="860" y="36"/>
                    <a:pt x="876" y="49"/>
                    <a:pt x="876" y="73"/>
                  </a:cubicBezTo>
                  <a:cubicBezTo>
                    <a:pt x="876" y="132"/>
                    <a:pt x="876" y="132"/>
                    <a:pt x="876" y="132"/>
                  </a:cubicBezTo>
                  <a:cubicBezTo>
                    <a:pt x="849" y="132"/>
                    <a:pt x="849" y="132"/>
                    <a:pt x="849" y="132"/>
                  </a:cubicBezTo>
                  <a:cubicBezTo>
                    <a:pt x="849" y="123"/>
                    <a:pt x="849" y="123"/>
                    <a:pt x="849" y="123"/>
                  </a:cubicBezTo>
                  <a:close/>
                  <a:moveTo>
                    <a:pt x="848" y="102"/>
                  </a:moveTo>
                  <a:cubicBezTo>
                    <a:pt x="848" y="94"/>
                    <a:pt x="848" y="94"/>
                    <a:pt x="848" y="94"/>
                  </a:cubicBezTo>
                  <a:cubicBezTo>
                    <a:pt x="844" y="92"/>
                    <a:pt x="838" y="91"/>
                    <a:pt x="833" y="91"/>
                  </a:cubicBezTo>
                  <a:cubicBezTo>
                    <a:pt x="823" y="91"/>
                    <a:pt x="818" y="95"/>
                    <a:pt x="818" y="102"/>
                  </a:cubicBezTo>
                  <a:cubicBezTo>
                    <a:pt x="818" y="110"/>
                    <a:pt x="823" y="113"/>
                    <a:pt x="832" y="113"/>
                  </a:cubicBezTo>
                  <a:cubicBezTo>
                    <a:pt x="839" y="113"/>
                    <a:pt x="845" y="109"/>
                    <a:pt x="848" y="102"/>
                  </a:cubicBezTo>
                  <a:close/>
                  <a:moveTo>
                    <a:pt x="890" y="85"/>
                  </a:moveTo>
                  <a:cubicBezTo>
                    <a:pt x="890" y="55"/>
                    <a:pt x="911" y="36"/>
                    <a:pt x="939" y="36"/>
                  </a:cubicBezTo>
                  <a:cubicBezTo>
                    <a:pt x="949" y="36"/>
                    <a:pt x="958" y="38"/>
                    <a:pt x="965" y="43"/>
                  </a:cubicBezTo>
                  <a:cubicBezTo>
                    <a:pt x="965" y="67"/>
                    <a:pt x="965" y="67"/>
                    <a:pt x="965" y="67"/>
                  </a:cubicBezTo>
                  <a:cubicBezTo>
                    <a:pt x="964" y="67"/>
                    <a:pt x="964" y="67"/>
                    <a:pt x="964" y="67"/>
                  </a:cubicBezTo>
                  <a:cubicBezTo>
                    <a:pt x="958" y="62"/>
                    <a:pt x="951" y="60"/>
                    <a:pt x="943" y="60"/>
                  </a:cubicBezTo>
                  <a:cubicBezTo>
                    <a:pt x="929" y="60"/>
                    <a:pt x="918" y="69"/>
                    <a:pt x="918" y="85"/>
                  </a:cubicBezTo>
                  <a:cubicBezTo>
                    <a:pt x="918" y="101"/>
                    <a:pt x="929" y="110"/>
                    <a:pt x="943" y="110"/>
                  </a:cubicBezTo>
                  <a:cubicBezTo>
                    <a:pt x="951" y="110"/>
                    <a:pt x="958" y="108"/>
                    <a:pt x="964" y="103"/>
                  </a:cubicBezTo>
                  <a:cubicBezTo>
                    <a:pt x="965" y="103"/>
                    <a:pt x="965" y="103"/>
                    <a:pt x="965" y="103"/>
                  </a:cubicBezTo>
                  <a:cubicBezTo>
                    <a:pt x="965" y="127"/>
                    <a:pt x="965" y="127"/>
                    <a:pt x="965" y="127"/>
                  </a:cubicBezTo>
                  <a:cubicBezTo>
                    <a:pt x="958" y="132"/>
                    <a:pt x="949" y="134"/>
                    <a:pt x="939" y="134"/>
                  </a:cubicBezTo>
                  <a:cubicBezTo>
                    <a:pt x="911" y="134"/>
                    <a:pt x="890" y="115"/>
                    <a:pt x="890" y="85"/>
                  </a:cubicBezTo>
                  <a:close/>
                  <a:moveTo>
                    <a:pt x="1010" y="89"/>
                  </a:moveTo>
                  <a:cubicBezTo>
                    <a:pt x="1010" y="132"/>
                    <a:pt x="1010" y="132"/>
                    <a:pt x="1010" y="132"/>
                  </a:cubicBezTo>
                  <a:cubicBezTo>
                    <a:pt x="983" y="132"/>
                    <a:pt x="983" y="132"/>
                    <a:pt x="983" y="132"/>
                  </a:cubicBezTo>
                  <a:cubicBezTo>
                    <a:pt x="983" y="0"/>
                    <a:pt x="983" y="0"/>
                    <a:pt x="983" y="0"/>
                  </a:cubicBezTo>
                  <a:cubicBezTo>
                    <a:pt x="1010" y="0"/>
                    <a:pt x="1010" y="0"/>
                    <a:pt x="1010" y="0"/>
                  </a:cubicBezTo>
                  <a:cubicBezTo>
                    <a:pt x="1010" y="75"/>
                    <a:pt x="1010" y="75"/>
                    <a:pt x="1010" y="75"/>
                  </a:cubicBezTo>
                  <a:cubicBezTo>
                    <a:pt x="1039" y="38"/>
                    <a:pt x="1039" y="38"/>
                    <a:pt x="1039" y="38"/>
                  </a:cubicBezTo>
                  <a:cubicBezTo>
                    <a:pt x="1070" y="38"/>
                    <a:pt x="1070" y="38"/>
                    <a:pt x="1070" y="38"/>
                  </a:cubicBezTo>
                  <a:cubicBezTo>
                    <a:pt x="1070" y="39"/>
                    <a:pt x="1070" y="39"/>
                    <a:pt x="1070" y="39"/>
                  </a:cubicBezTo>
                  <a:cubicBezTo>
                    <a:pt x="1036" y="82"/>
                    <a:pt x="1036" y="82"/>
                    <a:pt x="1036" y="82"/>
                  </a:cubicBezTo>
                  <a:cubicBezTo>
                    <a:pt x="1070" y="131"/>
                    <a:pt x="1070" y="131"/>
                    <a:pt x="1070" y="131"/>
                  </a:cubicBezTo>
                  <a:cubicBezTo>
                    <a:pt x="1070" y="132"/>
                    <a:pt x="1070" y="132"/>
                    <a:pt x="1070" y="132"/>
                  </a:cubicBezTo>
                  <a:cubicBezTo>
                    <a:pt x="1038" y="132"/>
                    <a:pt x="1038" y="132"/>
                    <a:pt x="1038" y="132"/>
                  </a:cubicBezTo>
                  <a:lnTo>
                    <a:pt x="1010" y="89"/>
                  </a:lnTo>
                  <a:close/>
                  <a:moveTo>
                    <a:pt x="1133" y="123"/>
                  </a:moveTo>
                  <a:cubicBezTo>
                    <a:pt x="1127" y="130"/>
                    <a:pt x="1118" y="134"/>
                    <a:pt x="1108" y="134"/>
                  </a:cubicBezTo>
                  <a:cubicBezTo>
                    <a:pt x="1090" y="134"/>
                    <a:pt x="1075" y="122"/>
                    <a:pt x="1075" y="103"/>
                  </a:cubicBezTo>
                  <a:cubicBezTo>
                    <a:pt x="1075" y="84"/>
                    <a:pt x="1090" y="72"/>
                    <a:pt x="1112" y="72"/>
                  </a:cubicBezTo>
                  <a:cubicBezTo>
                    <a:pt x="1118" y="72"/>
                    <a:pt x="1125" y="73"/>
                    <a:pt x="1133" y="75"/>
                  </a:cubicBezTo>
                  <a:cubicBezTo>
                    <a:pt x="1133" y="73"/>
                    <a:pt x="1133" y="73"/>
                    <a:pt x="1133" y="73"/>
                  </a:cubicBezTo>
                  <a:cubicBezTo>
                    <a:pt x="1133" y="63"/>
                    <a:pt x="1127" y="59"/>
                    <a:pt x="1112" y="59"/>
                  </a:cubicBezTo>
                  <a:cubicBezTo>
                    <a:pt x="1102" y="59"/>
                    <a:pt x="1093" y="62"/>
                    <a:pt x="1086" y="66"/>
                  </a:cubicBezTo>
                  <a:cubicBezTo>
                    <a:pt x="1084" y="66"/>
                    <a:pt x="1084" y="66"/>
                    <a:pt x="1084" y="66"/>
                  </a:cubicBezTo>
                  <a:cubicBezTo>
                    <a:pt x="1084" y="44"/>
                    <a:pt x="1084" y="44"/>
                    <a:pt x="1084" y="44"/>
                  </a:cubicBezTo>
                  <a:cubicBezTo>
                    <a:pt x="1092" y="40"/>
                    <a:pt x="1104" y="36"/>
                    <a:pt x="1117" y="36"/>
                  </a:cubicBezTo>
                  <a:cubicBezTo>
                    <a:pt x="1145" y="36"/>
                    <a:pt x="1160" y="49"/>
                    <a:pt x="1160" y="73"/>
                  </a:cubicBezTo>
                  <a:cubicBezTo>
                    <a:pt x="1160" y="132"/>
                    <a:pt x="1160" y="132"/>
                    <a:pt x="1160" y="132"/>
                  </a:cubicBezTo>
                  <a:cubicBezTo>
                    <a:pt x="1133" y="132"/>
                    <a:pt x="1133" y="132"/>
                    <a:pt x="1133" y="132"/>
                  </a:cubicBezTo>
                  <a:cubicBezTo>
                    <a:pt x="1133" y="123"/>
                    <a:pt x="1133" y="123"/>
                    <a:pt x="1133" y="123"/>
                  </a:cubicBezTo>
                  <a:close/>
                  <a:moveTo>
                    <a:pt x="1133" y="102"/>
                  </a:moveTo>
                  <a:cubicBezTo>
                    <a:pt x="1133" y="94"/>
                    <a:pt x="1133" y="94"/>
                    <a:pt x="1133" y="94"/>
                  </a:cubicBezTo>
                  <a:cubicBezTo>
                    <a:pt x="1128" y="92"/>
                    <a:pt x="1123" y="91"/>
                    <a:pt x="1117" y="91"/>
                  </a:cubicBezTo>
                  <a:cubicBezTo>
                    <a:pt x="1108" y="91"/>
                    <a:pt x="1103" y="95"/>
                    <a:pt x="1103" y="102"/>
                  </a:cubicBezTo>
                  <a:cubicBezTo>
                    <a:pt x="1103" y="110"/>
                    <a:pt x="1108" y="113"/>
                    <a:pt x="1116" y="113"/>
                  </a:cubicBezTo>
                  <a:cubicBezTo>
                    <a:pt x="1124" y="113"/>
                    <a:pt x="1130" y="109"/>
                    <a:pt x="1133" y="102"/>
                  </a:cubicBezTo>
                  <a:close/>
                  <a:moveTo>
                    <a:pt x="1207" y="53"/>
                  </a:moveTo>
                  <a:cubicBezTo>
                    <a:pt x="1212" y="43"/>
                    <a:pt x="1220" y="37"/>
                    <a:pt x="1230" y="37"/>
                  </a:cubicBezTo>
                  <a:cubicBezTo>
                    <a:pt x="1234" y="37"/>
                    <a:pt x="1238" y="38"/>
                    <a:pt x="1239" y="39"/>
                  </a:cubicBezTo>
                  <a:cubicBezTo>
                    <a:pt x="1239" y="65"/>
                    <a:pt x="1239" y="65"/>
                    <a:pt x="1239" y="65"/>
                  </a:cubicBezTo>
                  <a:cubicBezTo>
                    <a:pt x="1238" y="65"/>
                    <a:pt x="1238" y="65"/>
                    <a:pt x="1238" y="65"/>
                  </a:cubicBezTo>
                  <a:cubicBezTo>
                    <a:pt x="1235" y="64"/>
                    <a:pt x="1231" y="63"/>
                    <a:pt x="1226" y="63"/>
                  </a:cubicBezTo>
                  <a:cubicBezTo>
                    <a:pt x="1217" y="63"/>
                    <a:pt x="1210" y="68"/>
                    <a:pt x="1208" y="78"/>
                  </a:cubicBezTo>
                  <a:cubicBezTo>
                    <a:pt x="1208" y="132"/>
                    <a:pt x="1208" y="132"/>
                    <a:pt x="1208" y="132"/>
                  </a:cubicBezTo>
                  <a:cubicBezTo>
                    <a:pt x="1180" y="132"/>
                    <a:pt x="1180" y="132"/>
                    <a:pt x="1180" y="132"/>
                  </a:cubicBezTo>
                  <a:cubicBezTo>
                    <a:pt x="1180" y="38"/>
                    <a:pt x="1180" y="38"/>
                    <a:pt x="1180" y="38"/>
                  </a:cubicBezTo>
                  <a:cubicBezTo>
                    <a:pt x="1207" y="38"/>
                    <a:pt x="1207" y="38"/>
                    <a:pt x="1207" y="38"/>
                  </a:cubicBezTo>
                  <a:cubicBezTo>
                    <a:pt x="1207" y="53"/>
                    <a:pt x="1207" y="53"/>
                    <a:pt x="1207" y="53"/>
                  </a:cubicBezTo>
                  <a:close/>
                  <a:moveTo>
                    <a:pt x="1314" y="122"/>
                  </a:moveTo>
                  <a:cubicBezTo>
                    <a:pt x="1308" y="130"/>
                    <a:pt x="1298" y="134"/>
                    <a:pt x="1286" y="134"/>
                  </a:cubicBezTo>
                  <a:cubicBezTo>
                    <a:pt x="1262" y="134"/>
                    <a:pt x="1246" y="112"/>
                    <a:pt x="1246" y="85"/>
                  </a:cubicBezTo>
                  <a:cubicBezTo>
                    <a:pt x="1246" y="58"/>
                    <a:pt x="1262" y="36"/>
                    <a:pt x="1286" y="36"/>
                  </a:cubicBezTo>
                  <a:cubicBezTo>
                    <a:pt x="1298" y="36"/>
                    <a:pt x="1307" y="40"/>
                    <a:pt x="1313" y="47"/>
                  </a:cubicBezTo>
                  <a:cubicBezTo>
                    <a:pt x="1313" y="0"/>
                    <a:pt x="1313" y="0"/>
                    <a:pt x="1313" y="0"/>
                  </a:cubicBezTo>
                  <a:cubicBezTo>
                    <a:pt x="1341" y="0"/>
                    <a:pt x="1341" y="0"/>
                    <a:pt x="1341" y="0"/>
                  </a:cubicBezTo>
                  <a:cubicBezTo>
                    <a:pt x="1341" y="132"/>
                    <a:pt x="1341" y="132"/>
                    <a:pt x="1341" y="132"/>
                  </a:cubicBezTo>
                  <a:cubicBezTo>
                    <a:pt x="1314" y="132"/>
                    <a:pt x="1314" y="132"/>
                    <a:pt x="1314" y="132"/>
                  </a:cubicBezTo>
                  <a:cubicBezTo>
                    <a:pt x="1314" y="122"/>
                    <a:pt x="1314" y="122"/>
                    <a:pt x="1314" y="122"/>
                  </a:cubicBezTo>
                  <a:close/>
                  <a:moveTo>
                    <a:pt x="1313" y="100"/>
                  </a:moveTo>
                  <a:cubicBezTo>
                    <a:pt x="1313" y="70"/>
                    <a:pt x="1313" y="70"/>
                    <a:pt x="1313" y="70"/>
                  </a:cubicBezTo>
                  <a:cubicBezTo>
                    <a:pt x="1308" y="63"/>
                    <a:pt x="1302" y="60"/>
                    <a:pt x="1295" y="60"/>
                  </a:cubicBezTo>
                  <a:cubicBezTo>
                    <a:pt x="1283" y="60"/>
                    <a:pt x="1275" y="69"/>
                    <a:pt x="1275" y="85"/>
                  </a:cubicBezTo>
                  <a:cubicBezTo>
                    <a:pt x="1275" y="101"/>
                    <a:pt x="1283" y="110"/>
                    <a:pt x="1295" y="110"/>
                  </a:cubicBezTo>
                  <a:cubicBezTo>
                    <a:pt x="1302" y="110"/>
                    <a:pt x="1308" y="107"/>
                    <a:pt x="1313" y="100"/>
                  </a:cubicBezTo>
                  <a:close/>
                  <a:moveTo>
                    <a:pt x="0" y="175"/>
                  </a:moveTo>
                  <a:cubicBezTo>
                    <a:pt x="81" y="175"/>
                    <a:pt x="81" y="175"/>
                    <a:pt x="81" y="175"/>
                  </a:cubicBezTo>
                  <a:cubicBezTo>
                    <a:pt x="81" y="191"/>
                    <a:pt x="81" y="191"/>
                    <a:pt x="81" y="191"/>
                  </a:cubicBezTo>
                  <a:cubicBezTo>
                    <a:pt x="18" y="191"/>
                    <a:pt x="18" y="191"/>
                    <a:pt x="18" y="191"/>
                  </a:cubicBezTo>
                  <a:cubicBezTo>
                    <a:pt x="18" y="231"/>
                    <a:pt x="18" y="231"/>
                    <a:pt x="18" y="231"/>
                  </a:cubicBezTo>
                  <a:cubicBezTo>
                    <a:pt x="75" y="231"/>
                    <a:pt x="75" y="231"/>
                    <a:pt x="75" y="231"/>
                  </a:cubicBezTo>
                  <a:cubicBezTo>
                    <a:pt x="75" y="247"/>
                    <a:pt x="75" y="247"/>
                    <a:pt x="75" y="247"/>
                  </a:cubicBezTo>
                  <a:cubicBezTo>
                    <a:pt x="18" y="247"/>
                    <a:pt x="18" y="247"/>
                    <a:pt x="18" y="247"/>
                  </a:cubicBezTo>
                  <a:cubicBezTo>
                    <a:pt x="18" y="291"/>
                    <a:pt x="18" y="291"/>
                    <a:pt x="18" y="291"/>
                  </a:cubicBezTo>
                  <a:cubicBezTo>
                    <a:pt x="81" y="291"/>
                    <a:pt x="81" y="291"/>
                    <a:pt x="81" y="291"/>
                  </a:cubicBezTo>
                  <a:cubicBezTo>
                    <a:pt x="81" y="307"/>
                    <a:pt x="81" y="307"/>
                    <a:pt x="81" y="307"/>
                  </a:cubicBezTo>
                  <a:cubicBezTo>
                    <a:pt x="0" y="307"/>
                    <a:pt x="0" y="307"/>
                    <a:pt x="0" y="307"/>
                  </a:cubicBezTo>
                  <a:lnTo>
                    <a:pt x="0" y="175"/>
                  </a:lnTo>
                  <a:close/>
                  <a:moveTo>
                    <a:pt x="149" y="212"/>
                  </a:moveTo>
                  <a:cubicBezTo>
                    <a:pt x="169" y="212"/>
                    <a:pt x="181" y="226"/>
                    <a:pt x="181" y="248"/>
                  </a:cubicBezTo>
                  <a:cubicBezTo>
                    <a:pt x="181" y="307"/>
                    <a:pt x="181" y="307"/>
                    <a:pt x="181" y="307"/>
                  </a:cubicBezTo>
                  <a:cubicBezTo>
                    <a:pt x="164" y="307"/>
                    <a:pt x="164" y="307"/>
                    <a:pt x="164" y="307"/>
                  </a:cubicBezTo>
                  <a:cubicBezTo>
                    <a:pt x="164" y="249"/>
                    <a:pt x="164" y="249"/>
                    <a:pt x="164" y="249"/>
                  </a:cubicBezTo>
                  <a:cubicBezTo>
                    <a:pt x="164" y="237"/>
                    <a:pt x="157" y="228"/>
                    <a:pt x="144" y="228"/>
                  </a:cubicBezTo>
                  <a:cubicBezTo>
                    <a:pt x="133" y="228"/>
                    <a:pt x="124" y="235"/>
                    <a:pt x="121" y="245"/>
                  </a:cubicBezTo>
                  <a:cubicBezTo>
                    <a:pt x="121" y="307"/>
                    <a:pt x="121" y="307"/>
                    <a:pt x="121" y="307"/>
                  </a:cubicBezTo>
                  <a:cubicBezTo>
                    <a:pt x="103" y="307"/>
                    <a:pt x="103" y="307"/>
                    <a:pt x="103" y="307"/>
                  </a:cubicBezTo>
                  <a:cubicBezTo>
                    <a:pt x="103" y="214"/>
                    <a:pt x="103" y="214"/>
                    <a:pt x="103" y="214"/>
                  </a:cubicBezTo>
                  <a:cubicBezTo>
                    <a:pt x="121" y="214"/>
                    <a:pt x="121" y="214"/>
                    <a:pt x="121" y="214"/>
                  </a:cubicBezTo>
                  <a:cubicBezTo>
                    <a:pt x="121" y="227"/>
                    <a:pt x="121" y="227"/>
                    <a:pt x="121" y="227"/>
                  </a:cubicBezTo>
                  <a:cubicBezTo>
                    <a:pt x="126" y="219"/>
                    <a:pt x="136" y="212"/>
                    <a:pt x="149" y="212"/>
                  </a:cubicBezTo>
                  <a:close/>
                  <a:moveTo>
                    <a:pt x="228" y="214"/>
                  </a:moveTo>
                  <a:cubicBezTo>
                    <a:pt x="252" y="214"/>
                    <a:pt x="252" y="214"/>
                    <a:pt x="252" y="214"/>
                  </a:cubicBezTo>
                  <a:cubicBezTo>
                    <a:pt x="252" y="229"/>
                    <a:pt x="252" y="229"/>
                    <a:pt x="252" y="229"/>
                  </a:cubicBezTo>
                  <a:cubicBezTo>
                    <a:pt x="228" y="229"/>
                    <a:pt x="228" y="229"/>
                    <a:pt x="228" y="229"/>
                  </a:cubicBezTo>
                  <a:cubicBezTo>
                    <a:pt x="228" y="279"/>
                    <a:pt x="228" y="279"/>
                    <a:pt x="228" y="279"/>
                  </a:cubicBezTo>
                  <a:cubicBezTo>
                    <a:pt x="228" y="289"/>
                    <a:pt x="234" y="293"/>
                    <a:pt x="243" y="293"/>
                  </a:cubicBezTo>
                  <a:cubicBezTo>
                    <a:pt x="246" y="293"/>
                    <a:pt x="249" y="293"/>
                    <a:pt x="251" y="292"/>
                  </a:cubicBezTo>
                  <a:cubicBezTo>
                    <a:pt x="252" y="292"/>
                    <a:pt x="252" y="292"/>
                    <a:pt x="252" y="292"/>
                  </a:cubicBezTo>
                  <a:cubicBezTo>
                    <a:pt x="252" y="307"/>
                    <a:pt x="252" y="307"/>
                    <a:pt x="252" y="307"/>
                  </a:cubicBezTo>
                  <a:cubicBezTo>
                    <a:pt x="249" y="308"/>
                    <a:pt x="246" y="309"/>
                    <a:pt x="241" y="309"/>
                  </a:cubicBezTo>
                  <a:cubicBezTo>
                    <a:pt x="219" y="309"/>
                    <a:pt x="211" y="299"/>
                    <a:pt x="211" y="281"/>
                  </a:cubicBezTo>
                  <a:cubicBezTo>
                    <a:pt x="211" y="229"/>
                    <a:pt x="211" y="229"/>
                    <a:pt x="211" y="229"/>
                  </a:cubicBezTo>
                  <a:cubicBezTo>
                    <a:pt x="195" y="229"/>
                    <a:pt x="195" y="229"/>
                    <a:pt x="195" y="229"/>
                  </a:cubicBezTo>
                  <a:cubicBezTo>
                    <a:pt x="195" y="214"/>
                    <a:pt x="195" y="214"/>
                    <a:pt x="195" y="214"/>
                  </a:cubicBezTo>
                  <a:cubicBezTo>
                    <a:pt x="211" y="214"/>
                    <a:pt x="211" y="214"/>
                    <a:pt x="211" y="214"/>
                  </a:cubicBezTo>
                  <a:cubicBezTo>
                    <a:pt x="211" y="189"/>
                    <a:pt x="211" y="189"/>
                    <a:pt x="211" y="189"/>
                  </a:cubicBezTo>
                  <a:cubicBezTo>
                    <a:pt x="228" y="189"/>
                    <a:pt x="228" y="189"/>
                    <a:pt x="228" y="189"/>
                  </a:cubicBezTo>
                  <a:lnTo>
                    <a:pt x="228" y="214"/>
                  </a:lnTo>
                  <a:close/>
                  <a:moveTo>
                    <a:pt x="309" y="309"/>
                  </a:moveTo>
                  <a:cubicBezTo>
                    <a:pt x="282" y="309"/>
                    <a:pt x="263" y="290"/>
                    <a:pt x="263" y="261"/>
                  </a:cubicBezTo>
                  <a:cubicBezTo>
                    <a:pt x="263" y="232"/>
                    <a:pt x="280" y="212"/>
                    <a:pt x="305" y="212"/>
                  </a:cubicBezTo>
                  <a:cubicBezTo>
                    <a:pt x="331" y="212"/>
                    <a:pt x="344" y="230"/>
                    <a:pt x="344" y="258"/>
                  </a:cubicBezTo>
                  <a:cubicBezTo>
                    <a:pt x="344" y="266"/>
                    <a:pt x="344" y="266"/>
                    <a:pt x="344" y="266"/>
                  </a:cubicBezTo>
                  <a:cubicBezTo>
                    <a:pt x="281" y="266"/>
                    <a:pt x="281" y="266"/>
                    <a:pt x="281" y="266"/>
                  </a:cubicBezTo>
                  <a:cubicBezTo>
                    <a:pt x="282" y="284"/>
                    <a:pt x="295" y="293"/>
                    <a:pt x="311" y="293"/>
                  </a:cubicBezTo>
                  <a:cubicBezTo>
                    <a:pt x="321" y="293"/>
                    <a:pt x="329" y="291"/>
                    <a:pt x="337" y="285"/>
                  </a:cubicBezTo>
                  <a:cubicBezTo>
                    <a:pt x="338" y="285"/>
                    <a:pt x="338" y="285"/>
                    <a:pt x="338" y="285"/>
                  </a:cubicBezTo>
                  <a:cubicBezTo>
                    <a:pt x="338" y="300"/>
                    <a:pt x="338" y="300"/>
                    <a:pt x="338" y="300"/>
                  </a:cubicBezTo>
                  <a:cubicBezTo>
                    <a:pt x="330" y="306"/>
                    <a:pt x="320" y="309"/>
                    <a:pt x="309" y="309"/>
                  </a:cubicBezTo>
                  <a:close/>
                  <a:moveTo>
                    <a:pt x="281" y="251"/>
                  </a:moveTo>
                  <a:cubicBezTo>
                    <a:pt x="327" y="251"/>
                    <a:pt x="327" y="251"/>
                    <a:pt x="327" y="251"/>
                  </a:cubicBezTo>
                  <a:cubicBezTo>
                    <a:pt x="327" y="237"/>
                    <a:pt x="320" y="227"/>
                    <a:pt x="306" y="227"/>
                  </a:cubicBezTo>
                  <a:cubicBezTo>
                    <a:pt x="292" y="227"/>
                    <a:pt x="284" y="237"/>
                    <a:pt x="281" y="251"/>
                  </a:cubicBezTo>
                  <a:close/>
                  <a:moveTo>
                    <a:pt x="382" y="228"/>
                  </a:moveTo>
                  <a:cubicBezTo>
                    <a:pt x="386" y="218"/>
                    <a:pt x="395" y="212"/>
                    <a:pt x="405" y="212"/>
                  </a:cubicBezTo>
                  <a:cubicBezTo>
                    <a:pt x="409" y="212"/>
                    <a:pt x="413" y="213"/>
                    <a:pt x="414" y="214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4" y="231"/>
                    <a:pt x="414" y="231"/>
                    <a:pt x="414" y="231"/>
                  </a:cubicBezTo>
                  <a:cubicBezTo>
                    <a:pt x="411" y="230"/>
                    <a:pt x="407" y="229"/>
                    <a:pt x="403" y="229"/>
                  </a:cubicBezTo>
                  <a:cubicBezTo>
                    <a:pt x="393" y="229"/>
                    <a:pt x="385" y="236"/>
                    <a:pt x="382" y="246"/>
                  </a:cubicBezTo>
                  <a:cubicBezTo>
                    <a:pt x="382" y="307"/>
                    <a:pt x="382" y="307"/>
                    <a:pt x="382" y="307"/>
                  </a:cubicBezTo>
                  <a:cubicBezTo>
                    <a:pt x="365" y="307"/>
                    <a:pt x="365" y="307"/>
                    <a:pt x="365" y="307"/>
                  </a:cubicBezTo>
                  <a:cubicBezTo>
                    <a:pt x="365" y="214"/>
                    <a:pt x="365" y="214"/>
                    <a:pt x="365" y="214"/>
                  </a:cubicBezTo>
                  <a:cubicBezTo>
                    <a:pt x="382" y="214"/>
                    <a:pt x="382" y="214"/>
                    <a:pt x="382" y="214"/>
                  </a:cubicBezTo>
                  <a:cubicBezTo>
                    <a:pt x="382" y="228"/>
                    <a:pt x="382" y="228"/>
                    <a:pt x="382" y="228"/>
                  </a:cubicBezTo>
                  <a:close/>
                  <a:moveTo>
                    <a:pt x="474" y="212"/>
                  </a:moveTo>
                  <a:cubicBezTo>
                    <a:pt x="502" y="212"/>
                    <a:pt x="516" y="235"/>
                    <a:pt x="516" y="260"/>
                  </a:cubicBezTo>
                  <a:cubicBezTo>
                    <a:pt x="516" y="286"/>
                    <a:pt x="502" y="309"/>
                    <a:pt x="474" y="309"/>
                  </a:cubicBezTo>
                  <a:cubicBezTo>
                    <a:pt x="463" y="309"/>
                    <a:pt x="453" y="303"/>
                    <a:pt x="448" y="296"/>
                  </a:cubicBezTo>
                  <a:cubicBezTo>
                    <a:pt x="448" y="342"/>
                    <a:pt x="448" y="342"/>
                    <a:pt x="448" y="342"/>
                  </a:cubicBezTo>
                  <a:cubicBezTo>
                    <a:pt x="430" y="342"/>
                    <a:pt x="430" y="342"/>
                    <a:pt x="430" y="342"/>
                  </a:cubicBezTo>
                  <a:cubicBezTo>
                    <a:pt x="430" y="214"/>
                    <a:pt x="430" y="214"/>
                    <a:pt x="430" y="214"/>
                  </a:cubicBezTo>
                  <a:cubicBezTo>
                    <a:pt x="448" y="214"/>
                    <a:pt x="448" y="214"/>
                    <a:pt x="448" y="214"/>
                  </a:cubicBezTo>
                  <a:cubicBezTo>
                    <a:pt x="448" y="224"/>
                    <a:pt x="448" y="224"/>
                    <a:pt x="448" y="224"/>
                  </a:cubicBezTo>
                  <a:cubicBezTo>
                    <a:pt x="453" y="218"/>
                    <a:pt x="463" y="212"/>
                    <a:pt x="474" y="212"/>
                  </a:cubicBezTo>
                  <a:close/>
                  <a:moveTo>
                    <a:pt x="471" y="293"/>
                  </a:moveTo>
                  <a:cubicBezTo>
                    <a:pt x="488" y="293"/>
                    <a:pt x="498" y="279"/>
                    <a:pt x="498" y="260"/>
                  </a:cubicBezTo>
                  <a:cubicBezTo>
                    <a:pt x="498" y="242"/>
                    <a:pt x="488" y="228"/>
                    <a:pt x="471" y="228"/>
                  </a:cubicBezTo>
                  <a:cubicBezTo>
                    <a:pt x="461" y="228"/>
                    <a:pt x="453" y="233"/>
                    <a:pt x="448" y="243"/>
                  </a:cubicBezTo>
                  <a:cubicBezTo>
                    <a:pt x="448" y="278"/>
                    <a:pt x="448" y="278"/>
                    <a:pt x="448" y="278"/>
                  </a:cubicBezTo>
                  <a:cubicBezTo>
                    <a:pt x="453" y="287"/>
                    <a:pt x="461" y="293"/>
                    <a:pt x="471" y="293"/>
                  </a:cubicBezTo>
                  <a:close/>
                  <a:moveTo>
                    <a:pt x="554" y="228"/>
                  </a:moveTo>
                  <a:cubicBezTo>
                    <a:pt x="558" y="218"/>
                    <a:pt x="567" y="212"/>
                    <a:pt x="577" y="212"/>
                  </a:cubicBezTo>
                  <a:cubicBezTo>
                    <a:pt x="581" y="212"/>
                    <a:pt x="585" y="213"/>
                    <a:pt x="587" y="214"/>
                  </a:cubicBezTo>
                  <a:cubicBezTo>
                    <a:pt x="587" y="231"/>
                    <a:pt x="587" y="231"/>
                    <a:pt x="587" y="231"/>
                  </a:cubicBezTo>
                  <a:cubicBezTo>
                    <a:pt x="586" y="231"/>
                    <a:pt x="586" y="231"/>
                    <a:pt x="586" y="231"/>
                  </a:cubicBezTo>
                  <a:cubicBezTo>
                    <a:pt x="583" y="230"/>
                    <a:pt x="579" y="229"/>
                    <a:pt x="575" y="229"/>
                  </a:cubicBezTo>
                  <a:cubicBezTo>
                    <a:pt x="565" y="229"/>
                    <a:pt x="557" y="236"/>
                    <a:pt x="554" y="246"/>
                  </a:cubicBezTo>
                  <a:cubicBezTo>
                    <a:pt x="554" y="307"/>
                    <a:pt x="554" y="307"/>
                    <a:pt x="554" y="307"/>
                  </a:cubicBezTo>
                  <a:cubicBezTo>
                    <a:pt x="537" y="307"/>
                    <a:pt x="537" y="307"/>
                    <a:pt x="537" y="307"/>
                  </a:cubicBezTo>
                  <a:cubicBezTo>
                    <a:pt x="537" y="214"/>
                    <a:pt x="537" y="214"/>
                    <a:pt x="537" y="214"/>
                  </a:cubicBezTo>
                  <a:cubicBezTo>
                    <a:pt x="554" y="214"/>
                    <a:pt x="554" y="214"/>
                    <a:pt x="554" y="214"/>
                  </a:cubicBezTo>
                  <a:cubicBezTo>
                    <a:pt x="554" y="228"/>
                    <a:pt x="554" y="228"/>
                    <a:pt x="554" y="228"/>
                  </a:cubicBezTo>
                  <a:close/>
                  <a:moveTo>
                    <a:pt x="612" y="176"/>
                  </a:moveTo>
                  <a:cubicBezTo>
                    <a:pt x="618" y="176"/>
                    <a:pt x="623" y="181"/>
                    <a:pt x="623" y="187"/>
                  </a:cubicBezTo>
                  <a:cubicBezTo>
                    <a:pt x="623" y="193"/>
                    <a:pt x="618" y="198"/>
                    <a:pt x="612" y="198"/>
                  </a:cubicBezTo>
                  <a:cubicBezTo>
                    <a:pt x="606" y="198"/>
                    <a:pt x="601" y="193"/>
                    <a:pt x="601" y="187"/>
                  </a:cubicBezTo>
                  <a:cubicBezTo>
                    <a:pt x="601" y="181"/>
                    <a:pt x="606" y="176"/>
                    <a:pt x="612" y="176"/>
                  </a:cubicBezTo>
                  <a:close/>
                  <a:moveTo>
                    <a:pt x="603" y="214"/>
                  </a:moveTo>
                  <a:cubicBezTo>
                    <a:pt x="621" y="214"/>
                    <a:pt x="621" y="214"/>
                    <a:pt x="621" y="214"/>
                  </a:cubicBezTo>
                  <a:cubicBezTo>
                    <a:pt x="621" y="307"/>
                    <a:pt x="621" y="307"/>
                    <a:pt x="621" y="307"/>
                  </a:cubicBezTo>
                  <a:cubicBezTo>
                    <a:pt x="603" y="307"/>
                    <a:pt x="603" y="307"/>
                    <a:pt x="603" y="307"/>
                  </a:cubicBezTo>
                  <a:lnTo>
                    <a:pt x="603" y="214"/>
                  </a:lnTo>
                  <a:close/>
                  <a:moveTo>
                    <a:pt x="683" y="252"/>
                  </a:moveTo>
                  <a:cubicBezTo>
                    <a:pt x="696" y="257"/>
                    <a:pt x="711" y="262"/>
                    <a:pt x="711" y="280"/>
                  </a:cubicBezTo>
                  <a:cubicBezTo>
                    <a:pt x="711" y="299"/>
                    <a:pt x="696" y="309"/>
                    <a:pt x="675" y="309"/>
                  </a:cubicBezTo>
                  <a:cubicBezTo>
                    <a:pt x="663" y="309"/>
                    <a:pt x="651" y="306"/>
                    <a:pt x="644" y="300"/>
                  </a:cubicBezTo>
                  <a:cubicBezTo>
                    <a:pt x="644" y="283"/>
                    <a:pt x="644" y="283"/>
                    <a:pt x="644" y="283"/>
                  </a:cubicBezTo>
                  <a:cubicBezTo>
                    <a:pt x="645" y="283"/>
                    <a:pt x="645" y="283"/>
                    <a:pt x="645" y="283"/>
                  </a:cubicBezTo>
                  <a:cubicBezTo>
                    <a:pt x="653" y="291"/>
                    <a:pt x="664" y="294"/>
                    <a:pt x="675" y="294"/>
                  </a:cubicBezTo>
                  <a:cubicBezTo>
                    <a:pt x="685" y="294"/>
                    <a:pt x="694" y="290"/>
                    <a:pt x="694" y="282"/>
                  </a:cubicBezTo>
                  <a:cubicBezTo>
                    <a:pt x="694" y="274"/>
                    <a:pt x="687" y="272"/>
                    <a:pt x="672" y="267"/>
                  </a:cubicBezTo>
                  <a:cubicBezTo>
                    <a:pt x="659" y="263"/>
                    <a:pt x="644" y="258"/>
                    <a:pt x="644" y="240"/>
                  </a:cubicBezTo>
                  <a:cubicBezTo>
                    <a:pt x="644" y="223"/>
                    <a:pt x="659" y="212"/>
                    <a:pt x="678" y="212"/>
                  </a:cubicBezTo>
                  <a:cubicBezTo>
                    <a:pt x="689" y="212"/>
                    <a:pt x="699" y="214"/>
                    <a:pt x="706" y="220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706" y="236"/>
                    <a:pt x="706" y="236"/>
                    <a:pt x="706" y="236"/>
                  </a:cubicBezTo>
                  <a:cubicBezTo>
                    <a:pt x="698" y="230"/>
                    <a:pt x="689" y="227"/>
                    <a:pt x="678" y="227"/>
                  </a:cubicBezTo>
                  <a:cubicBezTo>
                    <a:pt x="667" y="227"/>
                    <a:pt x="661" y="232"/>
                    <a:pt x="661" y="238"/>
                  </a:cubicBezTo>
                  <a:cubicBezTo>
                    <a:pt x="661" y="246"/>
                    <a:pt x="668" y="248"/>
                    <a:pt x="683" y="252"/>
                  </a:cubicBezTo>
                  <a:close/>
                  <a:moveTo>
                    <a:pt x="772" y="309"/>
                  </a:moveTo>
                  <a:cubicBezTo>
                    <a:pt x="745" y="309"/>
                    <a:pt x="726" y="290"/>
                    <a:pt x="726" y="261"/>
                  </a:cubicBezTo>
                  <a:cubicBezTo>
                    <a:pt x="726" y="232"/>
                    <a:pt x="744" y="212"/>
                    <a:pt x="769" y="212"/>
                  </a:cubicBezTo>
                  <a:cubicBezTo>
                    <a:pt x="794" y="212"/>
                    <a:pt x="807" y="230"/>
                    <a:pt x="807" y="258"/>
                  </a:cubicBezTo>
                  <a:cubicBezTo>
                    <a:pt x="807" y="266"/>
                    <a:pt x="807" y="266"/>
                    <a:pt x="807" y="266"/>
                  </a:cubicBezTo>
                  <a:cubicBezTo>
                    <a:pt x="744" y="266"/>
                    <a:pt x="744" y="266"/>
                    <a:pt x="744" y="266"/>
                  </a:cubicBezTo>
                  <a:cubicBezTo>
                    <a:pt x="746" y="284"/>
                    <a:pt x="758" y="293"/>
                    <a:pt x="774" y="293"/>
                  </a:cubicBezTo>
                  <a:cubicBezTo>
                    <a:pt x="785" y="293"/>
                    <a:pt x="792" y="291"/>
                    <a:pt x="800" y="285"/>
                  </a:cubicBezTo>
                  <a:cubicBezTo>
                    <a:pt x="801" y="285"/>
                    <a:pt x="801" y="285"/>
                    <a:pt x="801" y="285"/>
                  </a:cubicBezTo>
                  <a:cubicBezTo>
                    <a:pt x="801" y="300"/>
                    <a:pt x="801" y="300"/>
                    <a:pt x="801" y="300"/>
                  </a:cubicBezTo>
                  <a:cubicBezTo>
                    <a:pt x="793" y="306"/>
                    <a:pt x="783" y="309"/>
                    <a:pt x="772" y="309"/>
                  </a:cubicBezTo>
                  <a:close/>
                  <a:moveTo>
                    <a:pt x="744" y="251"/>
                  </a:moveTo>
                  <a:cubicBezTo>
                    <a:pt x="791" y="251"/>
                    <a:pt x="791" y="251"/>
                    <a:pt x="791" y="251"/>
                  </a:cubicBezTo>
                  <a:cubicBezTo>
                    <a:pt x="790" y="237"/>
                    <a:pt x="783" y="227"/>
                    <a:pt x="769" y="227"/>
                  </a:cubicBezTo>
                  <a:cubicBezTo>
                    <a:pt x="756" y="227"/>
                    <a:pt x="747" y="237"/>
                    <a:pt x="744" y="251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>
                <a:latin typeface="MetricHPE Black" panose="020B0A03030202060203" pitchFamily="34" charset="0"/>
              </a:endParaRPr>
            </a:p>
          </p:txBody>
        </p:sp>
      </p:grpSp>
      <p:sp>
        <p:nvSpPr>
          <p:cNvPr id="13" name="Title 4"/>
          <p:cNvSpPr>
            <a:spLocks noGrp="1"/>
          </p:cNvSpPr>
          <p:nvPr>
            <p:ph type="title" hasCustomPrompt="1"/>
          </p:nvPr>
        </p:nvSpPr>
        <p:spPr>
          <a:xfrm>
            <a:off x="379647" y="1869197"/>
            <a:ext cx="11423555" cy="1905000"/>
          </a:xfrm>
        </p:spPr>
        <p:txBody>
          <a:bodyPr anchor="b"/>
          <a:lstStyle>
            <a:lvl1pPr>
              <a:lnSpc>
                <a:spcPct val="80000"/>
              </a:lnSpc>
              <a:defRPr sz="44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to edit</a:t>
            </a:r>
            <a:br>
              <a:rPr lang="en-US"/>
            </a:br>
            <a:r>
              <a:rPr lang="en-US"/>
              <a:t>master title style</a:t>
            </a:r>
            <a:endParaRPr/>
          </a:p>
        </p:txBody>
      </p:sp>
      <p:sp>
        <p:nvSpPr>
          <p:cNvPr id="14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79647" y="4133088"/>
            <a:ext cx="8229600" cy="438912"/>
          </a:xfrm>
        </p:spPr>
        <p:txBody>
          <a:bodyPr>
            <a:noAutofit/>
          </a:bodyPr>
          <a:lstStyle>
            <a:lvl1pPr marL="0" indent="0" algn="l">
              <a:spcBef>
                <a:spcPts val="0"/>
              </a:spcBef>
              <a:buNone/>
              <a:defRPr sz="300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Speaker name and title</a:t>
            </a:r>
            <a:endParaRPr/>
          </a:p>
        </p:txBody>
      </p:sp>
      <p:sp>
        <p:nvSpPr>
          <p:cNvPr id="15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79647" y="4577983"/>
            <a:ext cx="5489578" cy="339214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000" baseline="0">
                <a:solidFill>
                  <a:sysClr val="windowText" lastClr="000000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lang="en-US"/>
              <a:t>Month day, year</a:t>
            </a:r>
            <a:endParaRPr/>
          </a:p>
        </p:txBody>
      </p:sp>
      <p:sp>
        <p:nvSpPr>
          <p:cNvPr id="16" name="Rectangle 15"/>
          <p:cNvSpPr/>
          <p:nvPr/>
        </p:nvSpPr>
        <p:spPr>
          <a:xfrm>
            <a:off x="379647" y="3890957"/>
            <a:ext cx="530283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42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sp>
        <p:nvSpPr>
          <p:cNvPr id="5" name="Rectangle 4"/>
          <p:cNvSpPr/>
          <p:nvPr/>
        </p:nvSpPr>
        <p:spPr>
          <a:xfrm>
            <a:off x="383369" y="1228187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55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ubtitle, 2 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87942"/>
            <a:ext cx="11430000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Two-Line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89696" y="1205694"/>
            <a:ext cx="11421304" cy="3810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 one-line subtitle</a:t>
            </a:r>
          </a:p>
        </p:txBody>
      </p:sp>
      <p:sp>
        <p:nvSpPr>
          <p:cNvPr id="8" name="Rectangle 7"/>
          <p:cNvSpPr/>
          <p:nvPr/>
        </p:nvSpPr>
        <p:spPr>
          <a:xfrm>
            <a:off x="385100" y="161869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4504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685309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91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2676894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7006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Subtitle and Content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3616182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389696" y="2703886"/>
            <a:ext cx="3567901" cy="795528"/>
          </a:xfr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buNone/>
              <a:defRPr sz="2200" baseline="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None/>
              <a:defRPr sz="2400"/>
            </a:lvl2pPr>
            <a:lvl3pPr marL="0" indent="0">
              <a:spcBef>
                <a:spcPts val="0"/>
              </a:spcBef>
              <a:buNone/>
              <a:defRPr sz="2400"/>
            </a:lvl3pPr>
            <a:lvl4pPr marL="0" indent="0">
              <a:spcBef>
                <a:spcPts val="0"/>
              </a:spcBef>
              <a:buNone/>
              <a:defRPr sz="2400"/>
            </a:lvl4pPr>
            <a:lvl5pPr marL="0" indent="0">
              <a:spcBef>
                <a:spcPts val="0"/>
              </a:spcBef>
              <a:buNone/>
              <a:defRPr sz="2400"/>
            </a:lvl5pPr>
            <a:lvl6pPr marL="0" indent="0">
              <a:spcBef>
                <a:spcPts val="0"/>
              </a:spcBef>
              <a:buNone/>
              <a:defRPr sz="2400"/>
            </a:lvl6pPr>
            <a:lvl7pPr marL="0" indent="0">
              <a:spcBef>
                <a:spcPts val="0"/>
              </a:spcBef>
              <a:buNone/>
              <a:defRPr sz="2400"/>
            </a:lvl7pPr>
            <a:lvl8pPr marL="0" indent="0">
              <a:spcBef>
                <a:spcPts val="0"/>
              </a:spcBef>
              <a:buNone/>
              <a:defRPr sz="2400"/>
            </a:lvl8pPr>
            <a:lvl9pPr marL="0" indent="0">
              <a:spcBef>
                <a:spcPts val="0"/>
              </a:spcBef>
              <a:buNone/>
              <a:defRPr sz="2400"/>
            </a:lvl9pPr>
          </a:lstStyle>
          <a:p>
            <a:pPr lvl="0"/>
            <a:r>
              <a:rPr dirty="0"/>
              <a:t>Click to add</a:t>
            </a:r>
            <a:br>
              <a:rPr lang="en-US" dirty="0"/>
            </a:br>
            <a:r>
              <a:rPr lang="en-US" dirty="0"/>
              <a:t>two</a:t>
            </a:r>
            <a:r>
              <a:rPr dirty="0"/>
              <a:t>-line subtitle</a:t>
            </a:r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980879"/>
            <a:ext cx="3566206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12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Caption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076700" y="331788"/>
            <a:ext cx="7734300" cy="5764212"/>
          </a:xfrm>
        </p:spPr>
        <p:txBody>
          <a:bodyPr anchor="ctr"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0282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and Picture,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5" hasCustomPrompt="1"/>
          </p:nvPr>
        </p:nvSpPr>
        <p:spPr>
          <a:xfrm>
            <a:off x="4076700" y="0"/>
            <a:ext cx="8115300" cy="6858000"/>
          </a:xfrm>
        </p:spPr>
        <p:txBody>
          <a:bodyPr anchor="ctr"/>
          <a:lstStyle>
            <a:lvl1pPr marL="0" indent="0" algn="ct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edge-to-edge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91391" y="1417320"/>
            <a:ext cx="3536373" cy="868680"/>
          </a:xfrm>
        </p:spPr>
        <p:txBody>
          <a:bodyPr anchor="b"/>
          <a:lstStyle>
            <a:lvl1pPr>
              <a:defRPr/>
            </a:lvl1pPr>
          </a:lstStyle>
          <a:p>
            <a:r>
              <a:rPr lang="en-US" dirty="0"/>
              <a:t>Click to Add</a:t>
            </a:r>
            <a:br>
              <a:rPr lang="en-US" dirty="0"/>
            </a:br>
            <a:r>
              <a:rPr lang="en-US" dirty="0"/>
              <a:t>multi-Line Title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85100" y="2356608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/>
          </p:nvPr>
        </p:nvSpPr>
        <p:spPr>
          <a:xfrm>
            <a:off x="381000" y="2534960"/>
            <a:ext cx="3546475" cy="3446462"/>
          </a:xfrm>
        </p:spPr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  <a:lvl2pPr>
              <a:defRPr>
                <a:latin typeface="MetricHPE Light" panose="020B0303030202060203" pitchFamily="34" charset="0"/>
              </a:defRPr>
            </a:lvl2pPr>
            <a:lvl3pPr>
              <a:defRPr>
                <a:latin typeface="MetricHPE Light" panose="020B0303030202060203" pitchFamily="34" charset="0"/>
              </a:defRPr>
            </a:lvl3pPr>
            <a:lvl4pPr>
              <a:defRPr>
                <a:latin typeface="MetricHPE Light" panose="020B0303030202060203" pitchFamily="34" charset="0"/>
              </a:defRPr>
            </a:lvl4pPr>
            <a:lvl5pPr>
              <a:defRPr>
                <a:latin typeface="MetricHPE Light" panose="020B030303020206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7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B3096-90E0-4B39-9BCF-3D6DA8EA2B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FD809F-0727-4903-A74A-9C19D2ED94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41AD-A2E4-4D2B-A001-5D0AAF992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5555-BD90-484B-986E-38FC9A25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hpe proprietary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DD00-F27F-460A-82F8-3551AA97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7300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3"/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6858000"/>
          </a:xfrm>
        </p:spPr>
        <p:txBody>
          <a:bodyPr rIns="1828800" anchor="ctr"/>
          <a:lstStyle>
            <a:lvl1pPr marL="0" indent="0" algn="r">
              <a:buNone/>
              <a:defRPr>
                <a:latin typeface="MetricHPE Light" panose="020B0303030202060203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419839" y="2743510"/>
            <a:ext cx="5630583" cy="1485280"/>
          </a:xfrm>
        </p:spPr>
        <p:txBody>
          <a:bodyPr anchor="t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  <a:br>
              <a:rPr lang="en-US" dirty="0"/>
            </a:br>
            <a:r>
              <a:rPr lang="en-US" dirty="0"/>
              <a:t>or big idea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884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ate 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504950"/>
            <a:ext cx="12192000" cy="32956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81001" y="2686713"/>
            <a:ext cx="8522208" cy="499365"/>
          </a:xfrm>
        </p:spPr>
        <p:txBody>
          <a:bodyPr anchor="b" anchorCtr="0"/>
          <a:lstStyle>
            <a:lvl1pPr>
              <a:defRPr sz="320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81000" y="3413925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solidFill>
                  <a:schemeClr val="bg1"/>
                </a:solidFill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DE89E88-AA0C-49B4-9BC1-610AE2FDBE94}"/>
              </a:ext>
            </a:extLst>
          </p:cNvPr>
          <p:cNvSpPr/>
          <p:nvPr/>
        </p:nvSpPr>
        <p:spPr>
          <a:xfrm>
            <a:off x="381000" y="3258636"/>
            <a:ext cx="685711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6270877" y="3314045"/>
            <a:ext cx="5532325" cy="2570834"/>
          </a:xfrm>
          <a:prstGeom prst="rect">
            <a:avLst/>
          </a:prstGeom>
          <a:solidFill>
            <a:schemeClr val="bg1"/>
          </a:solidFill>
          <a:ln w="57150">
            <a:solidFill>
              <a:schemeClr val="accent5"/>
            </a:solidFill>
            <a:miter lim="800000"/>
          </a:ln>
        </p:spPr>
        <p:txBody>
          <a:bodyPr vert="horz" wrap="square" lIns="182880" tIns="182880" rIns="182880" bIns="182880" rtlCol="0">
            <a:noAutofit/>
          </a:bodyPr>
          <a:lstStyle/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Please use a section divider image that relates well with the subject of your presentation.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To change your section image, go to </a:t>
            </a:r>
            <a:r>
              <a:rPr lang="en-US" sz="1500" dirty="0">
                <a:latin typeface="+mj-lt"/>
              </a:rPr>
              <a:t>[View] </a:t>
            </a:r>
            <a:r>
              <a:rPr lang="en-US" sz="1500" dirty="0">
                <a:latin typeface="MetricHPE Light" panose="020B0303030202060203" pitchFamily="34" charset="0"/>
              </a:rPr>
              <a:t>-&gt; </a:t>
            </a:r>
            <a:r>
              <a:rPr lang="en-US" sz="1500" dirty="0">
                <a:latin typeface="+mj-lt"/>
              </a:rPr>
              <a:t>[Slide Master] </a:t>
            </a:r>
            <a:r>
              <a:rPr lang="en-US" sz="1500" dirty="0">
                <a:latin typeface="MetricHPE Light" panose="020B0303030202060203" pitchFamily="34" charset="0"/>
              </a:rPr>
              <a:t>to delete and insert a new image.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MetricHPE Light" panose="020B0303030202060203" pitchFamily="34" charset="0"/>
              </a:rPr>
              <a:t>A collection of images specifically formatted for use as PPT title slides can be found </a:t>
            </a:r>
            <a:r>
              <a:rPr lang="en-US" sz="1500" dirty="0">
                <a:latin typeface="+mj-lt"/>
                <a:hlinkClick r:id="rId4"/>
              </a:rPr>
              <a:t>here</a:t>
            </a:r>
            <a:r>
              <a:rPr lang="en-US" sz="1500" dirty="0">
                <a:latin typeface="MetricHPE Light" panose="020B0303030202060203" pitchFamily="34" charset="0"/>
              </a:rPr>
              <a:t> in the HPE Brand Library, and cropped to fit.</a:t>
            </a:r>
          </a:p>
          <a:p>
            <a:pPr>
              <a:lnSpc>
                <a:spcPct val="90000"/>
              </a:lnSpc>
              <a:spcAft>
                <a:spcPts val="1600"/>
              </a:spcAft>
            </a:pPr>
            <a:r>
              <a:rPr lang="en-US" sz="1500" dirty="0">
                <a:latin typeface="+mj-lt"/>
              </a:rPr>
              <a:t>Please delete this box in the Slide Master after you update your title image.</a:t>
            </a:r>
          </a:p>
          <a:p>
            <a:pPr>
              <a:lnSpc>
                <a:spcPct val="90000"/>
              </a:lnSpc>
            </a:pPr>
            <a:endParaRPr lang="en-US" sz="1500" dirty="0">
              <a:solidFill>
                <a:schemeClr val="bg1"/>
              </a:solidFill>
              <a:latin typeface="MetricHPE Light" panose="020B030303020206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7370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Green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9648" y="6246014"/>
            <a:ext cx="954000" cy="274320"/>
          </a:xfrm>
          <a:prstGeom prst="rect">
            <a:avLst/>
          </a:prstGeom>
        </p:spPr>
      </p:pic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7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01A98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526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urpl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74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Turquois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rgbClr val="32DA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348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late Orange Frame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77895" y="2143788"/>
            <a:ext cx="8522208" cy="499365"/>
          </a:xfrm>
        </p:spPr>
        <p:txBody>
          <a:bodyPr anchor="b" anchorCtr="0"/>
          <a:lstStyle>
            <a:lvl1pPr>
              <a:defRPr sz="3200" baseline="0"/>
            </a:lvl1pPr>
          </a:lstStyle>
          <a:p>
            <a:r>
              <a:rPr lang="en-US" dirty="0"/>
              <a:t>Click to add section header</a:t>
            </a:r>
          </a:p>
        </p:txBody>
      </p:sp>
      <p:sp>
        <p:nvSpPr>
          <p:cNvPr id="15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377894" y="2871000"/>
            <a:ext cx="8228011" cy="533400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400">
                <a:latin typeface="MetricHPE Light" panose="020B0303030202060203" pitchFamily="34" charset="0"/>
              </a:defRPr>
            </a:lvl1pPr>
            <a:lvl2pPr marL="0" indent="0">
              <a:spcBef>
                <a:spcPts val="0"/>
              </a:spcBef>
              <a:buFontTx/>
              <a:buNone/>
              <a:defRPr sz="2000"/>
            </a:lvl2pPr>
            <a:lvl3pPr marL="0" indent="0">
              <a:spcBef>
                <a:spcPts val="0"/>
              </a:spcBef>
              <a:buFontTx/>
              <a:buNone/>
              <a:defRPr sz="2000"/>
            </a:lvl3pPr>
            <a:lvl4pPr marL="0" indent="0">
              <a:spcBef>
                <a:spcPts val="0"/>
              </a:spcBef>
              <a:buFontTx/>
              <a:buNone/>
              <a:defRPr sz="2000"/>
            </a:lvl4pPr>
            <a:lvl5pPr marL="0" indent="0">
              <a:spcBef>
                <a:spcPts val="0"/>
              </a:spcBef>
              <a:buFontTx/>
              <a:buNone/>
              <a:defRPr sz="2000"/>
            </a:lvl5pPr>
            <a:lvl6pPr marL="0" indent="0">
              <a:spcBef>
                <a:spcPts val="0"/>
              </a:spcBef>
              <a:buFontTx/>
              <a:buNone/>
              <a:defRPr sz="2000"/>
            </a:lvl6pPr>
            <a:lvl7pPr marL="0" indent="0">
              <a:spcBef>
                <a:spcPts val="0"/>
              </a:spcBef>
              <a:buFontTx/>
              <a:buNone/>
              <a:defRPr sz="2000"/>
            </a:lvl7pPr>
            <a:lvl8pPr marL="0" indent="0">
              <a:spcBef>
                <a:spcPts val="0"/>
              </a:spcBef>
              <a:buFontTx/>
              <a:buNone/>
              <a:defRPr sz="2000"/>
            </a:lvl8pPr>
            <a:lvl9pPr marL="0" indent="0">
              <a:spcBef>
                <a:spcPts val="0"/>
              </a:spcBef>
              <a:buFontTx/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15"/>
          <p:cNvSpPr/>
          <p:nvPr/>
        </p:nvSpPr>
        <p:spPr>
          <a:xfrm>
            <a:off x="377894" y="2716146"/>
            <a:ext cx="8522208" cy="54864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088421"/>
            <a:endParaRPr lang="en-US" sz="2150" dirty="0">
              <a:solidFill>
                <a:prstClr val="white"/>
              </a:solidFill>
              <a:latin typeface="MetricHPE Light" panose="020B0303030202060203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1000" y="6246014"/>
            <a:ext cx="954000" cy="274320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9210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image" Target="../media/image1.jp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91852"/>
            <a:ext cx="11430000" cy="4013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159" y="1163782"/>
            <a:ext cx="11429834" cy="45719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856" y="6301811"/>
            <a:ext cx="6843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205699" indent="-205699" algn="l">
              <a:lnSpc>
                <a:spcPct val="90000"/>
              </a:lnSpc>
              <a:buSzPct val="120000"/>
              <a:buFontTx/>
              <a:buBlip>
                <a:blip r:embed="rId40"/>
              </a:buBlip>
              <a:defRPr sz="2000" kern="1200" cap="all" normalizeH="0" baseline="1000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fld id="{B3D727F6-8499-4147-A310-96D4EEEF6412}" type="slidenum">
              <a:rPr lang="en-GB" smtClean="0"/>
              <a:t>‹#›</a:t>
            </a:fld>
            <a:endParaRPr lang="en-GB"/>
          </a:p>
        </p:txBody>
      </p:sp>
      <p:sp>
        <p:nvSpPr>
          <p:cNvPr id="1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8056" y="6336077"/>
            <a:ext cx="4114800" cy="22071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lnSpc>
                <a:spcPct val="90000"/>
              </a:lnSpc>
              <a:defRPr sz="1200" cap="all" baseline="0">
                <a:solidFill>
                  <a:schemeClr val="bg2"/>
                </a:solidFill>
                <a:latin typeface="MetricHPE Light" panose="020B0303030202060203" pitchFamily="34" charset="0"/>
              </a:defRPr>
            </a:lvl1pPr>
          </a:lstStyle>
          <a:p>
            <a:r>
              <a:rPr lang="en-GB"/>
              <a:t>hpe proprietary</a:t>
            </a:r>
          </a:p>
        </p:txBody>
      </p:sp>
    </p:spTree>
    <p:extLst>
      <p:ext uri="{BB962C8B-B14F-4D97-AF65-F5344CB8AC3E}">
        <p14:creationId xmlns:p14="http://schemas.microsoft.com/office/powerpoint/2010/main" val="749488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cap="all" baseline="0">
          <a:solidFill>
            <a:schemeClr val="tx1"/>
          </a:solidFill>
          <a:latin typeface="MetricHPE Black" panose="020B0A03030202060203" pitchFamily="34" charset="0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•"/>
        <a:defRPr sz="20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SzPct val="90000"/>
        <a:buFont typeface="MetricHPE Light" panose="020B0303030202060203" pitchFamily="34" charset="0"/>
        <a:buChar char="•"/>
        <a:defRPr sz="18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2pPr>
      <a:lvl3pPr marL="54864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6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3pPr>
      <a:lvl4pPr marL="73152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4pPr>
      <a:lvl5pPr marL="868680" indent="-137160" algn="l" defTabSz="914400" rtl="0" eaLnBrk="1" latinLnBrk="0" hangingPunct="1">
        <a:lnSpc>
          <a:spcPct val="90000"/>
        </a:lnSpc>
        <a:spcBef>
          <a:spcPts val="400"/>
        </a:spcBef>
        <a:buClr>
          <a:schemeClr val="tx1"/>
        </a:buClr>
        <a:buFont typeface="MetricHPE Light" panose="020B0303030202060203" pitchFamily="34" charset="0"/>
        <a:buChar char="–"/>
        <a:defRPr sz="1400" kern="1200">
          <a:solidFill>
            <a:schemeClr val="tx1"/>
          </a:solidFill>
          <a:latin typeface="MetricHPE Light" panose="020B0303030202060203" pitchFamily="34" charset="0"/>
          <a:ea typeface="+mn-ea"/>
          <a:cs typeface="+mn-cs"/>
        </a:defRPr>
      </a:lvl5pPr>
      <a:lvl6pPr marL="105156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18872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37160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554480" indent="-137160" algn="l" defTabSz="914400" rtl="0" eaLnBrk="1" latinLnBrk="0" hangingPunct="1">
        <a:lnSpc>
          <a:spcPct val="90000"/>
        </a:lnSpc>
        <a:spcBef>
          <a:spcPts val="600"/>
        </a:spcBef>
        <a:buClr>
          <a:schemeClr val="tx1"/>
        </a:buClr>
        <a:buFont typeface="MetricHPE Light" panose="020B0303030202060203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240">
          <p15:clr>
            <a:srgbClr val="F26B43"/>
          </p15:clr>
        </p15:guide>
        <p15:guide id="4" pos="7440">
          <p15:clr>
            <a:srgbClr val="F26B43"/>
          </p15:clr>
        </p15:guide>
        <p15:guide id="5" orient="horz" pos="432">
          <p15:clr>
            <a:srgbClr val="F26B43"/>
          </p15:clr>
        </p15:guide>
        <p15:guide id="6" orient="horz" pos="3840">
          <p15:clr>
            <a:srgbClr val="F26B43"/>
          </p15:clr>
        </p15:guide>
        <p15:guide id="7" orient="horz" pos="1440">
          <p15:clr>
            <a:srgbClr val="F26B43"/>
          </p15:clr>
        </p15:guide>
        <p15:guide id="8" orient="horz" pos="2880">
          <p15:clr>
            <a:srgbClr val="F26B43"/>
          </p15:clr>
        </p15:guide>
        <p15:guide id="9" pos="2568">
          <p15:clr>
            <a:srgbClr val="F26B43"/>
          </p15:clr>
        </p15:guide>
        <p15:guide id="10" pos="5112">
          <p15:clr>
            <a:srgbClr val="F26B43"/>
          </p15:clr>
        </p15:guide>
        <p15:guide id="11" orient="horz" pos="41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pe-my.sharepoint.com/personal/nanjundaiah_hpe_com/Documents/InfoSight/Job_Failure_Predictor/doc/jobs_db.txt" TargetMode="External"/><Relationship Id="rId2" Type="http://schemas.openxmlformats.org/officeDocument/2006/relationships/hyperlink" Target="https://hpe-my.sharepoint.com/personal/nanjundaiah_hpe_com/Documents/InfoSight/Job_Failure_Predictor/doc/jobs_ctld.txt" TargetMode="Externa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/slurmdb/v0.0.42/job/20" TargetMode="External"/><Relationship Id="rId2" Type="http://schemas.openxmlformats.org/officeDocument/2006/relationships/hyperlink" Target="http://localhost/slurm/v0.0.42/jobs/20" TargetMode="Externa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2931B12-A928-4BA3-931B-1BB903111983}"/>
              </a:ext>
            </a:extLst>
          </p:cNvPr>
          <p:cNvSpPr txBox="1"/>
          <p:nvPr/>
        </p:nvSpPr>
        <p:spPr>
          <a:xfrm>
            <a:off x="551259" y="1664494"/>
            <a:ext cx="11089482" cy="1477328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 algn="ctr">
              <a:lnSpc>
                <a:spcPct val="90000"/>
              </a:lnSpc>
              <a:spcBef>
                <a:spcPts val="400"/>
              </a:spcBef>
            </a:pPr>
            <a:r>
              <a:rPr lang="en-IN" sz="4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Introduction to </a:t>
            </a:r>
            <a:r>
              <a:rPr lang="en-IN" sz="4000" b="1" dirty="0" err="1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sz="4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 REST API with JWT</a:t>
            </a:r>
            <a:br>
              <a:rPr lang="en-IN" sz="4000" b="1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GB" sz="4000" b="1" dirty="0" err="1"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648257-31A2-4987-9616-6A9CDC3C8F62}"/>
              </a:ext>
            </a:extLst>
          </p:cNvPr>
          <p:cNvSpPr txBox="1"/>
          <p:nvPr/>
        </p:nvSpPr>
        <p:spPr>
          <a:xfrm>
            <a:off x="225028" y="4344590"/>
            <a:ext cx="5961460" cy="7017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b="1" dirty="0"/>
              <a:t> April 22, 2021</a:t>
            </a:r>
            <a:endParaRPr lang="en-GB" sz="2400" b="1" dirty="0" err="1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AE0367-9A7C-1866-5B5C-38AB4889D760}"/>
              </a:ext>
            </a:extLst>
          </p:cNvPr>
          <p:cNvSpPr txBox="1"/>
          <p:nvPr/>
        </p:nvSpPr>
        <p:spPr>
          <a:xfrm>
            <a:off x="371192" y="5368705"/>
            <a:ext cx="5815296" cy="7017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 lIns="182880" tIns="182880" rIns="182880" bIns="182880" rtlCol="0">
            <a:sp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</a:pPr>
            <a:r>
              <a:rPr lang="en-US" sz="2400" b="1" dirty="0"/>
              <a:t>Deepak N</a:t>
            </a:r>
            <a:endParaRPr lang="en-GB" sz="2400" b="1" dirty="0" err="1"/>
          </a:p>
        </p:txBody>
      </p:sp>
    </p:spTree>
    <p:extLst>
      <p:ext uri="{BB962C8B-B14F-4D97-AF65-F5344CB8AC3E}">
        <p14:creationId xmlns:p14="http://schemas.microsoft.com/office/powerpoint/2010/main" val="2824926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0BA9A0-ADB4-05C1-7729-D5870BEBF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F689FC-43AC-7BCA-2BAA-D57ED40FF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curl with </a:t>
            </a:r>
            <a:r>
              <a:rPr lang="da-DK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slurm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 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D35DCC-02D1-3724-CAEE-C6571EFD538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41E5FD7-FFEF-7670-20DF-1A910DE46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550590"/>
              </p:ext>
            </p:extLst>
          </p:nvPr>
        </p:nvGraphicFramePr>
        <p:xfrm>
          <a:off x="1173018" y="1018211"/>
          <a:ext cx="7136927" cy="2371906"/>
        </p:xfrm>
        <a:graphic>
          <a:graphicData uri="http://schemas.openxmlformats.org/drawingml/2006/table">
            <a:tbl>
              <a:tblPr/>
              <a:tblGrid>
                <a:gridCol w="3217237">
                  <a:extLst>
                    <a:ext uri="{9D8B030D-6E8A-4147-A177-3AD203B41FA5}">
                      <a16:colId xmlns:a16="http://schemas.microsoft.com/office/drawing/2014/main" val="1099715957"/>
                    </a:ext>
                  </a:extLst>
                </a:gridCol>
                <a:gridCol w="1053680">
                  <a:extLst>
                    <a:ext uri="{9D8B030D-6E8A-4147-A177-3AD203B41FA5}">
                      <a16:colId xmlns:a16="http://schemas.microsoft.com/office/drawing/2014/main" val="215605670"/>
                    </a:ext>
                  </a:extLst>
                </a:gridCol>
                <a:gridCol w="2866010">
                  <a:extLst>
                    <a:ext uri="{9D8B030D-6E8A-4147-A177-3AD203B41FA5}">
                      <a16:colId xmlns:a16="http://schemas.microsoft.com/office/drawing/2014/main" val="3862664667"/>
                    </a:ext>
                  </a:extLst>
                </a:gridCol>
              </a:tblGrid>
              <a:tr h="29978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Endpoint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98070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</a:t>
                      </a: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/v0.0.42/jobs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current jobs (supports </a:t>
                      </a:r>
                      <a:r>
                        <a:rPr lang="en-US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begin</a:t>
                      </a: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)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19117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da-DK" sz="11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/slurm/v0.0.42/job/{job_id}</a:t>
                      </a:r>
                      <a:endParaRPr lang="da-DK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info for live job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05155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</a:t>
                      </a: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/v0.0.42/ping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Test controller connection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10282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</a:t>
                      </a: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/v0.0.42/nodes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nodes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16032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</a:t>
                      </a: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/v0.0.42/partitions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partitions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75335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1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</a:t>
                      </a:r>
                      <a:r>
                        <a:rPr lang="en-US" sz="11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/v0.0.42/submit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Submit a job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57053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89166144-87F7-C246-5CA2-8437893D5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1163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876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8AB2C-6287-1B83-F6D6-90FAE4C6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2A6635-DD7E-CB06-2D61-22ACF707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Security and Token Management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BBCA959-21E2-8E40-1C7C-1BE4655437D5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CCD221-BD3A-CC51-11A4-D769B2A5F2F9}"/>
              </a:ext>
            </a:extLst>
          </p:cNvPr>
          <p:cNvSpPr txBox="1"/>
          <p:nvPr/>
        </p:nvSpPr>
        <p:spPr>
          <a:xfrm>
            <a:off x="869133" y="1018211"/>
            <a:ext cx="8277130" cy="235654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Tokens must include an expiration field (exp)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Lifespan example: lifespan=86400 (24 hrs)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Implement secure storage and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automatic refresh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logic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Avoid storing tokens in plain text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Rotate signing keys periodically for safety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5592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4E96D-7FEE-A127-8477-1128C3755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EB5887D-754E-3A31-53A9-F050AFAE5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Slurmrestd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Services and Deployment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2EB07F-9329-AE23-CE79-DEF7E9C5E2E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C4432E0-36A9-29CF-00C4-183AABAE53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949270"/>
              </p:ext>
            </p:extLst>
          </p:nvPr>
        </p:nvGraphicFramePr>
        <p:xfrm>
          <a:off x="381000" y="814485"/>
          <a:ext cx="8645304" cy="31959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1768">
                  <a:extLst>
                    <a:ext uri="{9D8B030D-6E8A-4147-A177-3AD203B41FA5}">
                      <a16:colId xmlns:a16="http://schemas.microsoft.com/office/drawing/2014/main" val="1330183047"/>
                    </a:ext>
                  </a:extLst>
                </a:gridCol>
                <a:gridCol w="2881768">
                  <a:extLst>
                    <a:ext uri="{9D8B030D-6E8A-4147-A177-3AD203B41FA5}">
                      <a16:colId xmlns:a16="http://schemas.microsoft.com/office/drawing/2014/main" val="682747436"/>
                    </a:ext>
                  </a:extLst>
                </a:gridCol>
                <a:gridCol w="2881768">
                  <a:extLst>
                    <a:ext uri="{9D8B030D-6E8A-4147-A177-3AD203B41FA5}">
                      <a16:colId xmlns:a16="http://schemas.microsoft.com/office/drawing/2014/main" val="3851447943"/>
                    </a:ext>
                  </a:extLst>
                </a:gridCol>
              </a:tblGrid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Component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Runs On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Purpose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29480860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slurmrestd-ctld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Head Node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Live job API via slurmctld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77302969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slurmrestd-db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Head Node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Historical API via </a:t>
                      </a:r>
                      <a:r>
                        <a:rPr lang="en-IN" sz="1100" kern="100" dirty="0" err="1">
                          <a:effectLst/>
                        </a:rPr>
                        <a:t>slurmdbd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03150875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slurmctld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Head Node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Core scheduler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7337468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slurmd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Compute Nodes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Job execution management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63982593"/>
                  </a:ext>
                </a:extLst>
              </a:tr>
              <a:tr h="53266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slurmdbd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Head Node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Database for job/accounting info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09848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1624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897CC-2207-F503-A0CC-9591C9767A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3F144E0-B4AA-444A-1015-D3DDBF36C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Exposing REST API (Port 6820) – Remote Access Setup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8EDD490-57B6-2DDB-88F4-CA058DA1CA8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588756-DB5F-F445-DA8A-5567F862D167}"/>
              </a:ext>
            </a:extLst>
          </p:cNvPr>
          <p:cNvSpPr txBox="1"/>
          <p:nvPr/>
        </p:nvSpPr>
        <p:spPr>
          <a:xfrm>
            <a:off x="869133" y="1018211"/>
            <a:ext cx="8277130" cy="594714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By default,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slurmrestd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listens on a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Unix domain socket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(local access only).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 enable remote access, configure it to listen on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TCP port 6820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SLURMRESTD_ARGS="-a </a:t>
            </a:r>
            <a:r>
              <a:rPr lang="en-IN" b="1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rest_auth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b="1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-s </a:t>
            </a:r>
            <a:r>
              <a:rPr lang="en-IN" b="1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b="1" i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slurmctld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tcp:0.0.0.0:6820"</a:t>
            </a:r>
            <a:endParaRPr lang="en-US" b="1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How the URL looks: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local access: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http://localhost:6820/slurm/v0.0.42/jobs</a:t>
            </a:r>
            <a:endParaRPr lang="en-US" b="1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For remote access from within the organization: 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http://&lt;server_ip&gt;:6820/slurm/v0.0.42/jobs</a:t>
            </a:r>
            <a:endParaRPr lang="en-US" b="1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If DNS or domain is configured: 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http://slurm-api.yourorg.internal:6820/slurm/v0.0.42/jobs</a:t>
            </a:r>
            <a:endParaRPr lang="en-US" b="1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831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B8A9AE-7CFA-36EF-8DB4-114353913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95D1A36-A6BC-A70A-B802-982907EB3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Exposing REST API (Port 6820) – Remote Access Setup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CF0CF8-C991-8A5A-CF67-FB625A28E21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38A011-4532-622A-07E9-AFDAD59BFF78}"/>
              </a:ext>
            </a:extLst>
          </p:cNvPr>
          <p:cNvSpPr txBox="1"/>
          <p:nvPr/>
        </p:nvSpPr>
        <p:spPr>
          <a:xfrm>
            <a:off x="869133" y="1018211"/>
            <a:ext cx="8277130" cy="679833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External Access via HTTPS: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reverse proxy (Nginx)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to expose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API over TLS: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Proxy </a:t>
            </a:r>
            <a:r>
              <a:rPr lang="en-IN" b="1" i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https://api.yourdomain.com → http://localhost:6820</a:t>
            </a:r>
            <a:endParaRPr lang="en-US" b="1" i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Secure with SSL cert (Let's Encrypt or internal CA)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Example: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	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https://slurm-api.yourdomain.com/slurm/v0.0.42/jobs</a:t>
            </a:r>
            <a:endParaRPr lang="en-US" b="1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Notes: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External access requires firewall rule to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open port 6820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Recommended to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restrict by IP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enable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TLS encryption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, and use 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JWT tokens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 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Json file -: </a:t>
            </a:r>
            <a:r>
              <a:rPr lang="en-IN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100" kern="100" dirty="0"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https://hpe-my.sharepoint.com/personal/nanjundaiah_hpe_com/Documents/InfoSight/Job_Failure_Predictor/doc/jobs_ctld.txt</a:t>
            </a:r>
            <a:endParaRPr lang="en-IN" sz="1100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IN" sz="1100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  <a:hlinkClick r:id="rId3"/>
              </a:rPr>
              <a:t>https://hpe-my.sharepoint.com/personal/nanjundaiah_hpe_com/Documents/InfoSight/Job_Failure_Predictor/doc/jobs_db.txt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</a:t>
            </a:r>
            <a:endParaRPr lang="en-IN" sz="1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642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0B32-8869-BD44-585F-60CC998DB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2F1BE33-12DF-4053-AC0F-A7C16FA61A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&amp; Recommendations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4C18782-81BA-C698-D40B-A2FFE70B872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CDED65-A2F0-7108-80C9-8BD497E896B0}"/>
              </a:ext>
            </a:extLst>
          </p:cNvPr>
          <p:cNvSpPr txBox="1"/>
          <p:nvPr/>
        </p:nvSpPr>
        <p:spPr>
          <a:xfrm>
            <a:off x="869133" y="1018211"/>
            <a:ext cx="8277130" cy="3168240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 is ideal for: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Structured access to job/node data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monitoring &amp; ML systems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rest_auth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production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tokens and rotate regularly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Choose /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for live and /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slurmdb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 for historical use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Consider </a:t>
            </a:r>
            <a:r>
              <a:rPr lang="en-IN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rest_auth</a:t>
            </a: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/local for local socket-based workflows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7294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DBBB491B-98D3-4BAC-AD2C-75D568568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THANKS</a:t>
            </a:r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CC63E8-6B9D-44FD-9036-374E3E3C4F4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/>
              <a:t>hpe proprietary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167359-41D6-4C79-911C-6A137713DA0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3D727F6-8499-4147-A310-96D4EEEF641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08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C13E40-CFDE-4EBB-842D-490041F69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Overview of </a:t>
            </a:r>
            <a:r>
              <a:rPr lang="en-IN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2F989A-BE3B-408B-87F5-C0DD334C0A8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B972B9-CAB2-BDCA-05AC-E2A0ED18C0DB}"/>
              </a:ext>
            </a:extLst>
          </p:cNvPr>
          <p:cNvSpPr txBox="1"/>
          <p:nvPr/>
        </p:nvSpPr>
        <p:spPr>
          <a:xfrm>
            <a:off x="869133" y="1018211"/>
            <a:ext cx="8277130" cy="3154453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REST API (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slurmrestd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provides an HTTP interface to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Allows job submission, querying, and monitoring via standardized REST endpoints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Supports two interfaces: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/v0.0.42/ – for live jobs via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slurmctld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slurmdb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/v0.0.42/ – for historical jobs via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slurmdbd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Enables remote access using curl, Python, etc.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Built-in support for job, node, partition, cluster, and user data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Offers integration flexibility without relying solely on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CLI tools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560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7E06D-175D-0C18-E1A7-D9B25AFE9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0EAD83B-EA56-19BB-002C-9C45C094B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Why Move to REST API?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06EB0FF-F23D-7CFB-5A61-835D0384030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71134D-B625-EE3E-BE4C-4AEBE4AFA846}"/>
              </a:ext>
            </a:extLst>
          </p:cNvPr>
          <p:cNvSpPr txBox="1"/>
          <p:nvPr/>
        </p:nvSpPr>
        <p:spPr>
          <a:xfrm>
            <a:off x="869133" y="1018211"/>
            <a:ext cx="8277130" cy="385605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CLI tools (like </a:t>
            </a:r>
            <a:r>
              <a:rPr lang="en-IN" b="1" kern="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sacct</a:t>
            </a: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kern="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squeue</a:t>
            </a: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IN" b="1" kern="100" dirty="0" err="1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sstat</a:t>
            </a: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) are powerful but</a:t>
            </a: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Designed primarily for </a:t>
            </a: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human consumption</a:t>
            </a: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, not automation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Output format is text-based, not structured (e.g., JSON)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Scaling issues when integrating with external tools or dashboards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REST API provides</a:t>
            </a: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Scriptable access</a:t>
            </a: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for automation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Easier integration with ML pipelines, monitoring tools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Unified way to access live and historical data remotely</a:t>
            </a:r>
            <a:endParaRPr lang="en-US" kern="100" dirty="0">
              <a:effectLst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4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1DC35-CA22-1788-9BBA-7629604A9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A28FE05-404B-CA74-E2D6-7050CC0EF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API vs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sacct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sstat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squeue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EA6582-05DB-5BC9-5A20-F367EAB9295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8F6B704-C368-A7BC-1543-0D83382022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1845550"/>
              </p:ext>
            </p:extLst>
          </p:nvPr>
        </p:nvGraphicFramePr>
        <p:xfrm>
          <a:off x="388938" y="1333970"/>
          <a:ext cx="6654658" cy="32108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81905">
                  <a:extLst>
                    <a:ext uri="{9D8B030D-6E8A-4147-A177-3AD203B41FA5}">
                      <a16:colId xmlns:a16="http://schemas.microsoft.com/office/drawing/2014/main" val="1913305929"/>
                    </a:ext>
                  </a:extLst>
                </a:gridCol>
                <a:gridCol w="4272753">
                  <a:extLst>
                    <a:ext uri="{9D8B030D-6E8A-4147-A177-3AD203B41FA5}">
                      <a16:colId xmlns:a16="http://schemas.microsoft.com/office/drawing/2014/main" val="1328348091"/>
                    </a:ext>
                  </a:extLst>
                </a:gridCol>
              </a:tblGrid>
              <a:tr h="642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REST API (/</a:t>
                      </a:r>
                      <a:r>
                        <a:rPr lang="en-IN" sz="1100" kern="100" dirty="0" err="1">
                          <a:effectLst/>
                        </a:rPr>
                        <a:t>slurm</a:t>
                      </a:r>
                      <a:r>
                        <a:rPr lang="en-IN" sz="1100" kern="100" dirty="0">
                          <a:effectLst/>
                        </a:rPr>
                        <a:t>/, /</a:t>
                      </a:r>
                      <a:r>
                        <a:rPr lang="en-IN" sz="1100" kern="100" dirty="0" err="1">
                          <a:effectLst/>
                        </a:rPr>
                        <a:t>slurmdb</a:t>
                      </a:r>
                      <a:r>
                        <a:rPr lang="en-IN" sz="1100" kern="100" dirty="0">
                          <a:effectLst/>
                        </a:rPr>
                        <a:t>/)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sacct / sstat / squeue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3170530"/>
                  </a:ext>
                </a:extLst>
              </a:tr>
              <a:tr h="642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Yes (/</a:t>
                      </a:r>
                      <a:r>
                        <a:rPr lang="en-IN" sz="1100" kern="100" dirty="0" err="1">
                          <a:effectLst/>
                        </a:rPr>
                        <a:t>slurm</a:t>
                      </a:r>
                      <a:r>
                        <a:rPr lang="en-IN" sz="1100" kern="100" dirty="0">
                          <a:effectLst/>
                        </a:rPr>
                        <a:t>/...)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Yes (sstat, squeue)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27508678"/>
                  </a:ext>
                </a:extLst>
              </a:tr>
              <a:tr h="642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Yes (/</a:t>
                      </a:r>
                      <a:r>
                        <a:rPr lang="en-IN" sz="1100" kern="100" dirty="0" err="1">
                          <a:effectLst/>
                        </a:rPr>
                        <a:t>slurmdb</a:t>
                      </a:r>
                      <a:r>
                        <a:rPr lang="en-IN" sz="1100" kern="100" dirty="0">
                          <a:effectLst/>
                        </a:rPr>
                        <a:t>/...)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Yes (</a:t>
                      </a:r>
                      <a:r>
                        <a:rPr lang="en-IN" sz="1100" kern="100" dirty="0" err="1">
                          <a:effectLst/>
                        </a:rPr>
                        <a:t>sacct</a:t>
                      </a:r>
                      <a:r>
                        <a:rPr lang="en-IN" sz="1100" kern="100" dirty="0">
                          <a:effectLst/>
                        </a:rPr>
                        <a:t>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2522027"/>
                  </a:ext>
                </a:extLst>
              </a:tr>
              <a:tr h="642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JSON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Plain text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01973867"/>
                  </a:ext>
                </a:extLst>
              </a:tr>
              <a:tr h="642174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Remote / HTTP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Local CLI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619736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6104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30BA1-E527-A20A-1D47-85370466F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90BDBFB-6123-A860-9685-E48836B18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JWT Authentication in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889458-0432-BC2B-E2FA-710FB966949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243830-486B-0305-7CFA-B3938794AD4F}"/>
              </a:ext>
            </a:extLst>
          </p:cNvPr>
          <p:cNvSpPr txBox="1"/>
          <p:nvPr/>
        </p:nvSpPr>
        <p:spPr>
          <a:xfrm>
            <a:off x="869133" y="1018211"/>
            <a:ext cx="8277130" cy="5160131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All API requests must include a valid JWT token in X-SLURM-USER-TOKEN header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Tokens are generated using 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i="1" kern="100" dirty="0" err="1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sudo</a:t>
            </a:r>
            <a:r>
              <a:rPr lang="en-IN" b="1" i="1" kern="100" dirty="0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-u </a:t>
            </a:r>
            <a:r>
              <a:rPr lang="en-IN" b="1" i="1" kern="100" dirty="0" err="1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b="1" i="1" kern="100" dirty="0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i="1" kern="100" dirty="0" err="1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scontrol</a:t>
            </a:r>
            <a:r>
              <a:rPr lang="en-IN" b="1" i="1" kern="100" dirty="0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token username=</a:t>
            </a:r>
            <a:r>
              <a:rPr lang="en-IN" b="1" i="1" kern="100" dirty="0" err="1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jwtuser</a:t>
            </a:r>
            <a:r>
              <a:rPr lang="en-IN" b="1" i="1" kern="100" dirty="0">
                <a:effectLst/>
                <a:highlight>
                  <a:srgbClr val="C0C0C0"/>
                </a:highlight>
                <a:ea typeface="Calibri" panose="020F0502020204030204" pitchFamily="34" charset="0"/>
                <a:cs typeface="Times New Roman" panose="02020603050405020304" pitchFamily="18" charset="0"/>
              </a:rPr>
              <a:t> lifespan=86400</a:t>
            </a:r>
            <a:endParaRPr lang="en-US" b="1" i="1" kern="100" dirty="0">
              <a:effectLst/>
              <a:highlight>
                <a:srgbClr val="C0C0C0"/>
              </a:highlight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user?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Only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has permission to issue tokens using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scontrol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Token internally validated using MUNGE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Why username=</a:t>
            </a:r>
            <a:r>
              <a:rPr lang="en-IN" b="1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jwtuser</a:t>
            </a: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JWT maps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user identity (not system user)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Can be arbitrary, but must match </a:t>
            </a:r>
            <a:r>
              <a:rPr lang="en-IN" kern="1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usage policy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Root users cannot directly generate tokens due to MUNGE-based validation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b="1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Without a valid token: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Requests are rejected with 401 Unauthorized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kern="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1414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2737D-A9B8-B1B6-9785-7B092DB87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E68860-741D-5C8B-3AB6-FD0668CF1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 API Authentication Options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1C10B98-F4CE-6DA3-114F-238CF7034BA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D47114-C2C1-C2A2-2254-719D1066D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680060"/>
              </p:ext>
            </p:extLst>
          </p:nvPr>
        </p:nvGraphicFramePr>
        <p:xfrm>
          <a:off x="381000" y="1158844"/>
          <a:ext cx="7911976" cy="2664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7994">
                  <a:extLst>
                    <a:ext uri="{9D8B030D-6E8A-4147-A177-3AD203B41FA5}">
                      <a16:colId xmlns:a16="http://schemas.microsoft.com/office/drawing/2014/main" val="4133957214"/>
                    </a:ext>
                  </a:extLst>
                </a:gridCol>
                <a:gridCol w="1977994">
                  <a:extLst>
                    <a:ext uri="{9D8B030D-6E8A-4147-A177-3AD203B41FA5}">
                      <a16:colId xmlns:a16="http://schemas.microsoft.com/office/drawing/2014/main" val="3010503841"/>
                    </a:ext>
                  </a:extLst>
                </a:gridCol>
                <a:gridCol w="1977994">
                  <a:extLst>
                    <a:ext uri="{9D8B030D-6E8A-4147-A177-3AD203B41FA5}">
                      <a16:colId xmlns:a16="http://schemas.microsoft.com/office/drawing/2014/main" val="3223888294"/>
                    </a:ext>
                  </a:extLst>
                </a:gridCol>
                <a:gridCol w="1977994">
                  <a:extLst>
                    <a:ext uri="{9D8B030D-6E8A-4147-A177-3AD203B41FA5}">
                      <a16:colId xmlns:a16="http://schemas.microsoft.com/office/drawing/2014/main" val="3722259182"/>
                    </a:ext>
                  </a:extLst>
                </a:gridCol>
              </a:tblGrid>
              <a:tr h="666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Auth Method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Token Required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MUNGE Required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Suitable For</a:t>
                      </a:r>
                      <a:endParaRPr lang="en-US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90030802"/>
                  </a:ext>
                </a:extLst>
              </a:tr>
              <a:tr h="666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rest_auth</a:t>
                      </a:r>
                      <a:r>
                        <a:rPr lang="en-IN" sz="1100" kern="100" dirty="0">
                          <a:effectLst/>
                        </a:rPr>
                        <a:t>/</a:t>
                      </a:r>
                      <a:r>
                        <a:rPr lang="en-IN" sz="1100" kern="100" dirty="0" err="1">
                          <a:effectLst/>
                        </a:rPr>
                        <a:t>jwt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Yes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Yes (only to generate)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Production use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41155154"/>
                  </a:ext>
                </a:extLst>
              </a:tr>
              <a:tr h="666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rest_auth</a:t>
                      </a:r>
                      <a:r>
                        <a:rPr lang="en-IN" sz="1100" kern="100" dirty="0">
                          <a:effectLst/>
                        </a:rPr>
                        <a:t>/local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No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No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Local development/testing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5075464"/>
                  </a:ext>
                </a:extLst>
              </a:tr>
              <a:tr h="666171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 err="1">
                          <a:effectLst/>
                        </a:rPr>
                        <a:t>rest_auth</a:t>
                      </a:r>
                      <a:r>
                        <a:rPr lang="en-IN" sz="1100" kern="100" dirty="0">
                          <a:effectLst/>
                        </a:rPr>
                        <a:t>/none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No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No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Insecure, not recommended</a:t>
                      </a:r>
                      <a:endParaRPr lang="en-US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04415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75391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26347-B9AE-FB81-2A3D-2B76B68D5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AB4C86F-DD89-803F-C3DD-081C4912D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curl with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6C3EAA7-4842-A930-4E8E-8F3C44560F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4A0DB7D-4AF7-71A6-BEF0-B260CB5E95AD}"/>
              </a:ext>
            </a:extLst>
          </p:cNvPr>
          <p:cNvSpPr txBox="1"/>
          <p:nvPr/>
        </p:nvSpPr>
        <p:spPr>
          <a:xfrm>
            <a:off x="730770" y="1092102"/>
            <a:ext cx="8277130" cy="3929666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Fetch all running jobs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curl --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-socket /run/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slurmrestd-ctld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slurmctld.sock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\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-H "X-SLURM-USER-TOKEN:$SLURM_JWT" \</a:t>
            </a:r>
            <a:endParaRPr lang="en-US" b="0" dirty="0">
              <a:effectLst/>
            </a:endParaRPr>
          </a:p>
          <a:p>
            <a:pPr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sng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sz="1800" b="0" i="1" u="sng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http://localhost/slurm/v0.0.42/jobs/</a:t>
            </a:r>
            <a:endParaRPr lang="en-US" sz="1800" b="0" i="1" u="sng" strike="noStrike" dirty="0">
              <a:solidFill>
                <a:schemeClr val="accent3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endParaRPr lang="en-US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Fetch historical job by ID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curl --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unix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-socket /run/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slurmrestd-dbd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slurmdbd.sock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\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-H "X-SLURM-USER-TOKEN:$SLURM_JWT" \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sng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 </a:t>
            </a:r>
            <a:r>
              <a:rPr lang="en-US" sz="1800" b="0" i="1" u="sng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http://localhost/slurmdb/v0.0.42/job</a:t>
            </a:r>
            <a:r>
              <a:rPr lang="en-US" i="1" u="sng" dirty="0">
                <a:solidFill>
                  <a:schemeClr val="accent3"/>
                </a:solidFill>
                <a:latin typeface="Arial" panose="020B0604020202020204" pitchFamily="34" charset="0"/>
              </a:rPr>
              <a:t>/job_id/</a:t>
            </a:r>
            <a:endParaRPr lang="en-US" b="0" i="1" u="sng" dirty="0">
              <a:solidFill>
                <a:schemeClr val="accent3"/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requests-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unixsocket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Python for local socket access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7358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460DC-A526-739F-5164-B604CD8B4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E3E4DEA-95E3-1E01-F2F0-EAB304DE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curl with </a:t>
            </a:r>
            <a:r>
              <a:rPr lang="en-IN" sz="1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Slurm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 with port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4B961EE-0C64-1213-8947-1D25406B59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854F1E-551C-76FA-BE62-9DA8BE24F4B4}"/>
              </a:ext>
            </a:extLst>
          </p:cNvPr>
          <p:cNvSpPr txBox="1"/>
          <p:nvPr/>
        </p:nvSpPr>
        <p:spPr>
          <a:xfrm>
            <a:off x="860079" y="1018211"/>
            <a:ext cx="8277130" cy="5680529"/>
          </a:xfrm>
          <a:prstGeom prst="rect">
            <a:avLst/>
          </a:prstGeom>
          <a:noFill/>
          <a:ln w="57150">
            <a:noFill/>
            <a:miter lim="800000"/>
          </a:ln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Fetch all running jobs</a:t>
            </a: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rtl="0">
              <a:buNone/>
            </a:pP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curl --header "X-SLURM-USER-TOKEN:$SLURM_JWT" \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1" u="sng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http://localhost:6820/slurm/v0.0.42/jobs</a:t>
            </a:r>
            <a:endParaRPr lang="en-US" b="0" i="1" u="sng" dirty="0">
              <a:solidFill>
                <a:schemeClr val="accent3"/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endParaRPr lang="en-US" kern="1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# Fetch historical job by ID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br>
              <a:rPr lang="en-US" b="0" dirty="0">
                <a:effectLst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curl --header "X-SLURM-USER-TOKEN:$SLURM_JWT" \</a:t>
            </a:r>
            <a:endParaRPr lang="en-US" b="0" dirty="0">
              <a:effectLst/>
            </a:endParaRPr>
          </a:p>
          <a:p>
            <a:pPr rtl="0">
              <a:buNone/>
            </a:pPr>
            <a:r>
              <a:rPr lang="en-US" sz="1800" b="0" i="1" u="sng" strike="noStrike" dirty="0">
                <a:solidFill>
                  <a:schemeClr val="accent3"/>
                </a:solidFill>
                <a:effectLst/>
                <a:latin typeface="Arial" panose="020B0604020202020204" pitchFamily="34" charset="0"/>
              </a:rPr>
              <a:t>http://localhost:6821/slurmdb/v0.0.42/jobs</a:t>
            </a:r>
            <a:endParaRPr lang="en-US" b="0" i="1" u="sng" dirty="0">
              <a:solidFill>
                <a:schemeClr val="accent3"/>
              </a:solidFill>
              <a:effectLst/>
            </a:endParaRPr>
          </a:p>
          <a:p>
            <a:pPr>
              <a:buNone/>
            </a:pPr>
            <a:br>
              <a:rPr lang="en-US" dirty="0"/>
            </a:br>
            <a:br>
              <a:rPr lang="en-US" dirty="0"/>
            </a:b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lang="en-IN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find out what are end points supported ,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curl -H "X-SLURM-USER-TOKEN:$SLURM_JWT" \</a:t>
            </a:r>
          </a:p>
          <a:p>
            <a:pPr marL="0" marR="0"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"http://localhost:6821/</a:t>
            </a:r>
            <a:r>
              <a:rPr lang="en-US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openapi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</a:p>
          <a:p>
            <a:pPr marR="0"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en-US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823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FB574-4BE7-C883-BA90-5F14D05F1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1FD76EB-5997-5F4A-CA54-0FB130C2D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Using curl with </a:t>
            </a:r>
            <a:r>
              <a:rPr lang="da-DK" sz="1800" b="0" i="0" u="none" strike="noStrike" dirty="0">
                <a:solidFill>
                  <a:srgbClr val="188038"/>
                </a:solidFill>
                <a:effectLst/>
                <a:latin typeface="Roboto Mono" panose="00000009000000000000" pitchFamily="49" charset="0"/>
              </a:rPr>
              <a:t>slurmdb</a:t>
            </a: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REST API  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F03DE2-0355-7DE2-BAF8-86F470A013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88938" y="1018211"/>
            <a:ext cx="11422062" cy="2833353"/>
          </a:xfrm>
        </p:spPr>
        <p:txBody>
          <a:bodyPr/>
          <a:lstStyle/>
          <a:p>
            <a:pPr marL="0" indent="0" algn="l">
              <a:buNone/>
            </a:pPr>
            <a:r>
              <a:rPr lang="en-US" sz="1800" b="0" i="0" u="none" strike="noStrike" baseline="0" dirty="0">
                <a:latin typeface="MetricHPE-Regular"/>
              </a:rPr>
              <a:t> 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53236DC-910E-AA11-6F19-CEC3747908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6803266"/>
              </p:ext>
            </p:extLst>
          </p:nvPr>
        </p:nvGraphicFramePr>
        <p:xfrm>
          <a:off x="1173018" y="1018211"/>
          <a:ext cx="7136927" cy="4717430"/>
        </p:xfrm>
        <a:graphic>
          <a:graphicData uri="http://schemas.openxmlformats.org/drawingml/2006/table">
            <a:tbl>
              <a:tblPr/>
              <a:tblGrid>
                <a:gridCol w="3217237">
                  <a:extLst>
                    <a:ext uri="{9D8B030D-6E8A-4147-A177-3AD203B41FA5}">
                      <a16:colId xmlns:a16="http://schemas.microsoft.com/office/drawing/2014/main" val="1099715957"/>
                    </a:ext>
                  </a:extLst>
                </a:gridCol>
                <a:gridCol w="1053680">
                  <a:extLst>
                    <a:ext uri="{9D8B030D-6E8A-4147-A177-3AD203B41FA5}">
                      <a16:colId xmlns:a16="http://schemas.microsoft.com/office/drawing/2014/main" val="215605670"/>
                    </a:ext>
                  </a:extLst>
                </a:gridCol>
                <a:gridCol w="2866010">
                  <a:extLst>
                    <a:ext uri="{9D8B030D-6E8A-4147-A177-3AD203B41FA5}">
                      <a16:colId xmlns:a16="http://schemas.microsoft.com/office/drawing/2014/main" val="3862664667"/>
                    </a:ext>
                  </a:extLst>
                </a:gridCol>
              </a:tblGrid>
              <a:tr h="299786"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Endpoint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Method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Description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0498070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da-DK" sz="10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/slurmdb/v0.0.42/job/{job_id}</a:t>
                      </a:r>
                      <a:endParaRPr lang="da-DK" sz="1600" dirty="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 dirty="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detailed job info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619117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</a:t>
                      </a:r>
                      <a:r>
                        <a:rPr lang="en-US" sz="1000" b="0" i="0" u="none" strike="noStrike" dirty="0" err="1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slurmdb</a:t>
                      </a:r>
                      <a:r>
                        <a:rPr lang="en-US" sz="1000" b="0" i="0" u="none" strike="noStrike" dirty="0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/v0.0.42/config</a:t>
                      </a:r>
                      <a:endParaRPr lang="en-US" sz="1600" dirty="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config info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3205155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/slurmdb/v0.0.42/config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Load config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9110282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/slurmdb/v0.0.42/qos/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List QOS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3116032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/slurmdb/v0.0.42/qos/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Add/update QOSs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0475335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/slurmdb/v0.0.42/qos/{qos}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a single QOS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2957053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/slurmdb/v0.0.42/qos/{qos}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a QOS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0163484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/slurmdb/v0.0.42/tres/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list of TRES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6161426"/>
                  </a:ext>
                </a:extLst>
              </a:tr>
              <a:tr h="299786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/slurmdb/v0.0.42/tres/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 TRES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77285439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/slurmdb/v0.0.42/associations/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Get user/account associations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4912337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/slurmdb/v0.0.42/associations/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POST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Add/update associations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7729202"/>
                  </a:ext>
                </a:extLst>
              </a:tr>
              <a:tr h="436488"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188038"/>
                          </a:solidFill>
                          <a:effectLst/>
                          <a:latin typeface="Roboto Mono" panose="00000009000000000000" pitchFamily="49" charset="0"/>
                        </a:rPr>
                        <a:t>/slurmdb/v0.0.42/associations/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</a:t>
                      </a:r>
                      <a:endParaRPr lang="en-US" sz="160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Delete associations</a:t>
                      </a:r>
                      <a:endParaRPr lang="en-US" sz="1600" dirty="0">
                        <a:effectLst/>
                      </a:endParaRPr>
                    </a:p>
                  </a:txBody>
                  <a:tcPr marL="58109" marR="58109" marT="58109" marB="58109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7588881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0843F113-0CF8-14AE-4537-A28EEAFBEE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1438" y="11636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648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HPE_Standard_Metric_16x9_080117">
  <a:themeElements>
    <a:clrScheme name="HPE Spring 2019">
      <a:dk1>
        <a:sysClr val="windowText" lastClr="000000"/>
      </a:dk1>
      <a:lt1>
        <a:sysClr val="window" lastClr="FFFFFF"/>
      </a:lt1>
      <a:dk2>
        <a:srgbClr val="C6C6C2"/>
      </a:dk2>
      <a:lt2>
        <a:srgbClr val="787871"/>
      </a:lt2>
      <a:accent1>
        <a:srgbClr val="0D5265"/>
      </a:accent1>
      <a:accent2>
        <a:srgbClr val="7FF9E2"/>
      </a:accent2>
      <a:accent3>
        <a:srgbClr val="7630EA"/>
      </a:accent3>
      <a:accent4>
        <a:srgbClr val="C140FF"/>
      </a:accent4>
      <a:accent5>
        <a:srgbClr val="FF8300"/>
      </a:accent5>
      <a:accent6>
        <a:srgbClr val="FEC901"/>
      </a:accent6>
      <a:hlink>
        <a:srgbClr val="01A982"/>
      </a:hlink>
      <a:folHlink>
        <a:srgbClr val="01A982"/>
      </a:folHlink>
    </a:clrScheme>
    <a:fontScheme name="HPE Standard">
      <a:majorFont>
        <a:latin typeface="MetricHPE Semibold"/>
        <a:ea typeface=""/>
        <a:cs typeface=""/>
      </a:majorFont>
      <a:minorFont>
        <a:latin typeface="MetricHPE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ltGray">
        <a:noFill/>
        <a:ln w="19050">
          <a:solidFill>
            <a:schemeClr val="tx1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chemeClr val="accent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57150">
          <a:noFill/>
          <a:miter lim="800000"/>
        </a:ln>
      </a:spPr>
      <a:bodyPr wrap="square" lIns="182880" tIns="182880" rIns="182880" bIns="182880" rtlCol="0">
        <a:spAutoFit/>
      </a:bodyPr>
      <a:lstStyle>
        <a:defPPr algn="l">
          <a:lnSpc>
            <a:spcPct val="90000"/>
          </a:lnSpc>
          <a:spcBef>
            <a:spcPts val="400"/>
          </a:spcBef>
          <a:defRPr dirty="0" err="1" smtClean="0"/>
        </a:defPPr>
      </a:lstStyle>
    </a:txDef>
  </a:objectDefaults>
  <a:extraClrSchemeLst/>
  <a:custClrLst>
    <a:custClr name="HPE Green">
      <a:srgbClr val="01A982"/>
    </a:custClr>
    <a:custClr name="Medium Blue">
      <a:srgbClr val="32DAC8"/>
    </a:custClr>
    <a:custClr name="Light Gray">
      <a:srgbClr val="C6C9CA"/>
    </a:custClr>
    <a:custClr name="Dark Gray">
      <a:srgbClr val="808285"/>
    </a:custClr>
  </a:custClrLst>
  <a:extLst>
    <a:ext uri="{05A4C25C-085E-4340-85A3-A5531E510DB2}">
      <thm15:themeFamily xmlns:thm15="http://schemas.microsoft.com/office/thememl/2012/main" name="hpe-standard-16x9-white-template.potx" id="{80DF32B0-D166-4CEC-9478-9CFD63D8113D}" vid="{D923EDD1-14F2-4554-BCD9-D8F687E7A05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8D7AC45A476FF4C8D77B1B76F96BF1E" ma:contentTypeVersion="6" ma:contentTypeDescription="Create a new document." ma:contentTypeScope="" ma:versionID="fb850d9a623d92fa64c01b4aa4afc769">
  <xsd:schema xmlns:xsd="http://www.w3.org/2001/XMLSchema" xmlns:xs="http://www.w3.org/2001/XMLSchema" xmlns:p="http://schemas.microsoft.com/office/2006/metadata/properties" xmlns:ns2="958a545d-e437-42b1-a04b-8a089839c475" xmlns:ns3="c9f2a325-7dbe-4a91-9d6b-d805fdcb9013" targetNamespace="http://schemas.microsoft.com/office/2006/metadata/properties" ma:root="true" ma:fieldsID="0b6464ce5661d56a172006646d3f5315" ns2:_="" ns3:_="">
    <xsd:import namespace="958a545d-e437-42b1-a04b-8a089839c475"/>
    <xsd:import namespace="c9f2a325-7dbe-4a91-9d6b-d805fdcb901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8a545d-e437-42b1-a04b-8a089839c4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f2a325-7dbe-4a91-9d6b-d805fdcb90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C1E0CB0-0E83-4FD3-BBB2-57D1FC553C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E313FAC-226A-4263-B6DD-E31949BFF1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58a545d-e437-42b1-a04b-8a089839c475"/>
    <ds:schemaRef ds:uri="c9f2a325-7dbe-4a91-9d6b-d805fdcb90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9EE55F3-31FC-46EF-8E5D-40304798FA15}">
  <ds:schemaRefs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purl.org/dc/dcmitype/"/>
    <ds:schemaRef ds:uri="c9f2a325-7dbe-4a91-9d6b-d805fdcb9013"/>
    <ds:schemaRef ds:uri="958a545d-e437-42b1-a04b-8a089839c4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hpe-standard-16x9-white-template</Template>
  <TotalTime>13037</TotalTime>
  <Words>1307</Words>
  <Application>Microsoft Office PowerPoint</Application>
  <PresentationFormat>Widescreen</PresentationFormat>
  <Paragraphs>236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Calibri</vt:lpstr>
      <vt:lpstr>Courier New</vt:lpstr>
      <vt:lpstr>MetricHPE Black</vt:lpstr>
      <vt:lpstr>MetricHPE Light</vt:lpstr>
      <vt:lpstr>MetricHPE Semibold</vt:lpstr>
      <vt:lpstr>MetricHPE-Regular</vt:lpstr>
      <vt:lpstr>Roboto Mono</vt:lpstr>
      <vt:lpstr>Symbol</vt:lpstr>
      <vt:lpstr>HPE_Standard_Metric_16x9_080117</vt:lpstr>
      <vt:lpstr>PowerPoint Presentation</vt:lpstr>
      <vt:lpstr>Overview of Slurm REST API</vt:lpstr>
      <vt:lpstr> Why Move to REST API?</vt:lpstr>
      <vt:lpstr>REST API vs sacct / sstat / squeue</vt:lpstr>
      <vt:lpstr> JWT Authentication in Slurm REST API </vt:lpstr>
      <vt:lpstr>REST API Authentication Options  </vt:lpstr>
      <vt:lpstr>Using curl with Slurm REST API  </vt:lpstr>
      <vt:lpstr>Using curl with Slurm REST API with port  </vt:lpstr>
      <vt:lpstr>Using curl with slurmdb REST API      </vt:lpstr>
      <vt:lpstr>Using curl with slurm REST API      </vt:lpstr>
      <vt:lpstr> Security and Token Management  </vt:lpstr>
      <vt:lpstr> Slurmrestd Services and Deployment   </vt:lpstr>
      <vt:lpstr>  Exposing REST API (Port 6820) – Remote Access Setup   </vt:lpstr>
      <vt:lpstr>  Exposing REST API (Port 6820) – Remote Access Setup   </vt:lpstr>
      <vt:lpstr>  Summary &amp; Recommendations   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Next generation infrastructure (ngi) investigation</dc:title>
  <dc:creator>Doll, Wade</dc:creator>
  <cp:lastModifiedBy>Nanjundaiah, Deepak</cp:lastModifiedBy>
  <cp:revision>89</cp:revision>
  <dcterms:created xsi:type="dcterms:W3CDTF">2021-04-20T18:58:33Z</dcterms:created>
  <dcterms:modified xsi:type="dcterms:W3CDTF">2025-04-22T11:24:30Z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0x01010008D7AC45A476FF4C8D77B1B76F96BF1E</vt:lpwstr>
  </property>
</Properties>
</file>