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Kafka Message Rate Monitoring using Z-Score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Real-time anomaly detection</a:t>
            </a:r>
          </a:p>
          <a:p>
            <a:pPr>
              <a:defRPr sz="1800"/>
            </a:pPr>
            <a:r>
              <a:t>Config-driven</a:t>
            </a:r>
          </a:p>
          <a:p>
            <a:pPr>
              <a:defRPr sz="1800"/>
            </a:pPr>
            <a:r>
              <a:t>Lightweight and scalable</a:t>
            </a:r>
          </a:p>
          <a:p>
            <a:pPr>
              <a:defRPr sz="1800"/>
            </a:pPr>
            <a:r>
              <a:t>Easy to integrate with alerts and dashboards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to Heavy ML (e.g., XGBoost, ARIMA)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Setup Time:</a:t>
            </a:r>
          </a:p>
          <a:p>
            <a:pPr>
              <a:defRPr sz="1800"/>
            </a:pPr>
            <a:r>
              <a:t>- Z-score: immediate</a:t>
            </a:r>
          </a:p>
          <a:p>
            <a:pPr>
              <a:defRPr sz="1800"/>
            </a:pPr>
            <a:r>
              <a:t>- XGBoost/ARIMA: needs data prep, training, tuning</a:t>
            </a:r>
          </a:p>
          <a:p>
            <a:pPr>
              <a:defRPr sz="1800"/>
            </a:pPr>
            <a:r>
              <a:t>Performance:</a:t>
            </a:r>
          </a:p>
          <a:p>
            <a:pPr>
              <a:defRPr sz="1800"/>
            </a:pPr>
            <a:r>
              <a:t>- Z-score: milliseconds per topic</a:t>
            </a:r>
          </a:p>
          <a:p>
            <a:pPr>
              <a:defRPr sz="1800"/>
            </a:pPr>
            <a:r>
              <a:t>- ML: higher CPU/memory</a:t>
            </a:r>
          </a:p>
          <a:p>
            <a:pPr>
              <a:defRPr sz="1800"/>
            </a:pPr>
            <a:r>
              <a:t>Configurable:</a:t>
            </a:r>
          </a:p>
          <a:p>
            <a:pPr>
              <a:defRPr sz="1800"/>
            </a:pPr>
            <a:r>
              <a:t>- Z-score: YAML file</a:t>
            </a:r>
          </a:p>
          <a:p>
            <a:pPr>
              <a:defRPr sz="1800"/>
            </a:pPr>
            <a:r>
              <a:t>- ML: retrain or update model</a:t>
            </a:r>
          </a:p>
          <a:p>
            <a:pPr>
              <a:defRPr sz="1800"/>
            </a:pPr>
            <a:r>
              <a:t>Maintenance:</a:t>
            </a:r>
          </a:p>
          <a:p>
            <a:pPr>
              <a:defRPr sz="1800"/>
            </a:pPr>
            <a:r>
              <a:t>- Z-score: minimal</a:t>
            </a:r>
          </a:p>
          <a:p>
            <a:pPr>
              <a:defRPr sz="1800"/>
            </a:pPr>
            <a:r>
              <a:t>- ML: moderate to high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Scalable to 20–50+ topics</a:t>
            </a:r>
          </a:p>
          <a:p>
            <a:pPr>
              <a:defRPr sz="1800"/>
            </a:pPr>
            <a:r>
              <a:t>Real-time, parallel processing</a:t>
            </a:r>
          </a:p>
          <a:p>
            <a:pPr>
              <a:defRPr sz="1800"/>
            </a:pPr>
            <a:r>
              <a:t>Transparent and explainable</a:t>
            </a:r>
          </a:p>
          <a:p>
            <a:pPr>
              <a:defRPr sz="1800"/>
            </a:pPr>
            <a:r>
              <a:t>Easy to configure and deploy</a:t>
            </a:r>
          </a:p>
          <a:p>
            <a:pPr>
              <a:defRPr sz="1800"/>
            </a:pPr>
            <a:r>
              <a:t>Lightweight and cloud/edge friendly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Optional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Auto-threshold tuning using ML</a:t>
            </a:r>
          </a:p>
          <a:p>
            <a:pPr>
              <a:defRPr sz="1800"/>
            </a:pPr>
            <a:r>
              <a:t>Historical anomaly logging</a:t>
            </a:r>
          </a:p>
          <a:p>
            <a:pPr>
              <a:defRPr sz="1800"/>
            </a:pPr>
            <a:r>
              <a:t>Combine with Data Quality Scoring</a:t>
            </a:r>
          </a:p>
          <a:p>
            <a:pPr>
              <a:defRPr sz="1800"/>
            </a:pPr>
            <a:r>
              <a:t>Integrate with visualization dashboards</a:t>
            </a:r>
          </a:p>
          <a:p>
            <a:pPr>
              <a:defRPr sz="1800"/>
            </a:pPr>
            <a:r>
              <a:t>Wrap as Docker/Service/Deployment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Kafka topics receive telemetry, logs, and metrics from multiple systems</a:t>
            </a:r>
          </a:p>
          <a:p>
            <a:pPr>
              <a:defRPr sz="1800"/>
            </a:pPr>
            <a:r>
              <a:t>Sudden message rate drops or spikes can signal:</a:t>
            </a:r>
          </a:p>
          <a:p>
            <a:pPr>
              <a:defRPr sz="1800"/>
            </a:pPr>
            <a:r>
              <a:t>- Pipeline disruption</a:t>
            </a:r>
          </a:p>
          <a:p>
            <a:pPr>
              <a:defRPr sz="1800"/>
            </a:pPr>
            <a:r>
              <a:t>- Agent or producer failures</a:t>
            </a:r>
          </a:p>
          <a:p>
            <a:pPr>
              <a:defRPr sz="1800"/>
            </a:pPr>
            <a:r>
              <a:t>- Duplicate floods or ingestion lag</a:t>
            </a:r>
          </a:p>
          <a:p>
            <a:pPr>
              <a:defRPr sz="1800"/>
            </a:pPr>
            <a:r>
              <a:t>Need proactive monitoring to ensure data pipeline health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Message rate per Kafka topic (e.g., messages/minute)</a:t>
            </a:r>
          </a:p>
          <a:p>
            <a:pPr>
              <a:defRPr sz="1800"/>
            </a:pPr>
            <a:r>
              <a:t>Each topic has different expected patterns (steady, bursty)</a:t>
            </a:r>
          </a:p>
          <a:p>
            <a:pPr>
              <a:defRPr sz="1800"/>
            </a:pPr>
            <a:r>
              <a:t>Monitor all topics independently and simultaneously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Z-Score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No training or labeled data required</a:t>
            </a:r>
          </a:p>
          <a:p>
            <a:pPr>
              <a:defRPr sz="1800"/>
            </a:pPr>
            <a:r>
              <a:t>Statistically grounded (mean, std deviation)</a:t>
            </a:r>
          </a:p>
          <a:p>
            <a:pPr>
              <a:defRPr sz="1800"/>
            </a:pPr>
            <a:r>
              <a:t>Lightweight and fast</a:t>
            </a:r>
          </a:p>
          <a:p>
            <a:pPr>
              <a:defRPr sz="1800"/>
            </a:pPr>
            <a:r>
              <a:t>Works well for real-time systems</a:t>
            </a:r>
          </a:p>
          <a:p>
            <a:pPr>
              <a:defRPr sz="1800"/>
            </a:pPr>
            <a:r>
              <a:t>Easily tunable via threshold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Logic (Z-Score)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Maintain a sliding window of past N message counts</a:t>
            </a:r>
          </a:p>
          <a:p>
            <a:pPr>
              <a:defRPr sz="1800"/>
            </a:pPr>
            <a:r>
              <a:t>Every interval (e.g., 60s), calculate:</a:t>
            </a:r>
          </a:p>
          <a:p>
            <a:pPr>
              <a:defRPr sz="1800"/>
            </a:pPr>
            <a:r>
              <a:t>- Mean and standard deviation</a:t>
            </a:r>
          </a:p>
          <a:p>
            <a:pPr>
              <a:defRPr sz="1800"/>
            </a:pPr>
            <a:r>
              <a:t>- Z-score = abs(current - mean) / std</a:t>
            </a:r>
          </a:p>
          <a:p>
            <a:pPr>
              <a:defRPr sz="1800"/>
            </a:pPr>
            <a:r>
              <a:t>If Z-score &gt; threshold → anomaly detected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Simple YAML-Based Configuration</a:t>
            </a:r>
          </a:p>
          <a:p>
            <a:pPr>
              <a:defRPr sz="1800"/>
            </a:pPr>
            <a:r>
              <a:t>Control topic behavior via config file</a:t>
            </a:r>
          </a:p>
          <a:p>
            <a:pPr>
              <a:defRPr sz="1800"/>
            </a:pPr>
            <a:r>
              <a:t>Parameters per topic:</a:t>
            </a:r>
          </a:p>
          <a:p>
            <a:pPr>
              <a:defRPr sz="1800"/>
            </a:pPr>
            <a:r>
              <a:t>- interval_sec: time window to count messages</a:t>
            </a:r>
          </a:p>
          <a:p>
            <a:pPr>
              <a:defRPr sz="1800"/>
            </a:pPr>
            <a:r>
              <a:t>- window_size: how many past intervals to store</a:t>
            </a:r>
          </a:p>
          <a:p>
            <a:pPr>
              <a:defRPr sz="1800"/>
            </a:pPr>
            <a:r>
              <a:t>- z_threshold: sensitivity level for anomaly</a:t>
            </a:r>
          </a:p>
          <a:p>
            <a:pPr>
              <a:defRPr sz="1800"/>
            </a:pPr>
            <a:r>
              <a:t>Easy to update without touching code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Async Parallel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Each topic runs in its own asyncio coroutine</a:t>
            </a:r>
          </a:p>
          <a:p>
            <a:pPr>
              <a:defRPr sz="1800"/>
            </a:pPr>
            <a:r>
              <a:t>Shared Kafka poller updates message counts</a:t>
            </a:r>
          </a:p>
          <a:p>
            <a:pPr>
              <a:defRPr sz="1800"/>
            </a:pPr>
            <a:r>
              <a:t>Each topic coroutine:</a:t>
            </a:r>
          </a:p>
          <a:p>
            <a:pPr>
              <a:defRPr sz="1800"/>
            </a:pPr>
            <a:r>
              <a:t>- Sleeps for configured interval</a:t>
            </a:r>
          </a:p>
          <a:p>
            <a:pPr>
              <a:defRPr sz="1800"/>
            </a:pPr>
            <a:r>
              <a:t>- Computes Z-score and raises alert if needed</a:t>
            </a:r>
          </a:p>
          <a:p>
            <a:pPr>
              <a:defRPr sz="1800"/>
            </a:pPr>
            <a:r>
              <a:t>All run concurrently without blocking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In-Memory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For each topic: in-memory deque (sliding buffer)</a:t>
            </a:r>
          </a:p>
          <a:p>
            <a:pPr>
              <a:defRPr sz="1800"/>
            </a:pPr>
            <a:r>
              <a:t>Stores only last N message counts</a:t>
            </a:r>
          </a:p>
          <a:p>
            <a:pPr>
              <a:defRPr sz="1800"/>
            </a:pPr>
            <a:r>
              <a:t>Fast, no disk I/O</a:t>
            </a:r>
          </a:p>
          <a:p>
            <a:pPr>
              <a:defRPr sz="1800"/>
            </a:pPr>
            <a:r>
              <a:t>Auto-maintained: oldest values drop off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Alerting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Alert triggered when Z-score exceeds threshold</a:t>
            </a:r>
          </a:p>
          <a:p>
            <a:pPr>
              <a:defRPr sz="1800"/>
            </a:pPr>
            <a:r>
              <a:t>Options:</a:t>
            </a:r>
          </a:p>
          <a:p>
            <a:pPr>
              <a:defRPr sz="1800"/>
            </a:pPr>
            <a:r>
              <a:t>- Log to file/console</a:t>
            </a:r>
          </a:p>
          <a:p>
            <a:pPr>
              <a:defRPr sz="1800"/>
            </a:pPr>
            <a:r>
              <a:t>- Push to Kafka anomaly topic</a:t>
            </a:r>
          </a:p>
          <a:p>
            <a:pPr>
              <a:defRPr sz="1800"/>
            </a:pPr>
            <a:r>
              <a:t>- Send to OpenSearch or Prometheus</a:t>
            </a:r>
          </a:p>
          <a:p>
            <a:pPr>
              <a:defRPr sz="1800"/>
            </a:pPr>
            <a:r>
              <a:t>- Hook into email/Slack/alertmanager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