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Intro: Kafka Message Rate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Objective: Detect sudden drops or spikes in message flow per Kafka topic</a:t>
            </a:r>
          </a:p>
          <a:p>
            <a:pPr>
              <a:defRPr sz="1800"/>
            </a:pPr>
            <a:r>
              <a:t>• Helps identify failures in upstream agents or pipelines early</a:t>
            </a:r>
          </a:p>
          <a:p>
            <a:pPr>
              <a:defRPr sz="1800"/>
            </a:pPr>
            <a:r>
              <a:t>• Uses Z-score anomaly detection on message rates (e.g., every 60 seconds)</a:t>
            </a:r>
          </a:p>
          <a:p>
            <a:pPr>
              <a:defRPr sz="1800"/>
            </a:pPr>
            <a:r>
              <a:t>• Lightweight, fast, and works per topic with minimal config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Intro: ML-Based Data Quality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Objective: Score each record's quality (clean vs. bad) using a trained ML model</a:t>
            </a:r>
          </a:p>
          <a:p>
            <a:pPr>
              <a:defRPr sz="1800"/>
            </a:pPr>
            <a:r>
              <a:t>• Prevents malformed/missing/anomalous data from reaching critical systems</a:t>
            </a:r>
          </a:p>
          <a:p>
            <a:pPr>
              <a:defRPr sz="1800"/>
            </a:pPr>
            <a:r>
              <a:t>• Extract features, apply XGBoost model, use rules from config</a:t>
            </a:r>
          </a:p>
          <a:p>
            <a:pPr>
              <a:defRPr sz="1800"/>
            </a:pPr>
            <a:r>
              <a:t>• Unified, extensible, real-time scoring across multiple data streams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