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Data Quality Scoring – ML-Driven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/>
              <a:t> Detect malformed, missing, or anomalous records</a:t>
            </a:r>
          </a:p>
          <a:p>
            <a:r>
              <a:rPr sz="1800" dirty="0"/>
              <a:t> Use ML (e.g., </a:t>
            </a:r>
            <a:r>
              <a:rPr sz="1800" dirty="0" err="1"/>
              <a:t>XGBoost</a:t>
            </a:r>
            <a:r>
              <a:rPr sz="1800" dirty="0"/>
              <a:t>) to score records</a:t>
            </a:r>
          </a:p>
          <a:p>
            <a:r>
              <a:rPr sz="1800" dirty="0"/>
              <a:t> Runs inline while reading from Kafka</a:t>
            </a:r>
          </a:p>
          <a:p>
            <a:r>
              <a:rPr sz="1800" dirty="0"/>
              <a:t> Protects OpenSearch / </a:t>
            </a:r>
            <a:r>
              <a:rPr sz="1800" dirty="0" err="1"/>
              <a:t>VictoriaMetrics</a:t>
            </a:r>
            <a:r>
              <a:rPr sz="1800" dirty="0"/>
              <a:t> from bad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Kafka Schema Support – How It Helps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sz="1800" dirty="0"/>
              <a:t> Kafka Schema Registry (Avro, JSON Schema) enforces structure: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sz="1800" dirty="0"/>
              <a:t>   Required fields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sz="1800" dirty="0"/>
              <a:t>   Correct data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1800" dirty="0"/>
              <a:t> Helps catch malformed records at ingestion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1800" dirty="0"/>
              <a:t> But it doesn’t catch: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sz="1800" dirty="0"/>
              <a:t>  </a:t>
            </a:r>
            <a:r>
              <a:rPr sz="1800" dirty="0" err="1"/>
              <a:t>cpu_temp</a:t>
            </a:r>
            <a:r>
              <a:rPr sz="1800" dirty="0"/>
              <a:t> = -273.15 (invalid but structurally okay)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sz="1800" dirty="0"/>
              <a:t>  status = UNKNOWN (semantically bad)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1800" dirty="0"/>
              <a:t> ML-based scoring fills this gap by scoring semantic quality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Why It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 Cluster data pipelines ingest large volumes of telemetry, metrics, logs</a:t>
            </a:r>
          </a:p>
          <a:p>
            <a:r>
              <a:rPr sz="2000" dirty="0"/>
              <a:t> Silent errors like missing timestamps or invalid values can corrupt downstream systems</a:t>
            </a:r>
          </a:p>
          <a:p>
            <a:r>
              <a:rPr sz="2000" dirty="0"/>
              <a:t> Scoring early ensures:</a:t>
            </a:r>
          </a:p>
          <a:p>
            <a:r>
              <a:rPr sz="2000" dirty="0"/>
              <a:t>  • High trust in dashboards/ML</a:t>
            </a:r>
          </a:p>
          <a:p>
            <a:r>
              <a:rPr sz="2000" dirty="0"/>
              <a:t>  • Fewer false alerts</a:t>
            </a:r>
          </a:p>
          <a:p>
            <a:r>
              <a:rPr sz="2000" dirty="0"/>
              <a:t>  • Better model performance</a:t>
            </a:r>
          </a:p>
          <a:p>
            <a:r>
              <a:rPr sz="2000" dirty="0"/>
              <a:t> Lightweight scoring can be done using ML in real-time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Example Records – Clean vs Bad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 Clean Record:</a:t>
            </a:r>
          </a:p>
          <a:p>
            <a:r>
              <a:rPr sz="2400" dirty="0"/>
              <a:t>{ "timestamp": "2025-07-09T08:45:23Z", "</a:t>
            </a:r>
            <a:r>
              <a:rPr sz="2400" dirty="0" err="1"/>
              <a:t>node_id</a:t>
            </a:r>
            <a:r>
              <a:rPr sz="2400" dirty="0"/>
              <a:t>": "compute-01", "</a:t>
            </a:r>
            <a:r>
              <a:rPr sz="2400" dirty="0" err="1"/>
              <a:t>cpu_temp</a:t>
            </a:r>
            <a:r>
              <a:rPr sz="2400" dirty="0"/>
              <a:t>": 67.5, "</a:t>
            </a:r>
            <a:r>
              <a:rPr sz="2400" dirty="0" err="1"/>
              <a:t>fan_speed</a:t>
            </a:r>
            <a:r>
              <a:rPr sz="2400" dirty="0"/>
              <a:t>": 3800, "</a:t>
            </a:r>
            <a:r>
              <a:rPr sz="2400" dirty="0" err="1"/>
              <a:t>power_watts</a:t>
            </a:r>
            <a:r>
              <a:rPr sz="2400" dirty="0"/>
              <a:t>": 180, "status": "OK" }</a:t>
            </a:r>
          </a:p>
          <a:p>
            <a:endParaRPr sz="2400" dirty="0"/>
          </a:p>
          <a:p>
            <a:r>
              <a:rPr sz="2400" dirty="0"/>
              <a:t> Bad Record:</a:t>
            </a:r>
          </a:p>
          <a:p>
            <a:r>
              <a:rPr sz="2400" dirty="0"/>
              <a:t>{ "timestamp": null, "</a:t>
            </a:r>
            <a:r>
              <a:rPr sz="2400" dirty="0" err="1"/>
              <a:t>node_id</a:t>
            </a:r>
            <a:r>
              <a:rPr sz="2400" dirty="0"/>
              <a:t>": "", "</a:t>
            </a:r>
            <a:r>
              <a:rPr sz="2400" dirty="0" err="1"/>
              <a:t>cpu_temp</a:t>
            </a:r>
            <a:r>
              <a:rPr sz="2400" dirty="0"/>
              <a:t>": -273.15, "</a:t>
            </a:r>
            <a:r>
              <a:rPr sz="2400" dirty="0" err="1"/>
              <a:t>fan_speed</a:t>
            </a:r>
            <a:r>
              <a:rPr sz="2400" dirty="0"/>
              <a:t>": "NA", "</a:t>
            </a:r>
            <a:r>
              <a:rPr sz="2400" dirty="0" err="1"/>
              <a:t>power_watts</a:t>
            </a:r>
            <a:r>
              <a:rPr sz="2400" dirty="0"/>
              <a:t>": 99999, "status": "UNKNOWN" 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Where It Runs in the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/>
              <a:t> Kafka consumer ingests data</a:t>
            </a:r>
          </a:p>
          <a:p>
            <a:r>
              <a:rPr sz="1800" dirty="0"/>
              <a:t> Features extracted</a:t>
            </a:r>
          </a:p>
          <a:p>
            <a:r>
              <a:rPr sz="1800" dirty="0"/>
              <a:t> Unified ML model assigns </a:t>
            </a:r>
            <a:r>
              <a:rPr sz="1800" dirty="0" err="1"/>
              <a:t>quality_score</a:t>
            </a:r>
            <a:endParaRPr sz="1800" dirty="0"/>
          </a:p>
          <a:p>
            <a:r>
              <a:rPr sz="1800" dirty="0"/>
              <a:t> Based on score:</a:t>
            </a:r>
          </a:p>
          <a:p>
            <a:pPr marL="400050" lvl="1" indent="0">
              <a:buNone/>
            </a:pPr>
            <a:r>
              <a:rPr sz="1800" dirty="0"/>
              <a:t>  • Forward to OpenSearch / </a:t>
            </a:r>
            <a:r>
              <a:rPr sz="1800" dirty="0" err="1"/>
              <a:t>VictoriaMetrics</a:t>
            </a:r>
            <a:endParaRPr sz="1800" dirty="0"/>
          </a:p>
          <a:p>
            <a:pPr marL="400050" lvl="1" indent="0">
              <a:buNone/>
            </a:pPr>
            <a:r>
              <a:rPr sz="1800" dirty="0"/>
              <a:t>  • Or route to bad-data topic / alert system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Training Phase – Step-by-Step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/>
              <a:t> Collect Sample Records from multiple Kafka topics</a:t>
            </a:r>
          </a:p>
          <a:p>
            <a:r>
              <a:rPr lang="en-US" sz="1800" dirty="0"/>
              <a:t> </a:t>
            </a:r>
            <a:r>
              <a:rPr sz="1800" dirty="0"/>
              <a:t>Assign </a:t>
            </a:r>
            <a:r>
              <a:rPr sz="1800" dirty="0" err="1"/>
              <a:t>topic_id</a:t>
            </a:r>
            <a:r>
              <a:rPr sz="1800" dirty="0"/>
              <a:t> to each record</a:t>
            </a:r>
          </a:p>
          <a:p>
            <a:r>
              <a:rPr sz="1800" dirty="0"/>
              <a:t> Extract Features (e.g., </a:t>
            </a:r>
            <a:r>
              <a:rPr sz="1800" dirty="0" err="1"/>
              <a:t>cpu_temp</a:t>
            </a:r>
            <a:r>
              <a:rPr sz="1800" dirty="0"/>
              <a:t>, status, </a:t>
            </a:r>
            <a:r>
              <a:rPr sz="1800" dirty="0" err="1"/>
              <a:t>mem_used</a:t>
            </a:r>
            <a:r>
              <a:rPr sz="1800" dirty="0"/>
              <a:t>)</a:t>
            </a:r>
          </a:p>
          <a:p>
            <a:r>
              <a:rPr sz="1800" dirty="0"/>
              <a:t> Label using </a:t>
            </a:r>
            <a:r>
              <a:rPr sz="1800" dirty="0" err="1"/>
              <a:t>quality_rules.yaml</a:t>
            </a:r>
            <a:r>
              <a:rPr sz="1800" dirty="0"/>
              <a:t>:</a:t>
            </a:r>
          </a:p>
          <a:p>
            <a:pPr marL="457200" lvl="1" indent="0">
              <a:buNone/>
            </a:pPr>
            <a:r>
              <a:rPr sz="1400" dirty="0"/>
              <a:t>  • </a:t>
            </a:r>
            <a:r>
              <a:rPr sz="1400" dirty="0" err="1"/>
              <a:t>cpu_temp</a:t>
            </a:r>
            <a:r>
              <a:rPr sz="1400" dirty="0"/>
              <a:t> between 0–100</a:t>
            </a:r>
          </a:p>
          <a:p>
            <a:pPr marL="457200" lvl="1" indent="0">
              <a:buNone/>
            </a:pPr>
            <a:r>
              <a:rPr sz="1400" dirty="0"/>
              <a:t>  • status ≠ UNKNOWN</a:t>
            </a:r>
          </a:p>
          <a:p>
            <a:pPr marL="457200" lvl="1" indent="0">
              <a:buNone/>
            </a:pPr>
            <a:r>
              <a:rPr sz="1400" dirty="0"/>
              <a:t>  • </a:t>
            </a:r>
            <a:r>
              <a:rPr sz="1400" dirty="0" err="1"/>
              <a:t>mem_used</a:t>
            </a:r>
            <a:r>
              <a:rPr sz="1400" dirty="0"/>
              <a:t> ≠ null → label = 1 else 0</a:t>
            </a:r>
          </a:p>
          <a:p>
            <a:r>
              <a:rPr sz="1800" dirty="0"/>
              <a:t> Train Classifier: </a:t>
            </a:r>
            <a:r>
              <a:rPr sz="1800" dirty="0" err="1"/>
              <a:t>model.fit</a:t>
            </a:r>
            <a:r>
              <a:rPr sz="1800" dirty="0"/>
              <a:t>(X, y)  # where X includes </a:t>
            </a:r>
            <a:r>
              <a:rPr sz="1800" dirty="0" err="1"/>
              <a:t>topic_id</a:t>
            </a:r>
            <a:r>
              <a:rPr sz="1800" dirty="0"/>
              <a:t> and features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 err="1"/>
              <a:t>quality_rules.yaml</a:t>
            </a:r>
            <a:r>
              <a:rPr sz="3200" dirty="0"/>
              <a:t> (Labeling Rules)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1800" dirty="0"/>
              <a:t>redfish-telemetry:</a:t>
            </a:r>
          </a:p>
          <a:p>
            <a:pPr marL="0" indent="0">
              <a:buNone/>
            </a:pPr>
            <a:r>
              <a:rPr sz="1800" dirty="0"/>
              <a:t>  </a:t>
            </a:r>
            <a:r>
              <a:rPr sz="1800" dirty="0" err="1"/>
              <a:t>cpu_temp</a:t>
            </a:r>
            <a:r>
              <a:rPr sz="1800" dirty="0"/>
              <a:t>:</a:t>
            </a:r>
          </a:p>
          <a:p>
            <a:pPr marL="0" indent="0">
              <a:buNone/>
            </a:pPr>
            <a:r>
              <a:rPr sz="1800" dirty="0"/>
              <a:t>    min: 0</a:t>
            </a:r>
          </a:p>
          <a:p>
            <a:pPr marL="0" indent="0">
              <a:buNone/>
            </a:pPr>
            <a:r>
              <a:rPr sz="1800" dirty="0"/>
              <a:t>    max: 100</a:t>
            </a:r>
          </a:p>
          <a:p>
            <a:pPr marL="0" indent="0">
              <a:buNone/>
            </a:pPr>
            <a:r>
              <a:rPr sz="1800" dirty="0"/>
              <a:t>  status:</a:t>
            </a:r>
          </a:p>
          <a:p>
            <a:pPr marL="0" indent="0">
              <a:buNone/>
            </a:pPr>
            <a:r>
              <a:rPr sz="1800" dirty="0"/>
              <a:t>    </a:t>
            </a:r>
            <a:r>
              <a:rPr sz="1800" dirty="0" err="1"/>
              <a:t>not_in</a:t>
            </a:r>
            <a:r>
              <a:rPr sz="1800" dirty="0"/>
              <a:t>: ["UNKNOWN"]</a:t>
            </a:r>
          </a:p>
          <a:p>
            <a:pPr marL="0" indent="0">
              <a:buNone/>
            </a:pPr>
            <a:endParaRPr sz="1800" dirty="0"/>
          </a:p>
          <a:p>
            <a:pPr marL="0" indent="0">
              <a:buNone/>
            </a:pPr>
            <a:r>
              <a:rPr sz="1800" dirty="0"/>
              <a:t>job-metrics:</a:t>
            </a:r>
          </a:p>
          <a:p>
            <a:pPr marL="0" indent="0">
              <a:buNone/>
            </a:pPr>
            <a:r>
              <a:rPr sz="1800" dirty="0"/>
              <a:t>  </a:t>
            </a:r>
            <a:r>
              <a:rPr sz="1800" dirty="0" err="1"/>
              <a:t>mem_used</a:t>
            </a:r>
            <a:r>
              <a:rPr sz="1800" dirty="0"/>
              <a:t>: </a:t>
            </a:r>
            <a:r>
              <a:rPr sz="1800" dirty="0" err="1"/>
              <a:t>not_null</a:t>
            </a:r>
            <a:r>
              <a:rPr sz="1800" dirty="0"/>
              <a:t>: true</a:t>
            </a:r>
          </a:p>
          <a:p>
            <a:pPr marL="0" indent="0">
              <a:buNone/>
            </a:pPr>
            <a:r>
              <a:rPr sz="1800" dirty="0"/>
              <a:t>  </a:t>
            </a:r>
            <a:r>
              <a:rPr sz="1800" dirty="0" err="1"/>
              <a:t>cpu_usage</a:t>
            </a:r>
            <a:r>
              <a:rPr sz="1800" dirty="0"/>
              <a:t>:</a:t>
            </a:r>
          </a:p>
          <a:p>
            <a:pPr marL="0" indent="0">
              <a:buNone/>
            </a:pPr>
            <a:r>
              <a:rPr sz="1800" dirty="0"/>
              <a:t>    max: 100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Inference Phase – Real-Time Scoring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/>
              <a:t> Kafka Consumer reads record</a:t>
            </a:r>
          </a:p>
          <a:p>
            <a:r>
              <a:rPr sz="1800" dirty="0"/>
              <a:t> Extract and clean features</a:t>
            </a:r>
          </a:p>
          <a:p>
            <a:r>
              <a:rPr sz="1800" dirty="0"/>
              <a:t> Assign </a:t>
            </a:r>
            <a:r>
              <a:rPr sz="1800" dirty="0" err="1"/>
              <a:t>topic_id</a:t>
            </a:r>
            <a:endParaRPr sz="1800" dirty="0"/>
          </a:p>
          <a:p>
            <a:r>
              <a:rPr sz="1800" dirty="0"/>
              <a:t> Predict score:</a:t>
            </a:r>
          </a:p>
          <a:p>
            <a:r>
              <a:rPr sz="1800" dirty="0"/>
              <a:t>  </a:t>
            </a:r>
            <a:r>
              <a:rPr sz="1800" dirty="0" err="1"/>
              <a:t>quality_score</a:t>
            </a:r>
            <a:r>
              <a:rPr sz="1800" dirty="0"/>
              <a:t> = </a:t>
            </a:r>
            <a:r>
              <a:rPr sz="1800" dirty="0" err="1"/>
              <a:t>model.predict_proba</a:t>
            </a:r>
            <a:r>
              <a:rPr sz="1800" dirty="0"/>
              <a:t>([</a:t>
            </a:r>
            <a:r>
              <a:rPr sz="1800" dirty="0" err="1"/>
              <a:t>features_with_topic_id</a:t>
            </a:r>
            <a:r>
              <a:rPr sz="1800" dirty="0"/>
              <a:t>])[0][1]</a:t>
            </a:r>
          </a:p>
          <a:p>
            <a:r>
              <a:rPr sz="1800" dirty="0"/>
              <a:t> If score ≥ threshold → forward</a:t>
            </a:r>
          </a:p>
          <a:p>
            <a:r>
              <a:rPr sz="1800" dirty="0"/>
              <a:t> If score &lt; threshold → alert/quarantine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Why Unified Model Works Well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/>
              <a:t> </a:t>
            </a:r>
            <a:r>
              <a:rPr lang="en-US" sz="1800" dirty="0"/>
              <a:t> </a:t>
            </a:r>
            <a:r>
              <a:rPr sz="1800" dirty="0"/>
              <a:t>One model for all topics</a:t>
            </a:r>
          </a:p>
          <a:p>
            <a:r>
              <a:rPr sz="1800" dirty="0"/>
              <a:t> </a:t>
            </a:r>
            <a:r>
              <a:rPr sz="1800" dirty="0" err="1"/>
              <a:t>topic_id</a:t>
            </a:r>
            <a:r>
              <a:rPr sz="1800" dirty="0"/>
              <a:t> helps context detection</a:t>
            </a:r>
          </a:p>
          <a:p>
            <a:r>
              <a:rPr sz="1800" dirty="0"/>
              <a:t> </a:t>
            </a:r>
            <a:r>
              <a:rPr sz="1800" dirty="0" err="1"/>
              <a:t>XGBoost</a:t>
            </a:r>
            <a:r>
              <a:rPr sz="1800" dirty="0"/>
              <a:t> handles missing/mixed values</a:t>
            </a:r>
          </a:p>
          <a:p>
            <a:r>
              <a:rPr sz="1800" dirty="0"/>
              <a:t> Rule-based labeling easy to tune</a:t>
            </a:r>
          </a:p>
          <a:p>
            <a:r>
              <a:rPr sz="1800" dirty="0"/>
              <a:t> Easy to add new topics by updating config + retraining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Key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/>
              <a:t> ML scoring ensures high-quality data</a:t>
            </a:r>
          </a:p>
          <a:p>
            <a:r>
              <a:rPr sz="1800" dirty="0"/>
              <a:t> Inline check before sink systems (OpenSearch, </a:t>
            </a:r>
            <a:r>
              <a:rPr sz="1800" dirty="0" err="1"/>
              <a:t>VictoriaMetrics</a:t>
            </a:r>
            <a:r>
              <a:rPr sz="1800" dirty="0"/>
              <a:t>)</a:t>
            </a:r>
          </a:p>
          <a:p>
            <a:r>
              <a:rPr sz="1800" dirty="0"/>
              <a:t> Fast and lightweight (</a:t>
            </a:r>
            <a:r>
              <a:rPr sz="1800" dirty="0" err="1"/>
              <a:t>XGBoost</a:t>
            </a:r>
            <a:r>
              <a:rPr sz="1800" dirty="0"/>
              <a:t>, </a:t>
            </a:r>
            <a:r>
              <a:rPr sz="1800" dirty="0" err="1"/>
              <a:t>LightGBM</a:t>
            </a:r>
            <a:r>
              <a:rPr sz="1800" dirty="0"/>
              <a:t>)</a:t>
            </a:r>
          </a:p>
          <a:p>
            <a:r>
              <a:rPr sz="1800" dirty="0"/>
              <a:t> Scales across telemetry, logs, metrics</a:t>
            </a:r>
          </a:p>
          <a:p>
            <a:r>
              <a:rPr sz="1800" dirty="0"/>
              <a:t> Simple rule config + retrain cycle = low maintenance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622</Words>
  <Application>Microsoft Office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Data Quality Scoring – ML-Driven Pipeline Design</vt:lpstr>
      <vt:lpstr>Why It Matters</vt:lpstr>
      <vt:lpstr>Example Records – Clean vs Bad</vt:lpstr>
      <vt:lpstr>Where It Runs in the Pipeline</vt:lpstr>
      <vt:lpstr>Training Phase – Step-by-Step</vt:lpstr>
      <vt:lpstr>quality_rules.yaml (Labeling Rules)</vt:lpstr>
      <vt:lpstr>Inference Phase – Real-Time Scoring</vt:lpstr>
      <vt:lpstr>Why Unified Model Works Well</vt:lpstr>
      <vt:lpstr>Summary of Key Benefits</vt:lpstr>
      <vt:lpstr>Kafka Schema Support – How It Helps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Nanjundaiah, Deepak</cp:lastModifiedBy>
  <cp:revision>2</cp:revision>
  <dcterms:created xsi:type="dcterms:W3CDTF">2013-01-27T09:14:16Z</dcterms:created>
  <dcterms:modified xsi:type="dcterms:W3CDTF">2025-07-09T12:26:06Z</dcterms:modified>
  <cp:category/>
</cp:coreProperties>
</file>