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Agent Groups &amp; Capabilities Enabled by Agentic AI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22514"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Agent Group</a:t>
                      </a:r>
                    </a:p>
                  </a:txBody>
                  <a:tcPr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One-Line Description</a:t>
                      </a:r>
                    </a:p>
                  </a:txBody>
                  <a:tcPr>
                    <a:solidFill>
                      <a:srgbClr val="00468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With Agentic AI (Future Capability)</a:t>
                      </a:r>
                    </a:p>
                  </a:txBody>
                  <a:tcPr>
                    <a:solidFill>
                      <a:srgbClr val="00468C"/>
                    </a:solidFill>
                  </a:tcPr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Hardware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Monitor and automate compute, storage fabric, and sensor health.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Self-healing automation (auto-replace nodes, predictive sensor alerts, adaptive energy optimization).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Network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Map, analyze, and remediate congestion, drops, and topology issues.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AI-driven path rerouting, proactive congestion avoidance, anomaly detection in data flow.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Database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Manage job/accounting metadata, telemetry, storage tiering, and integrity.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Intelligent log synthesis, predictive storage scaling, anomaly detection in metadata trends.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Scheduler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Validate jobs, predict failures, enforce policies, and clean zombies.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Autonomous scheduling optimization, predictive failure prevention, policy tuning based on workload learning.</a:t>
                      </a:r>
                    </a:p>
                  </a:txBody>
                  <a:tcPr/>
                </a:tc>
              </a:tr>
              <a:tr h="522514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User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Provide documentation, ticket correlation, and training assistance.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AI copilots for real-time support, ChatOps integration, context-aware ticket automation.</a:t>
                      </a:r>
                    </a:p>
                  </a:txBody>
                  <a:tcPr/>
                </a:tc>
              </a:tr>
              <a:tr h="522516"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Metadata Agents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Manage and analyze operational metadata across jobs, clusters, and applications.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100"/>
                      </a:pPr>
                      <a:r>
                        <a:t>Semantic correlation of metadata, AI-driven insights for RCA, dynamic optimization across workloads.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Use Cases Enabled by Agentic AI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274320" y="1371600"/>
          <a:ext cx="8229600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406400"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Use Case</a:t>
                      </a:r>
                    </a:p>
                  </a:txBody>
                  <a:tcPr>
                    <a:solidFill>
                      <a:srgbClr val="00785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200" b="1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007850"/>
                    </a:solidFill>
                  </a:tcPr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More Sophisticated AI-Driven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Full self-healing + auto-remediation beyond alerts.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Enhanced Predictive Maintenance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Failures forecast before symptoms are visible.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Greater Cross-Platform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Unified monitoring + ITSM + DevOps pipelines.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Optimized Resource Management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Dynamic scaling across hybrid &amp; multi-cloud.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Predictive Analytics &amp; Proactive Resolution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Issues resolved before users notice.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End-to-End Visibility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Single pane of glass across entire IT &amp; HPC stack.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Automated RCA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ML pinpoints root cause rapidly.</a:t>
                      </a:r>
                    </a:p>
                  </a:txBody>
                  <a:tcPr/>
                </a:tc>
              </a:tr>
              <a:tr h="406400"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ChatOps Integration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200"/>
                      </a:pPr>
                      <a:r>
                        <a:t>Agents embedded in Slack/Teams for faster collaboration.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