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24000"/>
            <a:ext cx="7772400" cy="12414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3"/>
          <p:cNvSpPr txBox="1"/>
          <p:nvPr>
            <p:ph idx="1" type="subTitle"/>
          </p:nvPr>
        </p:nvSpPr>
        <p:spPr>
          <a:xfrm>
            <a:off x="990600" y="4038600"/>
            <a:ext cx="70866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lang="en-US" sz="2800"/>
              <a:t>C</a:t>
            </a:r>
            <a:r>
              <a:rPr lang="en-US" sz="2800"/>
              <a:t> - </a:t>
            </a:r>
            <a:endParaRPr/>
          </a:p>
          <a:p>
            <a:pPr indent="0" lvl="0" marL="0" rtl="0" algn="ctr">
              <a:spcBef>
                <a:spcPts val="560"/>
              </a:spcBef>
              <a:spcAft>
                <a:spcPts val="0"/>
              </a:spcAft>
              <a:buClr>
                <a:srgbClr val="888888"/>
              </a:buClr>
              <a:buSzPts val="2800"/>
              <a:buNone/>
            </a:pPr>
            <a:r>
              <a:rPr lang="en-US" sz="2800"/>
              <a:t>Ganesh G</a:t>
            </a:r>
            <a:r>
              <a:rPr lang="en-US" sz="2800"/>
              <a:t> – PES1UG19CS159</a:t>
            </a:r>
            <a:endParaRPr sz="2800"/>
          </a:p>
          <a:p>
            <a:pPr indent="0" lvl="0" marL="0" rtl="0" algn="ctr">
              <a:spcBef>
                <a:spcPts val="560"/>
              </a:spcBef>
              <a:spcAft>
                <a:spcPts val="0"/>
              </a:spcAft>
              <a:buClr>
                <a:srgbClr val="888888"/>
              </a:buClr>
              <a:buSzPts val="2800"/>
              <a:buNone/>
            </a:pPr>
            <a:r>
              <a:rPr lang="en-US" sz="2800"/>
              <a:t>Ganesh Tarun SR - PES1UG19CS160</a:t>
            </a:r>
            <a:endParaRPr sz="2800"/>
          </a:p>
        </p:txBody>
      </p:sp>
      <p:sp>
        <p:nvSpPr>
          <p:cNvPr descr="PES University - Home | Facebook" id="86" name="Google Shape;86;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ndex.png" id="87" name="Google Shape;87;p13"/>
          <p:cNvPicPr preferRelativeResize="0"/>
          <p:nvPr/>
        </p:nvPicPr>
        <p:blipFill rotWithShape="1">
          <a:blip r:embed="rId3">
            <a:alphaModFix/>
          </a:blip>
          <a:srcRect b="0" l="0" r="0" t="0"/>
          <a:stretch/>
        </p:blipFill>
        <p:spPr>
          <a:xfrm>
            <a:off x="3729038" y="0"/>
            <a:ext cx="1685925" cy="1685925"/>
          </a:xfrm>
          <a:prstGeom prst="rect">
            <a:avLst/>
          </a:prstGeom>
          <a:noFill/>
          <a:ln>
            <a:noFill/>
          </a:ln>
        </p:spPr>
      </p:pic>
      <p:sp>
        <p:nvSpPr>
          <p:cNvPr id="88" name="Google Shape;88;p13"/>
          <p:cNvSpPr txBox="1"/>
          <p:nvPr/>
        </p:nvSpPr>
        <p:spPr>
          <a:xfrm>
            <a:off x="1143000" y="6172200"/>
            <a:ext cx="70866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800"/>
              <a:buFont typeface="Arial"/>
              <a:buNone/>
            </a:pPr>
            <a:r>
              <a:rPr lang="en-US" sz="2800">
                <a:solidFill>
                  <a:srgbClr val="888888"/>
                </a:solidFill>
                <a:latin typeface="Calibri"/>
                <a:ea typeface="Calibri"/>
                <a:cs typeface="Calibri"/>
                <a:sym typeface="Calibri"/>
              </a:rPr>
              <a:t>https://github.com/giriswamy-gan/online-shopping</a:t>
            </a:r>
            <a:r>
              <a:rPr b="0" i="0" lang="en-US" sz="2800" u="none" cap="none" strike="noStrike">
                <a:solidFill>
                  <a:srgbClr val="888888"/>
                </a:solidFill>
                <a:latin typeface="Calibri"/>
                <a:ea typeface="Calibri"/>
                <a:cs typeface="Calibri"/>
                <a:sym typeface="Calibri"/>
              </a:rPr>
              <a:t> </a:t>
            </a:r>
            <a:endParaRPr b="0" i="0" sz="2800" u="none" cap="none" strike="noStrike">
              <a:solidFill>
                <a:srgbClr val="888888"/>
              </a:solidFill>
              <a:latin typeface="Calibri"/>
              <a:ea typeface="Calibri"/>
              <a:cs typeface="Calibri"/>
              <a:sym typeface="Calibri"/>
            </a:endParaRPr>
          </a:p>
        </p:txBody>
      </p:sp>
      <p:sp>
        <p:nvSpPr>
          <p:cNvPr id="89" name="Google Shape;89;p13"/>
          <p:cNvSpPr txBox="1"/>
          <p:nvPr/>
        </p:nvSpPr>
        <p:spPr>
          <a:xfrm>
            <a:off x="685800" y="2895600"/>
            <a:ext cx="7772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Project</a:t>
            </a:r>
            <a:r>
              <a:rPr b="0" i="0" lang="en-US" sz="3200" u="none" cap="none" strike="noStrike">
                <a:solidFill>
                  <a:schemeClr val="dk1"/>
                </a:solidFill>
                <a:latin typeface="Calibri"/>
                <a:ea typeface="Calibri"/>
                <a:cs typeface="Calibri"/>
                <a:sym typeface="Calibri"/>
              </a:rPr>
              <a:t> Title -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Abstract</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rPr lang="en-US"/>
              <a:t>Air travel website with features to upload travel destinations, in the landing page, you can sort by continents, price and clicking on the card takes you to product detail page where you can then add the product to cart and also make changes in the cart page.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Technologies Used</a:t>
            </a:r>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a:t>react</a:t>
            </a:r>
            <a:endParaRPr/>
          </a:p>
          <a:p>
            <a:pPr indent="-342900" lvl="0" marL="457200" rtl="0" algn="l">
              <a:spcBef>
                <a:spcPts val="0"/>
              </a:spcBef>
              <a:spcAft>
                <a:spcPts val="0"/>
              </a:spcAft>
              <a:buSzPts val="1800"/>
              <a:buChar char="•"/>
            </a:pPr>
            <a:r>
              <a:rPr lang="en-US"/>
              <a:t>react-dom</a:t>
            </a:r>
            <a:endParaRPr/>
          </a:p>
          <a:p>
            <a:pPr indent="-342900" lvl="0" marL="457200" rtl="0" algn="l">
              <a:spcBef>
                <a:spcPts val="0"/>
              </a:spcBef>
              <a:spcAft>
                <a:spcPts val="0"/>
              </a:spcAft>
              <a:buSzPts val="1800"/>
              <a:buChar char="•"/>
            </a:pPr>
            <a:r>
              <a:rPr lang="en-US"/>
              <a:t>express</a:t>
            </a:r>
            <a:endParaRPr/>
          </a:p>
          <a:p>
            <a:pPr indent="-342900" lvl="0" marL="457200" rtl="0" algn="l">
              <a:spcBef>
                <a:spcPts val="0"/>
              </a:spcBef>
              <a:spcAft>
                <a:spcPts val="0"/>
              </a:spcAft>
              <a:buSzPts val="1800"/>
              <a:buChar char="•"/>
            </a:pPr>
            <a:r>
              <a:rPr lang="en-US"/>
              <a:t>multer</a:t>
            </a:r>
            <a:endParaRPr/>
          </a:p>
          <a:p>
            <a:pPr indent="-342900" lvl="0" marL="457200" rtl="0" algn="l">
              <a:spcBef>
                <a:spcPts val="0"/>
              </a:spcBef>
              <a:spcAft>
                <a:spcPts val="0"/>
              </a:spcAft>
              <a:buSzPts val="1800"/>
              <a:buChar char="•"/>
            </a:pPr>
            <a:r>
              <a:rPr lang="en-US"/>
              <a:t>axios</a:t>
            </a:r>
            <a:endParaRPr/>
          </a:p>
          <a:p>
            <a:pPr indent="-342900" lvl="0" marL="457200" rtl="0" algn="l">
              <a:spcBef>
                <a:spcPts val="0"/>
              </a:spcBef>
              <a:spcAft>
                <a:spcPts val="0"/>
              </a:spcAft>
              <a:buSzPts val="1800"/>
              <a:buChar char="•"/>
            </a:pPr>
            <a:r>
              <a:rPr lang="en-US"/>
              <a:t>antd</a:t>
            </a:r>
            <a:endParaRPr/>
          </a:p>
          <a:p>
            <a:pPr indent="-342900" lvl="0" marL="457200" rtl="0" algn="l">
              <a:spcBef>
                <a:spcPts val="0"/>
              </a:spcBef>
              <a:spcAft>
                <a:spcPts val="0"/>
              </a:spcAft>
              <a:buSzPts val="1800"/>
              <a:buChar char="•"/>
            </a:pPr>
            <a:r>
              <a:rPr lang="en-US"/>
              <a:t>mongoose</a:t>
            </a:r>
            <a:endParaRPr/>
          </a:p>
          <a:p>
            <a:pPr indent="-342900" lvl="0" marL="457200" rtl="0" algn="l">
              <a:spcBef>
                <a:spcPts val="0"/>
              </a:spcBef>
              <a:spcAft>
                <a:spcPts val="0"/>
              </a:spcAft>
              <a:buSzPts val="1800"/>
              <a:buChar char="•"/>
            </a:pPr>
            <a:r>
              <a:rPr lang="en-US"/>
              <a:t>react-image-gallery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Member Contributions</a:t>
            </a:r>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Ganesh G :</a:t>
            </a:r>
            <a:endParaRPr/>
          </a:p>
          <a:p>
            <a:pPr indent="-342900" lvl="0" marL="457200" rtl="0" algn="l">
              <a:spcBef>
                <a:spcPts val="0"/>
              </a:spcBef>
              <a:spcAft>
                <a:spcPts val="0"/>
              </a:spcAft>
              <a:buSzPts val="1800"/>
              <a:buChar char="•"/>
            </a:pPr>
            <a:r>
              <a:rPr lang="en-US"/>
              <a:t>upload products(images, description, price)</a:t>
            </a:r>
            <a:endParaRPr/>
          </a:p>
          <a:p>
            <a:pPr indent="-342900" lvl="0" marL="457200" rtl="0" algn="l">
              <a:spcBef>
                <a:spcPts val="0"/>
              </a:spcBef>
              <a:spcAft>
                <a:spcPts val="0"/>
              </a:spcAft>
              <a:buSzPts val="1800"/>
              <a:buChar char="•"/>
            </a:pPr>
            <a:r>
              <a:rPr lang="en-US"/>
              <a:t>landing page for website(contains filtering and searching by keyword options)</a:t>
            </a:r>
            <a:endParaRPr/>
          </a:p>
          <a:p>
            <a:pPr indent="-342900" lvl="0" marL="457200" rtl="0" algn="l">
              <a:spcBef>
                <a:spcPts val="0"/>
              </a:spcBef>
              <a:spcAft>
                <a:spcPts val="0"/>
              </a:spcAft>
              <a:buSzPts val="1800"/>
              <a:buChar char="•"/>
            </a:pPr>
            <a:r>
              <a:rPr lang="en-US"/>
              <a:t>product detail page </a:t>
            </a:r>
            <a:endParaRPr/>
          </a:p>
          <a:p>
            <a:pPr indent="0" lvl="0" marL="0" rtl="0" algn="l">
              <a:spcBef>
                <a:spcPts val="0"/>
              </a:spcBef>
              <a:spcAft>
                <a:spcPts val="0"/>
              </a:spcAft>
              <a:buNone/>
            </a:pPr>
            <a:r>
              <a:rPr lang="en-US"/>
              <a:t>Ganesh Tarun SR :</a:t>
            </a:r>
            <a:endParaRPr/>
          </a:p>
          <a:p>
            <a:pPr indent="-342900" lvl="0" marL="457200" rtl="0" algn="l">
              <a:spcBef>
                <a:spcPts val="0"/>
              </a:spcBef>
              <a:spcAft>
                <a:spcPts val="0"/>
              </a:spcAft>
              <a:buSzPts val="1800"/>
              <a:buChar char="•"/>
            </a:pPr>
            <a:r>
              <a:rPr lang="en-US"/>
              <a:t>cart page(add to cart, remove from cart)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