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64" r:id="rId2"/>
    <p:sldId id="257" r:id="rId3"/>
    <p:sldId id="267" r:id="rId4"/>
    <p:sldId id="258" r:id="rId5"/>
    <p:sldId id="259" r:id="rId6"/>
    <p:sldId id="260" r:id="rId7"/>
    <p:sldId id="261" r:id="rId8"/>
    <p:sldId id="263" r:id="rId9"/>
    <p:sldId id="268" r:id="rId10"/>
    <p:sldId id="265" r:id="rId11"/>
  </p:sldIdLst>
  <p:sldSz cx="20105688" cy="11310938"/>
  <p:notesSz cx="9144000" cy="6858000"/>
  <p:embeddedFontLst>
    <p:embeddedFont>
      <p:font typeface="ＭＳ Ｐゴシック" pitchFamily="34" charset="-128"/>
      <p:regular r:id="rId13"/>
    </p:embeddedFont>
    <p:embeddedFont>
      <p:font typeface="Calibri" pitchFamily="34" charset="0"/>
      <p:regular r:id="rId14"/>
      <p:bold r:id="rId15"/>
      <p:italic r:id="rId16"/>
      <p:boldItalic r:id="rId17"/>
    </p:embeddedFont>
    <p:embeddedFont>
      <p:font typeface="Playfair Display" charset="0"/>
      <p:regular r:id="rId18"/>
      <p:bold r:id="rId19"/>
      <p:italic r:id="rId20"/>
      <p:boldItalic r:id="rId21"/>
    </p:embeddedFont>
    <p:embeddedFont>
      <p:font typeface="SimSun" pitchFamily="2" charset="-122"/>
      <p:regular r:id="rId22"/>
    </p:embeddedFont>
    <p:embeddedFont>
      <p:font typeface="Helvetica Neue" charset="0"/>
      <p:bold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000000"/>
          </p15:clr>
        </p15:guide>
        <p15:guide id="2" pos="2880">
          <p15:clr>
            <a:srgbClr val="000000"/>
          </p15:clr>
        </p15:guide>
      </p15:sldGuideLst>
    </p:ext>
    <p:ext uri="{2D200454-40CA-4A62-9FC3-DE9A4176ACB9}">
      <p15:notesGuideLst xmlns="" xmlns:p15="http://schemas.microsoft.com/office/powerpoint/2012/main">
        <p15:guide id="1" orient="horz" pos="2880">
          <p15:clr>
            <a:srgbClr val="000000"/>
          </p15:clr>
        </p15:guide>
        <p15:guide id="2" pos="2160">
          <p15:clr>
            <a:srgbClr val="000000"/>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goILST5aBznn3XGCQi5KXjqQYqZ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674AB765-4216-4AAF-854B-BC9D4FF87071}">
  <a:tblStyle styleId="{674AB765-4216-4AAF-854B-BC9D4FF8707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040" autoAdjust="0"/>
    <p:restoredTop sz="94660"/>
  </p:normalViewPr>
  <p:slideViewPr>
    <p:cSldViewPr snapToGrid="0">
      <p:cViewPr varScale="1">
        <p:scale>
          <a:sx n="37" d="100"/>
          <a:sy n="37" d="100"/>
        </p:scale>
        <p:origin x="-333" y="-51"/>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p:nvPr/>
        </p:nvSpPr>
        <p:spPr>
          <a:xfrm>
            <a:off x="0" y="0"/>
            <a:ext cx="9144000" cy="6858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500" b="0" i="0" u="none">
              <a:solidFill>
                <a:srgbClr val="000000"/>
              </a:solidFill>
              <a:latin typeface="Arial"/>
              <a:ea typeface="Arial"/>
              <a:cs typeface="Arial"/>
              <a:sym typeface="Arial"/>
            </a:endParaRPr>
          </a:p>
        </p:txBody>
      </p:sp>
      <p:sp>
        <p:nvSpPr>
          <p:cNvPr id="4" name="Google Shape;4;n"/>
          <p:cNvSpPr>
            <a:spLocks noGrp="1" noRot="1" noChangeAspect="1"/>
          </p:cNvSpPr>
          <p:nvPr>
            <p:ph type="sldImg" idx="2"/>
          </p:nvPr>
        </p:nvSpPr>
        <p:spPr>
          <a:xfrm>
            <a:off x="-11798300" y="-11798300"/>
            <a:ext cx="11796712" cy="123174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 name="Google Shape;5;n"/>
          <p:cNvSpPr txBox="1">
            <a:spLocks noGrp="1"/>
          </p:cNvSpPr>
          <p:nvPr>
            <p:ph type="body" idx="1"/>
          </p:nvPr>
        </p:nvSpPr>
        <p:spPr>
          <a:xfrm>
            <a:off x="914400" y="3257550"/>
            <a:ext cx="7312025" cy="3082925"/>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extLst>
      <p:ext uri="{BB962C8B-B14F-4D97-AF65-F5344CB8AC3E}">
        <p14:creationId xmlns="" xmlns:p14="http://schemas.microsoft.com/office/powerpoint/2010/main" val="31672363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g7f4cac3c94_1_81:notes"/>
          <p:cNvSpPr>
            <a:spLocks noGrp="1" noRot="1" noChangeAspect="1"/>
          </p:cNvSpPr>
          <p:nvPr>
            <p:ph type="sldImg" idx="2"/>
          </p:nvPr>
        </p:nvSpPr>
        <p:spPr>
          <a:xfrm>
            <a:off x="-16846550" y="-11798300"/>
            <a:ext cx="21893213" cy="123174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 name="Google Shape;41;g7f4cac3c94_1_81:notes"/>
          <p:cNvSpPr txBox="1">
            <a:spLocks noGrp="1"/>
          </p:cNvSpPr>
          <p:nvPr>
            <p:ph type="body" idx="1"/>
          </p:nvPr>
        </p:nvSpPr>
        <p:spPr>
          <a:xfrm>
            <a:off x="914400" y="3257550"/>
            <a:ext cx="7311900" cy="308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2971916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7f4cac3c94_1_31:notes"/>
          <p:cNvSpPr>
            <a:spLocks noGrp="1" noRot="1" noChangeAspect="1"/>
          </p:cNvSpPr>
          <p:nvPr>
            <p:ph type="sldImg" idx="2"/>
          </p:nvPr>
        </p:nvSpPr>
        <p:spPr>
          <a:xfrm>
            <a:off x="-16846550" y="-11798300"/>
            <a:ext cx="21893213" cy="123174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g7f4cac3c94_1_31:notes"/>
          <p:cNvSpPr txBox="1">
            <a:spLocks noGrp="1"/>
          </p:cNvSpPr>
          <p:nvPr>
            <p:ph type="body" idx="1"/>
          </p:nvPr>
        </p:nvSpPr>
        <p:spPr>
          <a:xfrm>
            <a:off x="914400" y="3257550"/>
            <a:ext cx="7311900" cy="308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3970092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7f4cac3c94_1_43:notes"/>
          <p:cNvSpPr>
            <a:spLocks noGrp="1" noRot="1" noChangeAspect="1"/>
          </p:cNvSpPr>
          <p:nvPr>
            <p:ph type="sldImg" idx="2"/>
          </p:nvPr>
        </p:nvSpPr>
        <p:spPr>
          <a:xfrm>
            <a:off x="-16846550" y="-11798300"/>
            <a:ext cx="21893213" cy="123174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7f4cac3c94_1_43:notes"/>
          <p:cNvSpPr txBox="1">
            <a:spLocks noGrp="1"/>
          </p:cNvSpPr>
          <p:nvPr>
            <p:ph type="body" idx="1"/>
          </p:nvPr>
        </p:nvSpPr>
        <p:spPr>
          <a:xfrm>
            <a:off x="914400" y="3257550"/>
            <a:ext cx="7311900" cy="308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609138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f4cac3c94_1_50:notes"/>
          <p:cNvSpPr>
            <a:spLocks noGrp="1" noRot="1" noChangeAspect="1"/>
          </p:cNvSpPr>
          <p:nvPr>
            <p:ph type="sldImg" idx="2"/>
          </p:nvPr>
        </p:nvSpPr>
        <p:spPr>
          <a:xfrm>
            <a:off x="-16846550" y="-11798300"/>
            <a:ext cx="21893213" cy="123174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f4cac3c94_1_50:notes"/>
          <p:cNvSpPr txBox="1">
            <a:spLocks noGrp="1"/>
          </p:cNvSpPr>
          <p:nvPr>
            <p:ph type="body" idx="1"/>
          </p:nvPr>
        </p:nvSpPr>
        <p:spPr>
          <a:xfrm>
            <a:off x="914400" y="3257550"/>
            <a:ext cx="7311900" cy="308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639081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f4cac3c94_1_75:notes"/>
          <p:cNvSpPr>
            <a:spLocks noGrp="1" noRot="1" noChangeAspect="1"/>
          </p:cNvSpPr>
          <p:nvPr>
            <p:ph type="sldImg" idx="2"/>
          </p:nvPr>
        </p:nvSpPr>
        <p:spPr>
          <a:xfrm>
            <a:off x="-16846550" y="-11798300"/>
            <a:ext cx="21893213" cy="123174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f4cac3c94_1_75:notes"/>
          <p:cNvSpPr txBox="1">
            <a:spLocks noGrp="1"/>
          </p:cNvSpPr>
          <p:nvPr>
            <p:ph type="body" idx="1"/>
          </p:nvPr>
        </p:nvSpPr>
        <p:spPr>
          <a:xfrm>
            <a:off x="914400" y="3257550"/>
            <a:ext cx="7311900" cy="308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3447028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f4cac3c94_1_75:notes"/>
          <p:cNvSpPr>
            <a:spLocks noGrp="1" noRot="1" noChangeAspect="1"/>
          </p:cNvSpPr>
          <p:nvPr>
            <p:ph type="sldImg" idx="2"/>
          </p:nvPr>
        </p:nvSpPr>
        <p:spPr>
          <a:xfrm>
            <a:off x="-16846550" y="-11798300"/>
            <a:ext cx="21893213" cy="123174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f4cac3c94_1_75:notes"/>
          <p:cNvSpPr txBox="1">
            <a:spLocks noGrp="1"/>
          </p:cNvSpPr>
          <p:nvPr>
            <p:ph type="body" idx="1"/>
          </p:nvPr>
        </p:nvSpPr>
        <p:spPr>
          <a:xfrm>
            <a:off x="914400" y="3257550"/>
            <a:ext cx="7311900" cy="308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2630152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3"/>
          <p:cNvSpPr txBox="1">
            <a:spLocks noGrp="1"/>
          </p:cNvSpPr>
          <p:nvPr>
            <p:ph type="dt" idx="10"/>
          </p:nvPr>
        </p:nvSpPr>
        <p:spPr>
          <a:xfrm>
            <a:off x="1004887" y="10483850"/>
            <a:ext cx="4689475" cy="598487"/>
          </a:xfrm>
          <a:prstGeom prst="rect">
            <a:avLst/>
          </a:prstGeom>
          <a:noFill/>
          <a:ln>
            <a:noFill/>
          </a:ln>
        </p:spPr>
        <p:txBody>
          <a:bodyPr spcFirstLastPara="1" wrap="square" lIns="179625" tIns="89625" rIns="179625" bIns="896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35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35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35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35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35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35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35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35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3500" b="0" i="0" u="none" strike="noStrike" cap="none">
                <a:solidFill>
                  <a:srgbClr val="000000"/>
                </a:solidFill>
                <a:latin typeface="Arial"/>
                <a:ea typeface="Arial"/>
                <a:cs typeface="Arial"/>
                <a:sym typeface="Arial"/>
              </a:defRPr>
            </a:lvl9pPr>
          </a:lstStyle>
          <a:p>
            <a:endParaRPr/>
          </a:p>
        </p:txBody>
      </p:sp>
      <p:sp>
        <p:nvSpPr>
          <p:cNvPr id="23" name="Google Shape;23;p3"/>
          <p:cNvSpPr txBox="1">
            <a:spLocks noGrp="1"/>
          </p:cNvSpPr>
          <p:nvPr>
            <p:ph type="sldNum" idx="12"/>
          </p:nvPr>
        </p:nvSpPr>
        <p:spPr>
          <a:xfrm>
            <a:off x="14409738" y="10483850"/>
            <a:ext cx="4689475" cy="598487"/>
          </a:xfrm>
          <a:prstGeom prst="rect">
            <a:avLst/>
          </a:prstGeom>
          <a:noFill/>
          <a:ln>
            <a:noFill/>
          </a:ln>
        </p:spPr>
        <p:txBody>
          <a:bodyPr spcFirstLastPara="1" wrap="square" lIns="179625" tIns="89625" rIns="179625" bIns="89625" anchor="ctr" anchorCtr="0">
            <a:noAutofit/>
          </a:bodyPr>
          <a:lstStyle>
            <a:lvl1pPr marL="0" lvl="0" indent="0" algn="r">
              <a:lnSpc>
                <a:spcPct val="100000"/>
              </a:lnSpc>
              <a:spcBef>
                <a:spcPts val="0"/>
              </a:spcBef>
              <a:spcAft>
                <a:spcPts val="0"/>
              </a:spcAft>
              <a:buNone/>
              <a:defRPr sz="2400">
                <a:solidFill>
                  <a:srgbClr val="898989"/>
                </a:solidFill>
                <a:latin typeface="Calibri"/>
                <a:ea typeface="Calibri"/>
                <a:cs typeface="Calibri"/>
                <a:sym typeface="Calibri"/>
              </a:defRPr>
            </a:lvl1pPr>
            <a:lvl2pPr marL="0" lvl="1" indent="0" algn="r">
              <a:lnSpc>
                <a:spcPct val="100000"/>
              </a:lnSpc>
              <a:spcBef>
                <a:spcPts val="0"/>
              </a:spcBef>
              <a:spcAft>
                <a:spcPts val="0"/>
              </a:spcAft>
              <a:buNone/>
              <a:defRPr sz="2400">
                <a:solidFill>
                  <a:srgbClr val="898989"/>
                </a:solidFill>
                <a:latin typeface="Calibri"/>
                <a:ea typeface="Calibri"/>
                <a:cs typeface="Calibri"/>
                <a:sym typeface="Calibri"/>
              </a:defRPr>
            </a:lvl2pPr>
            <a:lvl3pPr marL="0" lvl="2" indent="0" algn="r">
              <a:lnSpc>
                <a:spcPct val="100000"/>
              </a:lnSpc>
              <a:spcBef>
                <a:spcPts val="0"/>
              </a:spcBef>
              <a:spcAft>
                <a:spcPts val="0"/>
              </a:spcAft>
              <a:buNone/>
              <a:defRPr sz="2400">
                <a:solidFill>
                  <a:srgbClr val="898989"/>
                </a:solidFill>
                <a:latin typeface="Calibri"/>
                <a:ea typeface="Calibri"/>
                <a:cs typeface="Calibri"/>
                <a:sym typeface="Calibri"/>
              </a:defRPr>
            </a:lvl3pPr>
            <a:lvl4pPr marL="0" lvl="3" indent="0" algn="r">
              <a:lnSpc>
                <a:spcPct val="100000"/>
              </a:lnSpc>
              <a:spcBef>
                <a:spcPts val="0"/>
              </a:spcBef>
              <a:spcAft>
                <a:spcPts val="0"/>
              </a:spcAft>
              <a:buNone/>
              <a:defRPr sz="2400">
                <a:solidFill>
                  <a:srgbClr val="898989"/>
                </a:solidFill>
                <a:latin typeface="Calibri"/>
                <a:ea typeface="Calibri"/>
                <a:cs typeface="Calibri"/>
                <a:sym typeface="Calibri"/>
              </a:defRPr>
            </a:lvl4pPr>
            <a:lvl5pPr marL="0" lvl="4" indent="0" algn="r">
              <a:lnSpc>
                <a:spcPct val="100000"/>
              </a:lnSpc>
              <a:spcBef>
                <a:spcPts val="0"/>
              </a:spcBef>
              <a:spcAft>
                <a:spcPts val="0"/>
              </a:spcAft>
              <a:buNone/>
              <a:defRPr sz="2400">
                <a:solidFill>
                  <a:srgbClr val="898989"/>
                </a:solidFill>
                <a:latin typeface="Calibri"/>
                <a:ea typeface="Calibri"/>
                <a:cs typeface="Calibri"/>
                <a:sym typeface="Calibri"/>
              </a:defRPr>
            </a:lvl5pPr>
            <a:lvl6pPr marL="0" lvl="5" indent="0" algn="r">
              <a:lnSpc>
                <a:spcPct val="100000"/>
              </a:lnSpc>
              <a:spcBef>
                <a:spcPts val="0"/>
              </a:spcBef>
              <a:spcAft>
                <a:spcPts val="0"/>
              </a:spcAft>
              <a:buNone/>
              <a:defRPr sz="2400">
                <a:solidFill>
                  <a:srgbClr val="898989"/>
                </a:solidFill>
                <a:latin typeface="Calibri"/>
                <a:ea typeface="Calibri"/>
                <a:cs typeface="Calibri"/>
                <a:sym typeface="Calibri"/>
              </a:defRPr>
            </a:lvl6pPr>
            <a:lvl7pPr marL="0" lvl="6" indent="0" algn="r">
              <a:lnSpc>
                <a:spcPct val="100000"/>
              </a:lnSpc>
              <a:spcBef>
                <a:spcPts val="0"/>
              </a:spcBef>
              <a:spcAft>
                <a:spcPts val="0"/>
              </a:spcAft>
              <a:buNone/>
              <a:defRPr sz="2400">
                <a:solidFill>
                  <a:srgbClr val="898989"/>
                </a:solidFill>
                <a:latin typeface="Calibri"/>
                <a:ea typeface="Calibri"/>
                <a:cs typeface="Calibri"/>
                <a:sym typeface="Calibri"/>
              </a:defRPr>
            </a:lvl7pPr>
            <a:lvl8pPr marL="0" lvl="7" indent="0" algn="r">
              <a:lnSpc>
                <a:spcPct val="100000"/>
              </a:lnSpc>
              <a:spcBef>
                <a:spcPts val="0"/>
              </a:spcBef>
              <a:spcAft>
                <a:spcPts val="0"/>
              </a:spcAft>
              <a:buNone/>
              <a:defRPr sz="2400">
                <a:solidFill>
                  <a:srgbClr val="898989"/>
                </a:solidFill>
                <a:latin typeface="Calibri"/>
                <a:ea typeface="Calibri"/>
                <a:cs typeface="Calibri"/>
                <a:sym typeface="Calibri"/>
              </a:defRPr>
            </a:lvl8pPr>
            <a:lvl9pPr marL="0" lvl="8" indent="0" algn="r">
              <a:lnSpc>
                <a:spcPct val="100000"/>
              </a:lnSpc>
              <a:spcBef>
                <a:spcPts val="0"/>
              </a:spcBef>
              <a:spcAft>
                <a:spcPts val="0"/>
              </a:spcAft>
              <a:buNone/>
              <a:defRPr sz="24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cSld name="1_Blank">
    <p:spTree>
      <p:nvGrpSpPr>
        <p:cNvPr id="1" name=""/>
        <p:cNvGrpSpPr/>
        <p:nvPr/>
      </p:nvGrpSpPr>
      <p:grpSpPr>
        <a:xfrm>
          <a:off x="0" y="0"/>
          <a:ext cx="0" cy="0"/>
          <a:chOff x="0" y="0"/>
          <a:chExt cx="0" cy="0"/>
        </a:xfrm>
      </p:grpSpPr>
      <p:sp>
        <p:nvSpPr>
          <p:cNvPr id="2" name="Holder 4"/>
          <p:cNvSpPr>
            <a:spLocks noGrp="1"/>
          </p:cNvSpPr>
          <p:nvPr>
            <p:ph type="ftr" sz="quarter" idx="10"/>
          </p:nvPr>
        </p:nvSpPr>
        <p:spPr>
          <a:xfrm>
            <a:off x="6836315" y="10518665"/>
            <a:ext cx="6433058" cy="566817"/>
          </a:xfrm>
          <a:prstGeom prst="rect">
            <a:avLst/>
          </a:prstGeom>
        </p:spPr>
        <p:txBody>
          <a:bodyPr/>
          <a:lstStyle>
            <a:lvl1pPr>
              <a:defRPr/>
            </a:lvl1pPr>
          </a:lstStyle>
          <a:p>
            <a:pPr>
              <a:defRPr/>
            </a:pPr>
            <a:endParaRPr/>
          </a:p>
        </p:txBody>
      </p:sp>
      <p:sp>
        <p:nvSpPr>
          <p:cNvPr id="3" name="Holder 5"/>
          <p:cNvSpPr>
            <a:spLocks noGrp="1"/>
          </p:cNvSpPr>
          <p:nvPr>
            <p:ph type="dt" sz="half" idx="11"/>
          </p:nvPr>
        </p:nvSpPr>
        <p:spPr/>
        <p:txBody>
          <a:bodyPr/>
          <a:lstStyle>
            <a:lvl1pPr>
              <a:defRPr/>
            </a:lvl1pPr>
          </a:lstStyle>
          <a:p>
            <a:pPr>
              <a:defRPr/>
            </a:pPr>
            <a:fld id="{89ECE063-9681-4ED3-873E-6A6C741C1506}" type="datetimeFigureOut">
              <a:rPr lang="en-US" altLang="en-US"/>
              <a:pPr>
                <a:defRPr/>
              </a:pPr>
              <a:t>8/25/2020</a:t>
            </a:fld>
            <a:endParaRPr lang="en-US" altLang="en-US"/>
          </a:p>
        </p:txBody>
      </p:sp>
      <p:sp>
        <p:nvSpPr>
          <p:cNvPr id="4" name="Holder 6"/>
          <p:cNvSpPr>
            <a:spLocks noGrp="1"/>
          </p:cNvSpPr>
          <p:nvPr>
            <p:ph type="sldNum" sz="quarter" idx="12"/>
          </p:nvPr>
        </p:nvSpPr>
        <p:spPr/>
        <p:txBody>
          <a:bodyPr/>
          <a:lstStyle>
            <a:lvl1pPr>
              <a:defRPr/>
            </a:lvl1pPr>
          </a:lstStyle>
          <a:p>
            <a:pPr>
              <a:defRPr/>
            </a:pPr>
            <a:fld id="{6CEFA4E3-1065-4598-8011-247F8FBAECAD}" type="slidenum">
              <a:rPr lang="en-US" altLang="en-US"/>
              <a:pPr>
                <a:defRPr/>
              </a:pPr>
              <a:t>‹#›</a:t>
            </a:fld>
            <a:endParaRPr lang="en-US" altLang="en-US"/>
          </a:p>
        </p:txBody>
      </p:sp>
    </p:spTree>
    <p:extLst>
      <p:ext uri="{BB962C8B-B14F-4D97-AF65-F5344CB8AC3E}">
        <p14:creationId xmlns="" xmlns:p14="http://schemas.microsoft.com/office/powerpoint/2010/main" val="5783697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
        <p:cNvGrpSpPr/>
        <p:nvPr/>
      </p:nvGrpSpPr>
      <p:grpSpPr>
        <a:xfrm>
          <a:off x="0" y="0"/>
          <a:ext cx="0" cy="0"/>
          <a:chOff x="0" y="0"/>
          <a:chExt cx="0" cy="0"/>
        </a:xfrm>
      </p:grpSpPr>
      <p:sp>
        <p:nvSpPr>
          <p:cNvPr id="7" name="Google Shape;7;p2"/>
          <p:cNvSpPr/>
          <p:nvPr/>
        </p:nvSpPr>
        <p:spPr>
          <a:xfrm>
            <a:off x="0" y="0"/>
            <a:ext cx="20104101" cy="11309350"/>
          </a:xfrm>
          <a:prstGeom prst="rect">
            <a:avLst/>
          </a:prstGeom>
          <a:solidFill>
            <a:srgbClr val="FFFFFF">
              <a:alpha val="98823"/>
            </a:srgbClr>
          </a:solidFill>
          <a:ln w="76300" cap="sq"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500" b="0" i="0" u="none">
              <a:solidFill>
                <a:srgbClr val="000000"/>
              </a:solidFill>
              <a:latin typeface="Arial"/>
              <a:ea typeface="Arial"/>
              <a:cs typeface="Arial"/>
              <a:sym typeface="Arial"/>
            </a:endParaRPr>
          </a:p>
        </p:txBody>
      </p:sp>
      <p:sp>
        <p:nvSpPr>
          <p:cNvPr id="8" name="Google Shape;8;p2"/>
          <p:cNvSpPr txBox="1"/>
          <p:nvPr/>
        </p:nvSpPr>
        <p:spPr>
          <a:xfrm>
            <a:off x="1822450" y="438150"/>
            <a:ext cx="2058987" cy="584200"/>
          </a:xfrm>
          <a:prstGeom prst="rect">
            <a:avLst/>
          </a:prstGeom>
          <a:noFill/>
          <a:ln>
            <a:noFill/>
          </a:ln>
        </p:spPr>
        <p:txBody>
          <a:bodyPr spcFirstLastPara="1" wrap="square" lIns="0" tIns="17275" rIns="0" bIns="0" anchor="t" anchorCtr="0">
            <a:spAutoFit/>
          </a:bodyPr>
          <a:lstStyle/>
          <a:p>
            <a:pPr marL="12700" marR="0" lvl="0" indent="0" algn="l" rtl="0">
              <a:lnSpc>
                <a:spcPct val="100000"/>
              </a:lnSpc>
              <a:spcBef>
                <a:spcPts val="0"/>
              </a:spcBef>
              <a:spcAft>
                <a:spcPts val="0"/>
              </a:spcAft>
              <a:buClr>
                <a:srgbClr val="231F20"/>
              </a:buClr>
              <a:buSzPts val="1800"/>
              <a:buFont typeface="Helvetica Neue"/>
              <a:buNone/>
            </a:pPr>
            <a:r>
              <a:rPr lang="en-US" sz="1800" b="1" i="0" u="none">
                <a:solidFill>
                  <a:srgbClr val="231F20"/>
                </a:solidFill>
                <a:latin typeface="Helvetica Neue"/>
                <a:ea typeface="Helvetica Neue"/>
                <a:cs typeface="Helvetica Neue"/>
                <a:sym typeface="Helvetica Neue"/>
              </a:rPr>
              <a:t>RV College of</a:t>
            </a:r>
            <a:endParaRPr/>
          </a:p>
          <a:p>
            <a:pPr marL="12700" marR="0" lvl="0" indent="0" algn="l" rtl="0">
              <a:lnSpc>
                <a:spcPct val="100000"/>
              </a:lnSpc>
              <a:spcBef>
                <a:spcPts val="100"/>
              </a:spcBef>
              <a:spcAft>
                <a:spcPts val="0"/>
              </a:spcAft>
              <a:buClr>
                <a:srgbClr val="231F20"/>
              </a:buClr>
              <a:buSzPts val="1800"/>
              <a:buFont typeface="Helvetica Neue"/>
              <a:buNone/>
            </a:pPr>
            <a:r>
              <a:rPr lang="en-US" sz="1800" b="1" i="0" u="none">
                <a:solidFill>
                  <a:srgbClr val="231F20"/>
                </a:solidFill>
                <a:latin typeface="Helvetica Neue"/>
                <a:ea typeface="Helvetica Neue"/>
                <a:cs typeface="Helvetica Neue"/>
                <a:sym typeface="Helvetica Neue"/>
              </a:rPr>
              <a:t>Engineering </a:t>
            </a:r>
            <a:endParaRPr/>
          </a:p>
        </p:txBody>
      </p:sp>
      <p:sp>
        <p:nvSpPr>
          <p:cNvPr id="9" name="Google Shape;9;p2"/>
          <p:cNvSpPr txBox="1"/>
          <p:nvPr/>
        </p:nvSpPr>
        <p:spPr>
          <a:xfrm>
            <a:off x="14320838" y="407987"/>
            <a:ext cx="5202237" cy="5222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pic>
        <p:nvPicPr>
          <p:cNvPr id="10" name="Google Shape;10;p2"/>
          <p:cNvPicPr preferRelativeResize="0"/>
          <p:nvPr/>
        </p:nvPicPr>
        <p:blipFill rotWithShape="1">
          <a:blip r:embed="rId4">
            <a:alphaModFix/>
          </a:blip>
          <a:srcRect/>
          <a:stretch/>
        </p:blipFill>
        <p:spPr>
          <a:xfrm>
            <a:off x="909637" y="312737"/>
            <a:ext cx="838200" cy="814387"/>
          </a:xfrm>
          <a:prstGeom prst="rect">
            <a:avLst/>
          </a:prstGeom>
          <a:noFill/>
          <a:ln>
            <a:noFill/>
          </a:ln>
        </p:spPr>
      </p:pic>
      <p:sp>
        <p:nvSpPr>
          <p:cNvPr id="11" name="Google Shape;11;p2"/>
          <p:cNvSpPr/>
          <p:nvPr/>
        </p:nvSpPr>
        <p:spPr>
          <a:xfrm>
            <a:off x="0" y="0"/>
            <a:ext cx="20104101" cy="11309350"/>
          </a:xfrm>
          <a:prstGeom prst="rect">
            <a:avLst/>
          </a:prstGeom>
          <a:solidFill>
            <a:srgbClr val="FFFFFF">
              <a:alpha val="98823"/>
            </a:srgbClr>
          </a:solidFill>
          <a:ln w="76300" cap="sq"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500" b="0" i="0" u="none">
              <a:solidFill>
                <a:srgbClr val="000000"/>
              </a:solidFill>
              <a:latin typeface="Arial"/>
              <a:ea typeface="Arial"/>
              <a:cs typeface="Arial"/>
              <a:sym typeface="Arial"/>
            </a:endParaRPr>
          </a:p>
        </p:txBody>
      </p:sp>
      <p:sp>
        <p:nvSpPr>
          <p:cNvPr id="12" name="Google Shape;12;p2"/>
          <p:cNvSpPr txBox="1"/>
          <p:nvPr/>
        </p:nvSpPr>
        <p:spPr>
          <a:xfrm>
            <a:off x="2508250" y="720725"/>
            <a:ext cx="3810000" cy="1811337"/>
          </a:xfrm>
          <a:prstGeom prst="rect">
            <a:avLst/>
          </a:prstGeom>
          <a:noFill/>
          <a:ln>
            <a:noFill/>
          </a:ln>
        </p:spPr>
        <p:txBody>
          <a:bodyPr spcFirstLastPara="1" wrap="square" lIns="0" tIns="13300" rIns="0" bIns="0" anchor="t" anchorCtr="0">
            <a:spAutoFit/>
          </a:bodyPr>
          <a:lstStyle/>
          <a:p>
            <a:pPr marL="12700" marR="0" lvl="0" indent="0" algn="l" rtl="0">
              <a:lnSpc>
                <a:spcPct val="109523"/>
              </a:lnSpc>
              <a:spcBef>
                <a:spcPts val="0"/>
              </a:spcBef>
              <a:spcAft>
                <a:spcPts val="0"/>
              </a:spcAft>
              <a:buClr>
                <a:srgbClr val="FFFFFF"/>
              </a:buClr>
              <a:buSzPts val="4200"/>
              <a:buFont typeface="Helvetica Neue"/>
              <a:buNone/>
            </a:pPr>
            <a:r>
              <a:rPr lang="en-US" sz="4200" b="1" i="0" u="none">
                <a:solidFill>
                  <a:srgbClr val="FFFFFF"/>
                </a:solidFill>
                <a:latin typeface="Helvetica Neue"/>
                <a:ea typeface="Helvetica Neue"/>
                <a:cs typeface="Helvetica Neue"/>
                <a:sym typeface="Helvetica Neue"/>
              </a:rPr>
              <a:t>RV College of </a:t>
            </a:r>
            <a:endParaRPr/>
          </a:p>
          <a:p>
            <a:pPr marL="12700" marR="0" lvl="0" indent="0" algn="l" rtl="0">
              <a:lnSpc>
                <a:spcPct val="109523"/>
              </a:lnSpc>
              <a:spcBef>
                <a:spcPts val="100"/>
              </a:spcBef>
              <a:spcAft>
                <a:spcPts val="0"/>
              </a:spcAft>
              <a:buClr>
                <a:srgbClr val="FFFFFF"/>
              </a:buClr>
              <a:buSzPts val="4200"/>
              <a:buFont typeface="Helvetica Neue"/>
              <a:buNone/>
            </a:pPr>
            <a:r>
              <a:rPr lang="en-US" sz="4200" b="1" i="0" u="none">
                <a:solidFill>
                  <a:srgbClr val="FFFFFF"/>
                </a:solidFill>
                <a:latin typeface="Helvetica Neue"/>
                <a:ea typeface="Helvetica Neue"/>
                <a:cs typeface="Helvetica Neue"/>
                <a:sym typeface="Helvetica Neue"/>
              </a:rPr>
              <a:t>Engineering</a:t>
            </a:r>
            <a:endParaRPr/>
          </a:p>
        </p:txBody>
      </p:sp>
      <p:sp>
        <p:nvSpPr>
          <p:cNvPr id="13" name="Google Shape;13;p2"/>
          <p:cNvSpPr txBox="1"/>
          <p:nvPr/>
        </p:nvSpPr>
        <p:spPr>
          <a:xfrm>
            <a:off x="15463838" y="322262"/>
            <a:ext cx="4364037" cy="469900"/>
          </a:xfrm>
          <a:prstGeom prst="rect">
            <a:avLst/>
          </a:prstGeom>
          <a:noFill/>
          <a:ln>
            <a:noFill/>
          </a:ln>
        </p:spPr>
        <p:txBody>
          <a:bodyPr spcFirstLastPara="1" wrap="square" lIns="0" tIns="12600" rIns="0" bIns="0" anchor="t" anchorCtr="0">
            <a:spAutoFit/>
          </a:bodyPr>
          <a:lstStyle/>
          <a:p>
            <a:pPr marL="12700" marR="0" lvl="0" indent="0" algn="l"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pic>
        <p:nvPicPr>
          <p:cNvPr id="14" name="Google Shape;14;p2"/>
          <p:cNvPicPr preferRelativeResize="0"/>
          <p:nvPr/>
        </p:nvPicPr>
        <p:blipFill rotWithShape="1">
          <a:blip r:embed="rId4">
            <a:alphaModFix/>
          </a:blip>
          <a:srcRect/>
          <a:stretch/>
        </p:blipFill>
        <p:spPr>
          <a:xfrm>
            <a:off x="833437" y="703262"/>
            <a:ext cx="1447800" cy="1406525"/>
          </a:xfrm>
          <a:prstGeom prst="rect">
            <a:avLst/>
          </a:prstGeom>
          <a:noFill/>
          <a:ln>
            <a:noFill/>
          </a:ln>
        </p:spPr>
      </p:pic>
      <p:sp>
        <p:nvSpPr>
          <p:cNvPr id="15" name="Google Shape;15;p2"/>
          <p:cNvSpPr txBox="1">
            <a:spLocks noGrp="1"/>
          </p:cNvSpPr>
          <p:nvPr>
            <p:ph type="title"/>
          </p:nvPr>
        </p:nvSpPr>
        <p:spPr>
          <a:xfrm>
            <a:off x="1004887" y="452437"/>
            <a:ext cx="18094325" cy="1882775"/>
          </a:xfrm>
          <a:prstGeom prst="rect">
            <a:avLst/>
          </a:prstGeom>
          <a:noFill/>
          <a:ln>
            <a:noFill/>
          </a:ln>
        </p:spPr>
        <p:txBody>
          <a:bodyPr spcFirstLastPara="1" wrap="square" lIns="179625" tIns="89625" rIns="179625" bIns="89625" anchor="ctr" anchorCtr="0">
            <a:noAutofit/>
          </a:bodyPr>
          <a:lstStyle>
            <a:lvl1pPr marR="0" lvl="0" algn="ctr" rtl="0">
              <a:lnSpc>
                <a:spcPct val="100000"/>
              </a:lnSpc>
              <a:spcBef>
                <a:spcPts val="0"/>
              </a:spcBef>
              <a:spcAft>
                <a:spcPts val="0"/>
              </a:spcAft>
              <a:buSzPts val="1400"/>
              <a:buNone/>
              <a:defRPr sz="8600" b="0" i="0" u="none" strike="noStrike" cap="none">
                <a:solidFill>
                  <a:srgbClr val="000000"/>
                </a:solidFill>
                <a:latin typeface="Calibri"/>
                <a:ea typeface="Calibri"/>
                <a:cs typeface="Calibri"/>
                <a:sym typeface="Calibri"/>
              </a:defRPr>
            </a:lvl1pPr>
            <a:lvl2pPr marR="0" lvl="1" algn="ctr" rtl="0">
              <a:lnSpc>
                <a:spcPct val="100000"/>
              </a:lnSpc>
              <a:spcBef>
                <a:spcPts val="0"/>
              </a:spcBef>
              <a:spcAft>
                <a:spcPts val="0"/>
              </a:spcAft>
              <a:buSzPts val="1400"/>
              <a:buNone/>
              <a:defRPr sz="8600" b="0" i="0" u="none" strike="noStrike" cap="none">
                <a:solidFill>
                  <a:srgbClr val="000000"/>
                </a:solidFill>
                <a:latin typeface="Calibri"/>
                <a:ea typeface="Calibri"/>
                <a:cs typeface="Calibri"/>
                <a:sym typeface="Calibri"/>
              </a:defRPr>
            </a:lvl2pPr>
            <a:lvl3pPr marR="0" lvl="2" algn="ctr" rtl="0">
              <a:lnSpc>
                <a:spcPct val="100000"/>
              </a:lnSpc>
              <a:spcBef>
                <a:spcPts val="0"/>
              </a:spcBef>
              <a:spcAft>
                <a:spcPts val="0"/>
              </a:spcAft>
              <a:buSzPts val="1400"/>
              <a:buNone/>
              <a:defRPr sz="8600" b="0" i="0" u="none" strike="noStrike" cap="none">
                <a:solidFill>
                  <a:srgbClr val="000000"/>
                </a:solidFill>
                <a:latin typeface="Calibri"/>
                <a:ea typeface="Calibri"/>
                <a:cs typeface="Calibri"/>
                <a:sym typeface="Calibri"/>
              </a:defRPr>
            </a:lvl3pPr>
            <a:lvl4pPr marR="0" lvl="3" algn="ctr" rtl="0">
              <a:lnSpc>
                <a:spcPct val="100000"/>
              </a:lnSpc>
              <a:spcBef>
                <a:spcPts val="0"/>
              </a:spcBef>
              <a:spcAft>
                <a:spcPts val="0"/>
              </a:spcAft>
              <a:buSzPts val="1400"/>
              <a:buNone/>
              <a:defRPr sz="8600" b="0" i="0" u="none" strike="noStrike" cap="none">
                <a:solidFill>
                  <a:srgbClr val="000000"/>
                </a:solidFill>
                <a:latin typeface="Calibri"/>
                <a:ea typeface="Calibri"/>
                <a:cs typeface="Calibri"/>
                <a:sym typeface="Calibri"/>
              </a:defRPr>
            </a:lvl4pPr>
            <a:lvl5pPr marR="0" lvl="4" algn="ctr" rtl="0">
              <a:lnSpc>
                <a:spcPct val="100000"/>
              </a:lnSpc>
              <a:spcBef>
                <a:spcPts val="0"/>
              </a:spcBef>
              <a:spcAft>
                <a:spcPts val="0"/>
              </a:spcAft>
              <a:buSzPts val="1400"/>
              <a:buNone/>
              <a:defRPr sz="8600" b="0" i="0" u="none" strike="noStrike" cap="none">
                <a:solidFill>
                  <a:srgbClr val="000000"/>
                </a:solidFill>
                <a:latin typeface="Calibri"/>
                <a:ea typeface="Calibri"/>
                <a:cs typeface="Calibri"/>
                <a:sym typeface="Calibri"/>
              </a:defRPr>
            </a:lvl5pPr>
            <a:lvl6pPr marR="0" lvl="5" algn="ctr" rtl="0">
              <a:lnSpc>
                <a:spcPct val="100000"/>
              </a:lnSpc>
              <a:spcBef>
                <a:spcPts val="0"/>
              </a:spcBef>
              <a:spcAft>
                <a:spcPts val="0"/>
              </a:spcAft>
              <a:buSzPts val="1400"/>
              <a:buNone/>
              <a:defRPr sz="8600" b="0" i="0" u="none" strike="noStrike" cap="none">
                <a:solidFill>
                  <a:srgbClr val="000000"/>
                </a:solidFill>
                <a:latin typeface="Calibri"/>
                <a:ea typeface="Calibri"/>
                <a:cs typeface="Calibri"/>
                <a:sym typeface="Calibri"/>
              </a:defRPr>
            </a:lvl6pPr>
            <a:lvl7pPr marR="0" lvl="6" algn="ctr" rtl="0">
              <a:lnSpc>
                <a:spcPct val="100000"/>
              </a:lnSpc>
              <a:spcBef>
                <a:spcPts val="0"/>
              </a:spcBef>
              <a:spcAft>
                <a:spcPts val="0"/>
              </a:spcAft>
              <a:buSzPts val="1400"/>
              <a:buNone/>
              <a:defRPr sz="8600" b="0" i="0" u="none" strike="noStrike" cap="none">
                <a:solidFill>
                  <a:srgbClr val="000000"/>
                </a:solidFill>
                <a:latin typeface="Calibri"/>
                <a:ea typeface="Calibri"/>
                <a:cs typeface="Calibri"/>
                <a:sym typeface="Calibri"/>
              </a:defRPr>
            </a:lvl7pPr>
            <a:lvl8pPr marR="0" lvl="7" algn="ctr" rtl="0">
              <a:lnSpc>
                <a:spcPct val="100000"/>
              </a:lnSpc>
              <a:spcBef>
                <a:spcPts val="0"/>
              </a:spcBef>
              <a:spcAft>
                <a:spcPts val="0"/>
              </a:spcAft>
              <a:buSzPts val="1400"/>
              <a:buNone/>
              <a:defRPr sz="8600" b="0" i="0" u="none" strike="noStrike" cap="none">
                <a:solidFill>
                  <a:srgbClr val="000000"/>
                </a:solidFill>
                <a:latin typeface="Calibri"/>
                <a:ea typeface="Calibri"/>
                <a:cs typeface="Calibri"/>
                <a:sym typeface="Calibri"/>
              </a:defRPr>
            </a:lvl8pPr>
            <a:lvl9pPr marR="0" lvl="8" algn="ctr" rtl="0">
              <a:lnSpc>
                <a:spcPct val="100000"/>
              </a:lnSpc>
              <a:spcBef>
                <a:spcPts val="0"/>
              </a:spcBef>
              <a:spcAft>
                <a:spcPts val="0"/>
              </a:spcAft>
              <a:buSzPts val="1400"/>
              <a:buNone/>
              <a:defRPr sz="8600" b="0" i="0" u="none" strike="noStrike" cap="none">
                <a:solidFill>
                  <a:srgbClr val="000000"/>
                </a:solidFill>
                <a:latin typeface="Calibri"/>
                <a:ea typeface="Calibri"/>
                <a:cs typeface="Calibri"/>
                <a:sym typeface="Calibri"/>
              </a:defRPr>
            </a:lvl9pPr>
          </a:lstStyle>
          <a:p>
            <a:endParaRPr/>
          </a:p>
        </p:txBody>
      </p:sp>
      <p:sp>
        <p:nvSpPr>
          <p:cNvPr id="16" name="Google Shape;16;p2"/>
          <p:cNvSpPr txBox="1">
            <a:spLocks noGrp="1"/>
          </p:cNvSpPr>
          <p:nvPr>
            <p:ph type="body" idx="1"/>
          </p:nvPr>
        </p:nvSpPr>
        <p:spPr>
          <a:xfrm>
            <a:off x="1004887" y="2640012"/>
            <a:ext cx="18094325" cy="7461250"/>
          </a:xfrm>
          <a:prstGeom prst="rect">
            <a:avLst/>
          </a:prstGeom>
          <a:noFill/>
          <a:ln>
            <a:noFill/>
          </a:ln>
        </p:spPr>
        <p:txBody>
          <a:bodyPr spcFirstLastPara="1" wrap="square" lIns="179625" tIns="89625" rIns="179625" bIns="89625" anchor="t" anchorCtr="0">
            <a:noAutofit/>
          </a:bodyPr>
          <a:lstStyle>
            <a:lvl1pPr marL="457200" marR="0" lvl="0" indent="-228600" algn="l" rtl="0">
              <a:lnSpc>
                <a:spcPct val="100000"/>
              </a:lnSpc>
              <a:spcBef>
                <a:spcPts val="1500"/>
              </a:spcBef>
              <a:spcAft>
                <a:spcPts val="0"/>
              </a:spcAft>
              <a:buSzPts val="1400"/>
              <a:buNone/>
              <a:defRPr sz="63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1300"/>
              </a:spcBef>
              <a:spcAft>
                <a:spcPts val="0"/>
              </a:spcAft>
              <a:buSzPts val="1400"/>
              <a:buNone/>
              <a:defRPr sz="55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1100"/>
              </a:spcBef>
              <a:spcAft>
                <a:spcPts val="0"/>
              </a:spcAft>
              <a:buSzPts val="1400"/>
              <a:buNone/>
              <a:defRPr sz="47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900"/>
              </a:spcBef>
              <a:spcAft>
                <a:spcPts val="0"/>
              </a:spcAft>
              <a:buSzPts val="1400"/>
              <a:buNone/>
              <a:defRPr sz="39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900"/>
              </a:spcBef>
              <a:spcAft>
                <a:spcPts val="0"/>
              </a:spcAft>
              <a:buSzPts val="1400"/>
              <a:buNone/>
              <a:defRPr sz="39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900"/>
              </a:spcBef>
              <a:spcAft>
                <a:spcPts val="0"/>
              </a:spcAft>
              <a:buSzPts val="1400"/>
              <a:buNone/>
              <a:defRPr sz="39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900"/>
              </a:spcBef>
              <a:spcAft>
                <a:spcPts val="0"/>
              </a:spcAft>
              <a:buSzPts val="1400"/>
              <a:buNone/>
              <a:defRPr sz="39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900"/>
              </a:spcBef>
              <a:spcAft>
                <a:spcPts val="0"/>
              </a:spcAft>
              <a:buSzPts val="1400"/>
              <a:buNone/>
              <a:defRPr sz="39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900"/>
              </a:spcBef>
              <a:spcAft>
                <a:spcPts val="0"/>
              </a:spcAft>
              <a:buSzPts val="1400"/>
              <a:buNone/>
              <a:defRPr sz="3900" b="0" i="0" u="none" strike="noStrike" cap="none">
                <a:solidFill>
                  <a:srgbClr val="000000"/>
                </a:solidFill>
                <a:latin typeface="Calibri"/>
                <a:ea typeface="Calibri"/>
                <a:cs typeface="Calibri"/>
                <a:sym typeface="Calibri"/>
              </a:defRPr>
            </a:lvl9pPr>
          </a:lstStyle>
          <a:p>
            <a:endParaRPr/>
          </a:p>
        </p:txBody>
      </p:sp>
      <p:sp>
        <p:nvSpPr>
          <p:cNvPr id="17" name="Google Shape;17;p2"/>
          <p:cNvSpPr txBox="1">
            <a:spLocks noGrp="1"/>
          </p:cNvSpPr>
          <p:nvPr>
            <p:ph type="dt" idx="10"/>
          </p:nvPr>
        </p:nvSpPr>
        <p:spPr>
          <a:xfrm>
            <a:off x="1004887" y="10483850"/>
            <a:ext cx="4689475" cy="598487"/>
          </a:xfrm>
          <a:prstGeom prst="rect">
            <a:avLst/>
          </a:prstGeom>
          <a:noFill/>
          <a:ln>
            <a:noFill/>
          </a:ln>
        </p:spPr>
        <p:txBody>
          <a:bodyPr spcFirstLastPara="1" wrap="square" lIns="179625" tIns="89625" rIns="179625" bIns="89625" anchor="ctr" anchorCtr="0">
            <a:noAutofit/>
          </a:bodyPr>
          <a:lstStyle>
            <a:lvl1pPr marR="0" lvl="0" algn="l" rtl="0">
              <a:lnSpc>
                <a:spcPct val="100000"/>
              </a:lnSpc>
              <a:spcBef>
                <a:spcPts val="0"/>
              </a:spcBef>
              <a:spcAft>
                <a:spcPts val="0"/>
              </a:spcAft>
              <a:buSzPts val="1400"/>
              <a:buNone/>
              <a:defRPr sz="24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35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35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35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35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35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35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35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3500" b="0" i="0" u="none" strike="noStrike" cap="none">
                <a:solidFill>
                  <a:srgbClr val="000000"/>
                </a:solidFill>
                <a:latin typeface="Arial"/>
                <a:ea typeface="Arial"/>
                <a:cs typeface="Arial"/>
                <a:sym typeface="Arial"/>
              </a:defRPr>
            </a:lvl9pPr>
          </a:lstStyle>
          <a:p>
            <a:endParaRPr/>
          </a:p>
        </p:txBody>
      </p:sp>
      <p:sp>
        <p:nvSpPr>
          <p:cNvPr id="18" name="Google Shape;18;p2"/>
          <p:cNvSpPr/>
          <p:nvPr/>
        </p:nvSpPr>
        <p:spPr>
          <a:xfrm>
            <a:off x="6870700" y="10483850"/>
            <a:ext cx="6365875" cy="6016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500" b="0" i="0" u="none">
              <a:solidFill>
                <a:srgbClr val="000000"/>
              </a:solidFill>
              <a:latin typeface="Arial"/>
              <a:ea typeface="Arial"/>
              <a:cs typeface="Arial"/>
              <a:sym typeface="Arial"/>
            </a:endParaRPr>
          </a:p>
        </p:txBody>
      </p:sp>
      <p:sp>
        <p:nvSpPr>
          <p:cNvPr id="19" name="Google Shape;19;p2"/>
          <p:cNvSpPr txBox="1">
            <a:spLocks noGrp="1"/>
          </p:cNvSpPr>
          <p:nvPr>
            <p:ph type="sldNum" idx="12"/>
          </p:nvPr>
        </p:nvSpPr>
        <p:spPr>
          <a:xfrm>
            <a:off x="14409738" y="10483850"/>
            <a:ext cx="4689475" cy="598487"/>
          </a:xfrm>
          <a:prstGeom prst="rect">
            <a:avLst/>
          </a:prstGeom>
          <a:noFill/>
          <a:ln>
            <a:noFill/>
          </a:ln>
        </p:spPr>
        <p:txBody>
          <a:bodyPr spcFirstLastPara="1" wrap="square" lIns="179625" tIns="89625" rIns="179625" bIns="89625" anchor="ctr" anchorCtr="0">
            <a:noAutofit/>
          </a:bodyPr>
          <a:lstStyle>
            <a:lvl1pPr marL="0" marR="0" lvl="0" indent="0" algn="r" rtl="0">
              <a:lnSpc>
                <a:spcPct val="100000"/>
              </a:lnSpc>
              <a:spcBef>
                <a:spcPts val="0"/>
              </a:spcBef>
              <a:spcAft>
                <a:spcPts val="0"/>
              </a:spcAft>
              <a:buClr>
                <a:srgbClr val="898989"/>
              </a:buClr>
              <a:buSzPts val="2400"/>
              <a:buFont typeface="Calibri"/>
              <a:buNone/>
              <a:defRPr sz="24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2400"/>
              <a:buFont typeface="Calibri"/>
              <a:buNone/>
              <a:defRPr sz="24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2400"/>
              <a:buFont typeface="Calibri"/>
              <a:buNone/>
              <a:defRPr sz="24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2400"/>
              <a:buFont typeface="Calibri"/>
              <a:buNone/>
              <a:defRPr sz="24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2400"/>
              <a:buFont typeface="Calibri"/>
              <a:buNone/>
              <a:defRPr sz="24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2400"/>
              <a:buFont typeface="Calibri"/>
              <a:buNone/>
              <a:defRPr sz="24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2400"/>
              <a:buFont typeface="Calibri"/>
              <a:buNone/>
              <a:defRPr sz="24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2400"/>
              <a:buFont typeface="Calibri"/>
              <a:buNone/>
              <a:defRPr sz="24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2400"/>
              <a:buFont typeface="Calibri"/>
              <a:buNone/>
              <a:defRPr sz="24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95"/>
            <a:ext cx="20105688" cy="11310243"/>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r>
              <a:rPr lang="en-IN" dirty="0" smtClean="0">
                <a:solidFill>
                  <a:srgbClr val="FFFFFF"/>
                </a:solidFill>
              </a:rPr>
              <a:t>                                                                        </a:t>
            </a:r>
            <a:endParaRPr lang="en-IN" dirty="0">
              <a:solidFill>
                <a:srgbClr val="FFFFFF"/>
              </a:solidFill>
            </a:endParaRPr>
          </a:p>
        </p:txBody>
      </p:sp>
      <p:sp>
        <p:nvSpPr>
          <p:cNvPr id="9219" name="object 2"/>
          <p:cNvSpPr txBox="1">
            <a:spLocks noChangeArrowheads="1"/>
          </p:cNvSpPr>
          <p:nvPr/>
        </p:nvSpPr>
        <p:spPr bwMode="auto">
          <a:xfrm>
            <a:off x="4601497" y="1563329"/>
            <a:ext cx="15179727" cy="4579460"/>
          </a:xfrm>
          <a:prstGeom prst="rect">
            <a:avLst/>
          </a:prstGeom>
          <a:noFill/>
          <a:ln>
            <a:solidFill>
              <a:schemeClr val="accent1">
                <a:lumMod val="40000"/>
                <a:lumOff val="60000"/>
              </a:schemeClr>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11431" rIns="0" bIns="0">
            <a:spAutoFit/>
          </a:bodyPr>
          <a:lstStyle>
            <a:lvl1pPr marL="127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9pPr>
          </a:lstStyle>
          <a:p>
            <a:pPr marL="0" lvl="0" algn="ctr">
              <a:spcBef>
                <a:spcPts val="0"/>
              </a:spcBef>
              <a:buClr>
                <a:srgbClr val="1F497D"/>
              </a:buClr>
              <a:buSzPts val="3200"/>
            </a:pPr>
            <a:r>
              <a:rPr lang="en-US" sz="7200" dirty="0" smtClean="0">
                <a:solidFill>
                  <a:srgbClr val="1F497D"/>
                </a:solidFill>
                <a:latin typeface="Times New Roman" panose="02020603050405020304" pitchFamily="18" charset="0"/>
                <a:ea typeface="Times New Roman"/>
                <a:cs typeface="Times New Roman" panose="02020603050405020304" pitchFamily="18" charset="0"/>
                <a:sym typeface="Times New Roman"/>
              </a:rPr>
              <a:t>       </a:t>
            </a:r>
            <a:r>
              <a:rPr lang="en-US" sz="8000" dirty="0" smtClean="0">
                <a:solidFill>
                  <a:srgbClr val="1F497D"/>
                </a:solidFill>
                <a:latin typeface="Times New Roman" panose="02020603050405020304" pitchFamily="18" charset="0"/>
                <a:ea typeface="Times New Roman"/>
                <a:cs typeface="Times New Roman" panose="02020603050405020304" pitchFamily="18" charset="0"/>
                <a:sym typeface="Times New Roman"/>
              </a:rPr>
              <a:t>Computer Communication </a:t>
            </a:r>
          </a:p>
          <a:p>
            <a:pPr marL="0" lvl="0" algn="ctr">
              <a:spcBef>
                <a:spcPts val="0"/>
              </a:spcBef>
              <a:buClr>
                <a:srgbClr val="1F497D"/>
              </a:buClr>
              <a:buSzPts val="3200"/>
            </a:pPr>
            <a:r>
              <a:rPr lang="en-US" sz="8000" dirty="0" smtClean="0">
                <a:solidFill>
                  <a:srgbClr val="1F497D"/>
                </a:solidFill>
                <a:latin typeface="Times New Roman" panose="02020603050405020304" pitchFamily="18" charset="0"/>
                <a:ea typeface="Times New Roman"/>
                <a:cs typeface="Times New Roman" panose="02020603050405020304" pitchFamily="18" charset="0"/>
                <a:sym typeface="Times New Roman"/>
              </a:rPr>
              <a:t> Networks</a:t>
            </a:r>
          </a:p>
          <a:p>
            <a:pPr marL="0" lvl="0" algn="ctr">
              <a:spcBef>
                <a:spcPts val="0"/>
              </a:spcBef>
              <a:buClr>
                <a:srgbClr val="1F497D"/>
              </a:buClr>
              <a:buSzPts val="3200"/>
            </a:pPr>
            <a:r>
              <a:rPr lang="en-US" sz="4400" b="1" dirty="0" smtClean="0">
                <a:solidFill>
                  <a:srgbClr val="1F497D"/>
                </a:solidFill>
                <a:latin typeface="Times New Roman" panose="02020603050405020304" pitchFamily="18" charset="0"/>
                <a:cs typeface="Times New Roman" panose="02020603050405020304" pitchFamily="18" charset="0"/>
                <a:sym typeface="Times New Roman"/>
              </a:rPr>
              <a:t>TOPIC:IMPLEMENTATION OF SMART GARAGE SYSTEM USING CISCO PACKET TRACER SIMULATOR</a:t>
            </a:r>
            <a:r>
              <a:rPr lang="en-US" sz="5400" b="1" dirty="0" smtClean="0">
                <a:solidFill>
                  <a:srgbClr val="1F497D"/>
                </a:solidFill>
                <a:latin typeface="Times New Roman" panose="02020603050405020304" pitchFamily="18" charset="0"/>
                <a:cs typeface="Times New Roman" panose="02020603050405020304" pitchFamily="18" charset="0"/>
                <a:sym typeface="Times New Roman"/>
              </a:rPr>
              <a:t> </a:t>
            </a:r>
            <a:endParaRPr lang="en-IN" sz="3600" b="1" dirty="0">
              <a:solidFill>
                <a:schemeClr val="accent5">
                  <a:lumMod val="50000"/>
                </a:schemeClr>
              </a:solidFill>
              <a:latin typeface="Times New Roman" panose="02020603050405020304" pitchFamily="18" charset="0"/>
              <a:cs typeface="Times New Roman" panose="02020603050405020304" pitchFamily="18" charset="0"/>
            </a:endParaRPr>
          </a:p>
          <a:p>
            <a:pPr algn="ctr">
              <a:spcBef>
                <a:spcPts val="88"/>
              </a:spcBef>
            </a:pPr>
            <a:endParaRPr lang="en-US" altLang="en-US" sz="3800" b="1" dirty="0">
              <a:solidFill>
                <a:srgbClr val="002060"/>
              </a:solidFill>
              <a:latin typeface="Times New Roman" panose="02020603050405020304" pitchFamily="18" charset="0"/>
              <a:cs typeface="Times New Roman" panose="02020603050405020304" pitchFamily="18" charset="0"/>
            </a:endParaRPr>
          </a:p>
        </p:txBody>
      </p:sp>
      <p:sp>
        <p:nvSpPr>
          <p:cNvPr id="9220" name="object 3"/>
          <p:cNvSpPr>
            <a:spLocks/>
          </p:cNvSpPr>
          <p:nvPr/>
        </p:nvSpPr>
        <p:spPr bwMode="auto">
          <a:xfrm>
            <a:off x="-6350" y="16224"/>
            <a:ext cx="9378103" cy="6477511"/>
          </a:xfrm>
          <a:custGeom>
            <a:avLst/>
            <a:gdLst>
              <a:gd name="T0" fmla="*/ 37698692 w 7436484"/>
              <a:gd name="T1" fmla="*/ 0 h 5134610"/>
              <a:gd name="T2" fmla="*/ 0 w 7436484"/>
              <a:gd name="T3" fmla="*/ 0 h 5134610"/>
              <a:gd name="T4" fmla="*/ 0 w 7436484"/>
              <a:gd name="T5" fmla="*/ 26100262 h 5134610"/>
              <a:gd name="T6" fmla="*/ 37698692 w 7436484"/>
              <a:gd name="T7" fmla="*/ 0 h 5134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36484" h="5134610">
                <a:moveTo>
                  <a:pt x="7435941" y="0"/>
                </a:moveTo>
                <a:lnTo>
                  <a:pt x="0" y="0"/>
                </a:lnTo>
                <a:lnTo>
                  <a:pt x="0" y="5134513"/>
                </a:lnTo>
                <a:lnTo>
                  <a:pt x="7435941" y="0"/>
                </a:lnTo>
                <a:close/>
              </a:path>
            </a:pathLst>
          </a:custGeom>
          <a:solidFill>
            <a:srgbClr val="005893"/>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IN"/>
          </a:p>
        </p:txBody>
      </p:sp>
      <p:sp>
        <p:nvSpPr>
          <p:cNvPr id="9221" name="object 4"/>
          <p:cNvSpPr>
            <a:spLocks noChangeArrowheads="1"/>
          </p:cNvSpPr>
          <p:nvPr/>
        </p:nvSpPr>
        <p:spPr bwMode="auto">
          <a:xfrm>
            <a:off x="471525" y="416306"/>
            <a:ext cx="1846408" cy="1841645"/>
          </a:xfrm>
          <a:prstGeom prst="rect">
            <a:avLst/>
          </a:prstGeom>
          <a:blipFill dpi="0" rotWithShape="1">
            <a:blip r:embed="rId2"/>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a:p>
        </p:txBody>
      </p:sp>
      <p:sp>
        <p:nvSpPr>
          <p:cNvPr id="9222" name="object 5"/>
          <p:cNvSpPr>
            <a:spLocks noChangeArrowheads="1"/>
          </p:cNvSpPr>
          <p:nvPr/>
        </p:nvSpPr>
        <p:spPr bwMode="auto">
          <a:xfrm>
            <a:off x="5604318" y="1337128"/>
            <a:ext cx="146062" cy="147650"/>
          </a:xfrm>
          <a:prstGeom prst="rect">
            <a:avLst/>
          </a:prstGeom>
          <a:blipFill dpi="0" rotWithShape="1">
            <a:blip r:embed="rId3"/>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a:p>
        </p:txBody>
      </p:sp>
      <p:sp>
        <p:nvSpPr>
          <p:cNvPr id="6" name="object 6"/>
          <p:cNvSpPr txBox="1"/>
          <p:nvPr/>
        </p:nvSpPr>
        <p:spPr>
          <a:xfrm>
            <a:off x="2508448" y="721130"/>
            <a:ext cx="3810301" cy="1231997"/>
          </a:xfrm>
          <a:prstGeom prst="rect">
            <a:avLst/>
          </a:prstGeom>
        </p:spPr>
        <p:txBody>
          <a:bodyPr lIns="0" tIns="13336" rIns="0" bIns="0">
            <a:spAutoFit/>
          </a:bodyPr>
          <a:lstStyle/>
          <a:p>
            <a:pPr marL="12701">
              <a:lnSpc>
                <a:spcPts val="4695"/>
              </a:lnSpc>
              <a:spcBef>
                <a:spcPts val="105"/>
              </a:spcBef>
              <a:defRPr/>
            </a:pPr>
            <a:r>
              <a:rPr lang="en-IN" sz="4250" b="1" spc="-35" dirty="0">
                <a:solidFill>
                  <a:srgbClr val="FFFFFF"/>
                </a:solidFill>
                <a:latin typeface="Helvetica-Bold"/>
                <a:ea typeface="ＭＳ Ｐゴシック" charset="0"/>
                <a:cs typeface="Helvetica-Bold"/>
              </a:rPr>
              <a:t>RV College of </a:t>
            </a:r>
          </a:p>
          <a:p>
            <a:pPr marL="12701">
              <a:lnSpc>
                <a:spcPts val="4695"/>
              </a:lnSpc>
              <a:spcBef>
                <a:spcPts val="105"/>
              </a:spcBef>
              <a:defRPr/>
            </a:pPr>
            <a:r>
              <a:rPr lang="en-IN" sz="4250" b="1" spc="-35" dirty="0">
                <a:solidFill>
                  <a:srgbClr val="FFFFFF"/>
                </a:solidFill>
                <a:latin typeface="Helvetica-Bold"/>
                <a:ea typeface="ＭＳ Ｐゴシック" charset="0"/>
                <a:cs typeface="Helvetica-Bold"/>
              </a:rPr>
              <a:t>Engineering</a:t>
            </a:r>
            <a:endParaRPr sz="4250" dirty="0">
              <a:latin typeface="Helvetica-Bold"/>
              <a:ea typeface="ＭＳ Ｐゴシック" charset="0"/>
              <a:cs typeface="Helvetica-Bold"/>
            </a:endParaRPr>
          </a:p>
        </p:txBody>
      </p:sp>
      <p:sp>
        <p:nvSpPr>
          <p:cNvPr id="7" name="object 7"/>
          <p:cNvSpPr txBox="1"/>
          <p:nvPr/>
        </p:nvSpPr>
        <p:spPr>
          <a:xfrm>
            <a:off x="16119161" y="408368"/>
            <a:ext cx="3405456" cy="484225"/>
          </a:xfrm>
          <a:prstGeom prst="rect">
            <a:avLst/>
          </a:prstGeom>
        </p:spPr>
        <p:txBody>
          <a:bodyPr lIns="0" tIns="12701" rIns="0" bIns="0">
            <a:spAutoFit/>
          </a:bodyPr>
          <a:lstStyle/>
          <a:p>
            <a:pPr marL="12701">
              <a:spcBef>
                <a:spcPts val="100"/>
              </a:spcBef>
              <a:defRPr/>
            </a:pPr>
            <a:r>
              <a:rPr sz="3000" i="1" spc="-5" dirty="0">
                <a:solidFill>
                  <a:srgbClr val="422C75"/>
                </a:solidFill>
                <a:latin typeface="Playfair Display"/>
                <a:ea typeface="ＭＳ Ｐゴシック" charset="0"/>
                <a:cs typeface="Playfair Display"/>
              </a:rPr>
              <a:t>Go, change </a:t>
            </a:r>
            <a:r>
              <a:rPr sz="3000" i="1" dirty="0">
                <a:solidFill>
                  <a:srgbClr val="422C75"/>
                </a:solidFill>
                <a:latin typeface="Playfair Display"/>
                <a:ea typeface="ＭＳ Ｐゴシック" charset="0"/>
                <a:cs typeface="Playfair Display"/>
              </a:rPr>
              <a:t>the</a:t>
            </a:r>
            <a:r>
              <a:rPr sz="3000" i="1" spc="-80" dirty="0">
                <a:solidFill>
                  <a:srgbClr val="422C75"/>
                </a:solidFill>
                <a:latin typeface="Playfair Display"/>
                <a:ea typeface="ＭＳ Ｐゴシック" charset="0"/>
                <a:cs typeface="Playfair Display"/>
              </a:rPr>
              <a:t> </a:t>
            </a:r>
            <a:r>
              <a:rPr sz="3000" i="1" spc="-5" dirty="0">
                <a:solidFill>
                  <a:srgbClr val="422C75"/>
                </a:solidFill>
                <a:latin typeface="Playfair Display"/>
                <a:ea typeface="ＭＳ Ｐゴシック" charset="0"/>
                <a:cs typeface="Playfair Display"/>
              </a:rPr>
              <a:t>world</a:t>
            </a:r>
            <a:endParaRPr sz="3000" dirty="0">
              <a:latin typeface="Playfair Display"/>
              <a:ea typeface="ＭＳ Ｐゴシック" charset="0"/>
              <a:cs typeface="Playfair Display"/>
            </a:endParaRPr>
          </a:p>
        </p:txBody>
      </p:sp>
      <p:sp>
        <p:nvSpPr>
          <p:cNvPr id="11" name="Google Shape;30;p1"/>
          <p:cNvSpPr txBox="1"/>
          <p:nvPr/>
        </p:nvSpPr>
        <p:spPr>
          <a:xfrm>
            <a:off x="12823902" y="10463384"/>
            <a:ext cx="6869152" cy="1143300"/>
          </a:xfrm>
          <a:prstGeom prst="rect">
            <a:avLst/>
          </a:prstGeom>
          <a:noFill/>
          <a:ln>
            <a:noFill/>
          </a:ln>
        </p:spPr>
        <p:txBody>
          <a:bodyPr spcFirstLastPara="1" wrap="square" lIns="179625" tIns="89625" rIns="179625" bIns="89625" anchor="t" anchorCtr="0">
            <a:noAutofit/>
          </a:bodyPr>
          <a:lstStyle/>
          <a:p>
            <a:pPr marL="0" marR="0" lvl="0" indent="0" algn="l" rtl="0">
              <a:lnSpc>
                <a:spcPct val="100000"/>
              </a:lnSpc>
              <a:spcBef>
                <a:spcPts val="800"/>
              </a:spcBef>
              <a:spcAft>
                <a:spcPts val="0"/>
              </a:spcAft>
              <a:buClr>
                <a:srgbClr val="1F497D"/>
              </a:buClr>
              <a:buSzPts val="3200"/>
              <a:buFont typeface="Times New Roman"/>
              <a:buNone/>
            </a:pPr>
            <a:r>
              <a:rPr lang="en-US" dirty="0"/>
              <a:t>         </a:t>
            </a:r>
            <a:r>
              <a:rPr lang="en-US" sz="3200" b="0" i="0" u="none" dirty="0" smtClean="0">
                <a:solidFill>
                  <a:srgbClr val="1F497D"/>
                </a:solidFill>
                <a:latin typeface="Times New Roman"/>
                <a:ea typeface="Times New Roman"/>
                <a:cs typeface="Times New Roman"/>
                <a:sym typeface="Times New Roman"/>
              </a:rPr>
              <a:t>Dept</a:t>
            </a:r>
            <a:r>
              <a:rPr lang="en-US" sz="3200" b="0" i="0" u="none" dirty="0">
                <a:solidFill>
                  <a:srgbClr val="1F497D"/>
                </a:solidFill>
                <a:latin typeface="Times New Roman"/>
                <a:ea typeface="Times New Roman"/>
                <a:cs typeface="Times New Roman"/>
                <a:sym typeface="Times New Roman"/>
              </a:rPr>
              <a:t>. of ECE, RVCE, Bengaluru</a:t>
            </a:r>
            <a:endParaRPr dirty="0"/>
          </a:p>
          <a:p>
            <a:pPr marL="0" marR="0" lvl="0" indent="0" algn="l" rtl="0">
              <a:lnSpc>
                <a:spcPct val="100000"/>
              </a:lnSpc>
              <a:spcBef>
                <a:spcPts val="0"/>
              </a:spcBef>
              <a:spcAft>
                <a:spcPts val="0"/>
              </a:spcAft>
              <a:buNone/>
            </a:pPr>
            <a:endParaRPr sz="3200" b="0" i="0" u="none" dirty="0">
              <a:solidFill>
                <a:srgbClr val="1F497D"/>
              </a:solidFill>
              <a:latin typeface="Times New Roman"/>
              <a:ea typeface="Times New Roman"/>
              <a:cs typeface="Times New Roman"/>
              <a:sym typeface="Times New Roman"/>
            </a:endParaRPr>
          </a:p>
        </p:txBody>
      </p:sp>
      <p:graphicFrame>
        <p:nvGraphicFramePr>
          <p:cNvPr id="12" name="Table 11"/>
          <p:cNvGraphicFramePr>
            <a:graphicFrameLocks noGrp="1"/>
          </p:cNvGraphicFramePr>
          <p:nvPr/>
        </p:nvGraphicFramePr>
        <p:xfrm>
          <a:off x="578252" y="7241458"/>
          <a:ext cx="5409593" cy="1737360"/>
        </p:xfrm>
        <a:graphic>
          <a:graphicData uri="http://schemas.openxmlformats.org/drawingml/2006/table">
            <a:tbl>
              <a:tblPr firstRow="1" bandRow="1">
                <a:tableStyleId>{674AB765-4216-4AAF-854B-BC9D4FF87071}</a:tableStyleId>
              </a:tblPr>
              <a:tblGrid>
                <a:gridCol w="5409593"/>
              </a:tblGrid>
              <a:tr h="1333383">
                <a:tc>
                  <a:txBody>
                    <a:bodyPr/>
                    <a:lstStyle/>
                    <a:p>
                      <a:r>
                        <a:rPr lang="en-IN" sz="5400" dirty="0" smtClean="0"/>
                        <a:t>BILLE GIRITEJA </a:t>
                      </a:r>
                    </a:p>
                    <a:p>
                      <a:r>
                        <a:rPr lang="en-IN" sz="5400" dirty="0" smtClean="0"/>
                        <a:t>1RV17EC029</a:t>
                      </a:r>
                      <a:endParaRPr lang="en-IN" sz="5400" dirty="0"/>
                    </a:p>
                  </a:txBody>
                  <a:tcPr/>
                </a:tc>
              </a:tr>
            </a:tbl>
          </a:graphicData>
        </a:graphic>
      </p:graphicFrame>
    </p:spTree>
    <p:extLst>
      <p:ext uri="{BB962C8B-B14F-4D97-AF65-F5344CB8AC3E}">
        <p14:creationId xmlns="" xmlns:p14="http://schemas.microsoft.com/office/powerpoint/2010/main" val="10333123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g7f4cac3c94_1_75"/>
          <p:cNvSpPr txBox="1"/>
          <p:nvPr/>
        </p:nvSpPr>
        <p:spPr>
          <a:xfrm>
            <a:off x="5188688" y="4536428"/>
            <a:ext cx="8612373" cy="132029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8000" b="1" dirty="0">
                <a:latin typeface="Times New Roman" panose="02020603050405020304" pitchFamily="18" charset="0"/>
                <a:ea typeface="Calibri"/>
                <a:cs typeface="Times New Roman" panose="02020603050405020304" pitchFamily="18" charset="0"/>
                <a:sym typeface="Calibri"/>
              </a:rPr>
              <a:t>   </a:t>
            </a:r>
            <a:r>
              <a:rPr lang="en-US" sz="8000" b="1" dirty="0" smtClean="0">
                <a:solidFill>
                  <a:schemeClr val="accent5"/>
                </a:solidFill>
                <a:latin typeface="Times New Roman" panose="02020603050405020304" pitchFamily="18" charset="0"/>
                <a:ea typeface="Calibri"/>
                <a:cs typeface="Times New Roman" panose="02020603050405020304" pitchFamily="18" charset="0"/>
                <a:sym typeface="Calibri"/>
              </a:rPr>
              <a:t>THANK YOU</a:t>
            </a:r>
          </a:p>
        </p:txBody>
      </p:sp>
    </p:spTree>
    <p:extLst>
      <p:ext uri="{BB962C8B-B14F-4D97-AF65-F5344CB8AC3E}">
        <p14:creationId xmlns="" xmlns:p14="http://schemas.microsoft.com/office/powerpoint/2010/main" val="290168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61587" y="368709"/>
            <a:ext cx="7064477" cy="1107996"/>
          </a:xfrm>
          <a:prstGeom prst="rect">
            <a:avLst/>
          </a:prstGeom>
          <a:noFill/>
        </p:spPr>
        <p:txBody>
          <a:bodyPr wrap="square" rtlCol="0">
            <a:spAutoFit/>
          </a:bodyPr>
          <a:lstStyle/>
          <a:p>
            <a:r>
              <a:rPr lang="en-IN" sz="6600" b="1" dirty="0" smtClean="0"/>
              <a:t> INTRODUCTION</a:t>
            </a:r>
            <a:endParaRPr lang="en-IN" sz="6600" b="1" dirty="0"/>
          </a:p>
        </p:txBody>
      </p:sp>
      <p:sp>
        <p:nvSpPr>
          <p:cNvPr id="3" name="TextBox 2"/>
          <p:cNvSpPr txBox="1"/>
          <p:nvPr/>
        </p:nvSpPr>
        <p:spPr>
          <a:xfrm>
            <a:off x="3008671" y="3347884"/>
            <a:ext cx="234360" cy="307777"/>
          </a:xfrm>
          <a:prstGeom prst="rect">
            <a:avLst/>
          </a:prstGeom>
          <a:noFill/>
        </p:spPr>
        <p:txBody>
          <a:bodyPr wrap="none" rtlCol="0">
            <a:spAutoFit/>
          </a:bodyPr>
          <a:lstStyle/>
          <a:p>
            <a:r>
              <a:rPr lang="en-IN" dirty="0" smtClean="0"/>
              <a:t> </a:t>
            </a:r>
            <a:endParaRPr lang="en-IN" dirty="0"/>
          </a:p>
        </p:txBody>
      </p:sp>
      <p:sp>
        <p:nvSpPr>
          <p:cNvPr id="4" name="TextBox 3"/>
          <p:cNvSpPr txBox="1"/>
          <p:nvPr/>
        </p:nvSpPr>
        <p:spPr>
          <a:xfrm>
            <a:off x="1283112" y="2536723"/>
            <a:ext cx="16916398" cy="6001643"/>
          </a:xfrm>
          <a:prstGeom prst="rect">
            <a:avLst/>
          </a:prstGeom>
          <a:noFill/>
        </p:spPr>
        <p:txBody>
          <a:bodyPr wrap="square" rtlCol="0">
            <a:spAutoFit/>
          </a:bodyPr>
          <a:lstStyle/>
          <a:p>
            <a:pPr>
              <a:buFont typeface="Arial" pitchFamily="34" charset="0"/>
              <a:buChar char="•"/>
            </a:pPr>
            <a:r>
              <a:rPr lang="en-IN" sz="4800" dirty="0" smtClean="0">
                <a:latin typeface="Times New Roman" pitchFamily="18" charset="0"/>
                <a:cs typeface="Times New Roman" pitchFamily="18" charset="0"/>
              </a:rPr>
              <a:t>Internet of Things is a burgeoning field in the world of technology</a:t>
            </a:r>
          </a:p>
          <a:p>
            <a:endParaRPr lang="en-IN" sz="4800" dirty="0" smtClean="0">
              <a:latin typeface="Times New Roman" pitchFamily="18" charset="0"/>
              <a:cs typeface="Times New Roman" pitchFamily="18" charset="0"/>
            </a:endParaRPr>
          </a:p>
          <a:p>
            <a:pPr>
              <a:buFont typeface="Arial" pitchFamily="34" charset="0"/>
              <a:buChar char="•"/>
            </a:pPr>
            <a:r>
              <a:rPr lang="en-IN" sz="4800" dirty="0" smtClean="0">
                <a:latin typeface="Times New Roman" pitchFamily="18" charset="0"/>
                <a:cs typeface="Times New Roman" pitchFamily="18" charset="0"/>
              </a:rPr>
              <a:t>It helps ease life for a person by means of internetworking physical devices, automotive, home appliances and other items embedded with electronics, software, sensors and actuators</a:t>
            </a:r>
          </a:p>
          <a:p>
            <a:endParaRPr lang="en-IN" sz="4800" dirty="0" smtClean="0">
              <a:latin typeface="Times New Roman" pitchFamily="18" charset="0"/>
              <a:cs typeface="Times New Roman" pitchFamily="18" charset="0"/>
            </a:endParaRPr>
          </a:p>
          <a:p>
            <a:pPr>
              <a:buFont typeface="Arial" pitchFamily="34" charset="0"/>
              <a:buChar char="•"/>
            </a:pPr>
            <a:r>
              <a:rPr lang="en-IN" sz="4800" dirty="0" smtClean="0">
                <a:latin typeface="Times New Roman" pitchFamily="18" charset="0"/>
                <a:cs typeface="Times New Roman" pitchFamily="18" charset="0"/>
              </a:rPr>
              <a:t> Smart garage is one such device that helps ease the access of the garage doors in domestic use.</a:t>
            </a:r>
            <a:endParaRPr lang="en-US" altLang="zh-CN" sz="4800" dirty="0" smtClean="0">
              <a:latin typeface="Times New Roman" pitchFamily="18" charset="0"/>
              <a:ea typeface="SimSun" pitchFamily="2" charset="-122"/>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61587" y="368709"/>
            <a:ext cx="7064477" cy="1107996"/>
          </a:xfrm>
          <a:prstGeom prst="rect">
            <a:avLst/>
          </a:prstGeom>
          <a:noFill/>
        </p:spPr>
        <p:txBody>
          <a:bodyPr wrap="square" rtlCol="0">
            <a:spAutoFit/>
          </a:bodyPr>
          <a:lstStyle/>
          <a:p>
            <a:r>
              <a:rPr lang="en-IN" sz="6600" b="1" dirty="0" smtClean="0"/>
              <a:t> INTRODUCTION</a:t>
            </a:r>
            <a:endParaRPr lang="en-IN" sz="6600" b="1" dirty="0"/>
          </a:p>
        </p:txBody>
      </p:sp>
      <p:sp>
        <p:nvSpPr>
          <p:cNvPr id="3" name="TextBox 2"/>
          <p:cNvSpPr txBox="1"/>
          <p:nvPr/>
        </p:nvSpPr>
        <p:spPr>
          <a:xfrm>
            <a:off x="3008671" y="3347884"/>
            <a:ext cx="234360" cy="307777"/>
          </a:xfrm>
          <a:prstGeom prst="rect">
            <a:avLst/>
          </a:prstGeom>
          <a:noFill/>
        </p:spPr>
        <p:txBody>
          <a:bodyPr wrap="none" rtlCol="0">
            <a:spAutoFit/>
          </a:bodyPr>
          <a:lstStyle/>
          <a:p>
            <a:r>
              <a:rPr lang="en-IN" dirty="0" smtClean="0"/>
              <a:t> </a:t>
            </a:r>
            <a:endParaRPr lang="en-IN" dirty="0"/>
          </a:p>
        </p:txBody>
      </p:sp>
      <p:sp>
        <p:nvSpPr>
          <p:cNvPr id="5" name="TextBox 4"/>
          <p:cNvSpPr txBox="1"/>
          <p:nvPr/>
        </p:nvSpPr>
        <p:spPr>
          <a:xfrm>
            <a:off x="1559330" y="2298497"/>
            <a:ext cx="16716421" cy="9694962"/>
          </a:xfrm>
          <a:prstGeom prst="rect">
            <a:avLst/>
          </a:prstGeom>
          <a:noFill/>
        </p:spPr>
        <p:txBody>
          <a:bodyPr wrap="square" rtlCol="0">
            <a:spAutoFit/>
          </a:bodyPr>
          <a:lstStyle/>
          <a:p>
            <a:pPr>
              <a:buFont typeface="Arial" pitchFamily="34" charset="0"/>
              <a:buChar char="•"/>
            </a:pPr>
            <a:r>
              <a:rPr lang="en-US" altLang="zh-CN" sz="4800" b="1" dirty="0" smtClean="0">
                <a:ea typeface="SimSun" pitchFamily="2" charset="-122"/>
              </a:rPr>
              <a:t> </a:t>
            </a:r>
            <a:r>
              <a:rPr lang="en-US" altLang="zh-CN" sz="4800" dirty="0" smtClean="0">
                <a:latin typeface="Times New Roman" pitchFamily="18" charset="0"/>
                <a:ea typeface="SimSun" pitchFamily="2" charset="-122"/>
                <a:cs typeface="Times New Roman" pitchFamily="18" charset="0"/>
              </a:rPr>
              <a:t>Smart garage system controls its objects such as windows , doors, lights, and also few gas detectors, alarm using micro-controller or computer technology</a:t>
            </a:r>
          </a:p>
          <a:p>
            <a:endParaRPr lang="en-US" altLang="zh-CN" sz="4800" b="1" dirty="0" smtClean="0">
              <a:latin typeface="Times New Roman" pitchFamily="18" charset="0"/>
              <a:ea typeface="SimSun" pitchFamily="2" charset="-122"/>
              <a:cs typeface="Times New Roman" pitchFamily="18" charset="0"/>
            </a:endParaRPr>
          </a:p>
          <a:p>
            <a:pPr>
              <a:buFont typeface="Arial" pitchFamily="34" charset="0"/>
              <a:buChar char="•"/>
            </a:pPr>
            <a:r>
              <a:rPr lang="en-IN" altLang="zh-CN" sz="4800" dirty="0" smtClean="0">
                <a:latin typeface="Times New Roman" pitchFamily="18" charset="0"/>
                <a:ea typeface="SimSun" pitchFamily="2" charset="-122"/>
                <a:cs typeface="Times New Roman" pitchFamily="18" charset="0"/>
              </a:rPr>
              <a:t>S</a:t>
            </a:r>
            <a:r>
              <a:rPr lang="en-IN" sz="4800" dirty="0" smtClean="0">
                <a:latin typeface="Times New Roman" pitchFamily="18" charset="0"/>
                <a:cs typeface="Times New Roman" pitchFamily="18" charset="0"/>
              </a:rPr>
              <a:t>mart garage help you to access your doors with the help of a computable device such as smart phones or tablets connected to a network, and access by means of secured pins to authorize the access</a:t>
            </a:r>
          </a:p>
          <a:p>
            <a:endParaRPr lang="en-US" altLang="zh-CN" sz="4800" dirty="0" smtClean="0">
              <a:latin typeface="Times New Roman" pitchFamily="18" charset="0"/>
              <a:ea typeface="SimSun" pitchFamily="2" charset="-122"/>
              <a:cs typeface="Times New Roman" pitchFamily="18" charset="0"/>
            </a:endParaRPr>
          </a:p>
          <a:p>
            <a:pPr>
              <a:buFont typeface="Arial" pitchFamily="34" charset="0"/>
              <a:buChar char="•"/>
            </a:pPr>
            <a:r>
              <a:rPr lang="en-US" altLang="zh-CN" sz="4800" dirty="0" smtClean="0">
                <a:latin typeface="Times New Roman" pitchFamily="18" charset="0"/>
                <a:ea typeface="SimSun" pitchFamily="2" charset="-122"/>
                <a:cs typeface="Times New Roman" pitchFamily="18" charset="0"/>
              </a:rPr>
              <a:t>In this project we are implementing  smart garage system with IOT and we will show the implementation of smart garage system using Cisco Packet Tracer </a:t>
            </a:r>
          </a:p>
          <a:p>
            <a:pPr>
              <a:buFont typeface="Arial" pitchFamily="34" charset="0"/>
              <a:buChar char="•"/>
            </a:pPr>
            <a:endParaRPr lang="en-IN" sz="4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g7f4cac3c94_1_81"/>
          <p:cNvSpPr txBox="1"/>
          <p:nvPr/>
        </p:nvSpPr>
        <p:spPr>
          <a:xfrm>
            <a:off x="3188540" y="620527"/>
            <a:ext cx="12949800" cy="102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800" b="1" dirty="0">
                <a:latin typeface="Times New Roman" pitchFamily="18" charset="0"/>
                <a:ea typeface="Calibri"/>
                <a:cs typeface="Times New Roman" pitchFamily="18" charset="0"/>
                <a:sym typeface="Calibri"/>
              </a:rPr>
              <a:t>                      </a:t>
            </a:r>
            <a:r>
              <a:rPr lang="en-US" sz="6000" b="1" dirty="0">
                <a:latin typeface="Times New Roman" pitchFamily="18" charset="0"/>
                <a:ea typeface="Calibri"/>
                <a:cs typeface="Times New Roman" pitchFamily="18" charset="0"/>
                <a:sym typeface="Calibri"/>
              </a:rPr>
              <a:t>LITERATURE SURVEY</a:t>
            </a:r>
            <a:endParaRPr sz="6000" b="1" dirty="0">
              <a:latin typeface="Times New Roman" pitchFamily="18" charset="0"/>
              <a:ea typeface="Calibri"/>
              <a:cs typeface="Times New Roman" pitchFamily="18" charset="0"/>
              <a:sym typeface="Calibri"/>
            </a:endParaRPr>
          </a:p>
        </p:txBody>
      </p:sp>
      <p:sp>
        <p:nvSpPr>
          <p:cNvPr id="44" name="Google Shape;44;g7f4cac3c94_1_81"/>
          <p:cNvSpPr txBox="1"/>
          <p:nvPr/>
        </p:nvSpPr>
        <p:spPr>
          <a:xfrm>
            <a:off x="1907550" y="2767275"/>
            <a:ext cx="17696294" cy="722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Times New Roman" pitchFamily="18" charset="0"/>
              <a:ea typeface="Calibri"/>
              <a:cs typeface="Times New Roman" pitchFamily="18" charset="0"/>
              <a:sym typeface="Calibri"/>
            </a:endParaRPr>
          </a:p>
        </p:txBody>
      </p:sp>
      <p:graphicFrame>
        <p:nvGraphicFramePr>
          <p:cNvPr id="45" name="Google Shape;45;g7f4cac3c94_1_81"/>
          <p:cNvGraphicFramePr/>
          <p:nvPr>
            <p:extLst>
              <p:ext uri="{D42A27DB-BD31-4B8C-83A1-F6EECF244321}">
                <p14:modId xmlns="" xmlns:p14="http://schemas.microsoft.com/office/powerpoint/2010/main" val="422605455"/>
              </p:ext>
            </p:extLst>
          </p:nvPr>
        </p:nvGraphicFramePr>
        <p:xfrm>
          <a:off x="278262" y="2462980"/>
          <a:ext cx="19381337" cy="8417677"/>
        </p:xfrm>
        <a:graphic>
          <a:graphicData uri="http://schemas.openxmlformats.org/drawingml/2006/table">
            <a:tbl>
              <a:tblPr>
                <a:noFill/>
                <a:tableStyleId>{674AB765-4216-4AAF-854B-BC9D4FF87071}</a:tableStyleId>
              </a:tblPr>
              <a:tblGrid>
                <a:gridCol w="1284988"/>
                <a:gridCol w="1789451"/>
                <a:gridCol w="6714605"/>
                <a:gridCol w="2245468"/>
                <a:gridCol w="7346825"/>
              </a:tblGrid>
              <a:tr h="1231697">
                <a:tc>
                  <a:txBody>
                    <a:bodyPr/>
                    <a:lstStyle/>
                    <a:p>
                      <a:pPr marL="0" lvl="0" indent="0" algn="l" rtl="0">
                        <a:spcBef>
                          <a:spcPts val="0"/>
                        </a:spcBef>
                        <a:spcAft>
                          <a:spcPts val="0"/>
                        </a:spcAft>
                        <a:buNone/>
                      </a:pPr>
                      <a:r>
                        <a:rPr lang="en-US" sz="3600" b="1" dirty="0" smtClean="0">
                          <a:latin typeface="Times New Roman" panose="02020603050405020304" pitchFamily="18" charset="0"/>
                          <a:ea typeface="Calibri"/>
                          <a:cs typeface="Times New Roman" panose="02020603050405020304" pitchFamily="18" charset="0"/>
                          <a:sym typeface="Calibri"/>
                        </a:rPr>
                        <a:t>Sl</a:t>
                      </a:r>
                    </a:p>
                    <a:p>
                      <a:pPr marL="0" lvl="0" indent="0" algn="l" rtl="0">
                        <a:spcBef>
                          <a:spcPts val="0"/>
                        </a:spcBef>
                        <a:spcAft>
                          <a:spcPts val="0"/>
                        </a:spcAft>
                        <a:buNone/>
                      </a:pPr>
                      <a:r>
                        <a:rPr lang="en-US" sz="3600" b="1" dirty="0" smtClean="0">
                          <a:latin typeface="Times New Roman" panose="02020603050405020304" pitchFamily="18" charset="0"/>
                          <a:ea typeface="Calibri"/>
                          <a:cs typeface="Times New Roman" panose="02020603050405020304" pitchFamily="18" charset="0"/>
                          <a:sym typeface="Calibri"/>
                        </a:rPr>
                        <a:t>No</a:t>
                      </a:r>
                      <a:endParaRPr sz="3600" b="1" dirty="0">
                        <a:latin typeface="Times New Roman" panose="02020603050405020304" pitchFamily="18" charset="0"/>
                        <a:ea typeface="Calibri"/>
                        <a:cs typeface="Times New Roman" panose="02020603050405020304" pitchFamily="18" charset="0"/>
                        <a:sym typeface="Calibri"/>
                      </a:endParaRPr>
                    </a:p>
                  </a:txBody>
                  <a:tcPr marL="91425" marR="91425" marT="91425" marB="91425"/>
                </a:tc>
                <a:tc>
                  <a:txBody>
                    <a:bodyPr/>
                    <a:lstStyle/>
                    <a:p>
                      <a:pPr marL="0" lvl="0" indent="0" algn="l" rtl="0">
                        <a:spcBef>
                          <a:spcPts val="0"/>
                        </a:spcBef>
                        <a:spcAft>
                          <a:spcPts val="0"/>
                        </a:spcAft>
                        <a:buNone/>
                      </a:pPr>
                      <a:r>
                        <a:rPr lang="en-US" sz="3600" dirty="0">
                          <a:latin typeface="Times New Roman" pitchFamily="18" charset="0"/>
                          <a:cs typeface="Times New Roman" pitchFamily="18" charset="0"/>
                        </a:rPr>
                        <a:t>Author</a:t>
                      </a:r>
                      <a:endParaRPr sz="3600">
                        <a:latin typeface="Times New Roman" pitchFamily="18" charset="0"/>
                        <a:cs typeface="Times New Roman" pitchFamily="18" charset="0"/>
                      </a:endParaRPr>
                    </a:p>
                  </a:txBody>
                  <a:tcPr marL="91425" marR="91425" marT="91425" marB="91425"/>
                </a:tc>
                <a:tc>
                  <a:txBody>
                    <a:bodyPr/>
                    <a:lstStyle/>
                    <a:p>
                      <a:pPr marL="0" lvl="0" indent="0" algn="l" rtl="0">
                        <a:spcBef>
                          <a:spcPts val="0"/>
                        </a:spcBef>
                        <a:spcAft>
                          <a:spcPts val="0"/>
                        </a:spcAft>
                        <a:buNone/>
                      </a:pPr>
                      <a:r>
                        <a:rPr lang="en-US" sz="3600" dirty="0">
                          <a:latin typeface="Times New Roman" pitchFamily="18" charset="0"/>
                          <a:ea typeface="Calibri"/>
                          <a:cs typeface="Times New Roman" pitchFamily="18" charset="0"/>
                          <a:sym typeface="Calibri"/>
                        </a:rPr>
                        <a:t>J</a:t>
                      </a:r>
                      <a:r>
                        <a:rPr lang="en-US" sz="3600" dirty="0" smtClean="0">
                          <a:latin typeface="Times New Roman" pitchFamily="18" charset="0"/>
                          <a:ea typeface="Calibri"/>
                          <a:cs typeface="Times New Roman" pitchFamily="18" charset="0"/>
                          <a:sym typeface="Calibri"/>
                        </a:rPr>
                        <a:t>ournal</a:t>
                      </a:r>
                      <a:r>
                        <a:rPr lang="en-US" sz="3600" dirty="0">
                          <a:latin typeface="Times New Roman" pitchFamily="18" charset="0"/>
                          <a:ea typeface="Calibri"/>
                          <a:cs typeface="Times New Roman" pitchFamily="18" charset="0"/>
                          <a:sym typeface="Calibri"/>
                        </a:rPr>
                        <a:t>/ </a:t>
                      </a:r>
                      <a:r>
                        <a:rPr lang="en-US" sz="3600" dirty="0" smtClean="0">
                          <a:latin typeface="Times New Roman" pitchFamily="18" charset="0"/>
                          <a:ea typeface="Calibri"/>
                          <a:cs typeface="Times New Roman" pitchFamily="18" charset="0"/>
                          <a:sym typeface="Calibri"/>
                        </a:rPr>
                        <a:t>Conference</a:t>
                      </a:r>
                      <a:endParaRPr sz="3600" dirty="0">
                        <a:latin typeface="Times New Roman" pitchFamily="18" charset="0"/>
                        <a:ea typeface="Calibri"/>
                        <a:cs typeface="Times New Roman" pitchFamily="18" charset="0"/>
                        <a:sym typeface="Calibri"/>
                      </a:endParaRPr>
                    </a:p>
                  </a:txBody>
                  <a:tcPr marL="91425" marR="91425" marT="91425" marB="91425"/>
                </a:tc>
                <a:tc>
                  <a:txBody>
                    <a:bodyPr/>
                    <a:lstStyle/>
                    <a:p>
                      <a:pPr marL="0" lvl="0" indent="0" algn="l" rtl="0">
                        <a:spcBef>
                          <a:spcPts val="0"/>
                        </a:spcBef>
                        <a:spcAft>
                          <a:spcPts val="0"/>
                        </a:spcAft>
                        <a:buNone/>
                      </a:pPr>
                      <a:r>
                        <a:rPr lang="en-US" sz="3600" dirty="0">
                          <a:latin typeface="Times New Roman" pitchFamily="18" charset="0"/>
                          <a:ea typeface="Calibri"/>
                          <a:cs typeface="Times New Roman" pitchFamily="18" charset="0"/>
                          <a:sym typeface="Calibri"/>
                        </a:rPr>
                        <a:t>Date published</a:t>
                      </a:r>
                      <a:endParaRPr sz="3600" dirty="0">
                        <a:latin typeface="Times New Roman" pitchFamily="18" charset="0"/>
                        <a:ea typeface="Calibri"/>
                        <a:cs typeface="Times New Roman" pitchFamily="18" charset="0"/>
                        <a:sym typeface="Calibri"/>
                      </a:endParaRPr>
                    </a:p>
                  </a:txBody>
                  <a:tcPr marL="91425" marR="91425" marT="91425" marB="91425"/>
                </a:tc>
                <a:tc>
                  <a:txBody>
                    <a:bodyPr/>
                    <a:lstStyle/>
                    <a:p>
                      <a:pPr marL="0" lvl="0" indent="0" algn="l" rtl="0">
                        <a:spcBef>
                          <a:spcPts val="0"/>
                        </a:spcBef>
                        <a:spcAft>
                          <a:spcPts val="0"/>
                        </a:spcAft>
                        <a:buNone/>
                      </a:pPr>
                      <a:r>
                        <a:rPr lang="en-US" sz="3600" dirty="0">
                          <a:latin typeface="Times New Roman" pitchFamily="18" charset="0"/>
                          <a:ea typeface="Calibri"/>
                          <a:cs typeface="Times New Roman" pitchFamily="18" charset="0"/>
                          <a:sym typeface="Calibri"/>
                        </a:rPr>
                        <a:t>Inference</a:t>
                      </a:r>
                      <a:endParaRPr sz="3600" dirty="0">
                        <a:latin typeface="Times New Roman" pitchFamily="18" charset="0"/>
                        <a:ea typeface="Calibri"/>
                        <a:cs typeface="Times New Roman" pitchFamily="18" charset="0"/>
                        <a:sym typeface="Calibri"/>
                      </a:endParaRPr>
                    </a:p>
                  </a:txBody>
                  <a:tcPr marL="91425" marR="91425" marT="91425" marB="91425"/>
                </a:tc>
              </a:tr>
              <a:tr h="1985941">
                <a:tc>
                  <a:txBody>
                    <a:bodyPr/>
                    <a:lstStyle/>
                    <a:p>
                      <a:pPr marL="0" lvl="0" indent="0" algn="l" rtl="0">
                        <a:spcBef>
                          <a:spcPts val="0"/>
                        </a:spcBef>
                        <a:spcAft>
                          <a:spcPts val="0"/>
                        </a:spcAft>
                        <a:buNone/>
                      </a:pPr>
                      <a:r>
                        <a:rPr lang="en-US" sz="3200">
                          <a:latin typeface="Times New Roman" panose="02020603050405020304" pitchFamily="18" charset="0"/>
                          <a:ea typeface="Calibri"/>
                          <a:cs typeface="Times New Roman" panose="02020603050405020304" pitchFamily="18" charset="0"/>
                          <a:sym typeface="Calibri"/>
                        </a:rPr>
                        <a:t>1</a:t>
                      </a:r>
                      <a:endParaRPr sz="3200">
                        <a:latin typeface="Times New Roman" panose="02020603050405020304" pitchFamily="18" charset="0"/>
                        <a:ea typeface="Calibri"/>
                        <a:cs typeface="Times New Roman" panose="02020603050405020304" pitchFamily="18" charset="0"/>
                        <a:sym typeface="Calibri"/>
                      </a:endParaRPr>
                    </a:p>
                  </a:txBody>
                  <a:tcPr marL="91425" marR="91425" marT="91425" marB="91425"/>
                </a:tc>
                <a:tc>
                  <a:txBody>
                    <a:bodyPr/>
                    <a:lstStyle/>
                    <a:p>
                      <a:pPr marL="0" lvl="0" indent="0" algn="l" rtl="0">
                        <a:spcBef>
                          <a:spcPts val="0"/>
                        </a:spcBef>
                        <a:spcAft>
                          <a:spcPts val="0"/>
                        </a:spcAft>
                        <a:buNone/>
                      </a:pPr>
                      <a:r>
                        <a:rPr lang="en-US" sz="4000" dirty="0" smtClean="0">
                          <a:latin typeface="Times New Roman" pitchFamily="18" charset="0"/>
                          <a:ea typeface="Calibri"/>
                          <a:cs typeface="Times New Roman" pitchFamily="18" charset="0"/>
                          <a:sym typeface="Calibri"/>
                        </a:rPr>
                        <a:t>B S Sanjay</a:t>
                      </a:r>
                      <a:endParaRPr sz="4000" dirty="0">
                        <a:latin typeface="Times New Roman" pitchFamily="18" charset="0"/>
                        <a:ea typeface="Calibri"/>
                        <a:cs typeface="Times New Roman" pitchFamily="18" charset="0"/>
                        <a:sym typeface="Calibri"/>
                      </a:endParaRPr>
                    </a:p>
                  </a:txBody>
                  <a:tcPr marL="91425" marR="91425" marT="91425" marB="91425"/>
                </a:tc>
                <a:tc>
                  <a:txBody>
                    <a:bodyPr/>
                    <a:lstStyle/>
                    <a:p>
                      <a:r>
                        <a:rPr lang="en-US" sz="3200" dirty="0" smtClean="0">
                          <a:solidFill>
                            <a:schemeClr val="dk1"/>
                          </a:solidFill>
                          <a:latin typeface="Times New Roman" pitchFamily="18" charset="0"/>
                          <a:ea typeface="Calibri"/>
                          <a:cs typeface="Times New Roman" pitchFamily="18" charset="0"/>
                          <a:sym typeface="Calibri"/>
                        </a:rPr>
                        <a:t>"</a:t>
                      </a:r>
                      <a:r>
                        <a:rPr lang="en-IN" sz="3600" b="0" i="0" u="none" strike="noStrike" cap="none" baseline="0" dirty="0" smtClean="0">
                          <a:solidFill>
                            <a:srgbClr val="000000"/>
                          </a:solidFill>
                          <a:latin typeface="Times New Roman" pitchFamily="18" charset="0"/>
                          <a:ea typeface="Arial"/>
                          <a:cs typeface="Times New Roman" pitchFamily="18" charset="0"/>
                          <a:sym typeface="Arial"/>
                        </a:rPr>
                        <a:t>Design and Implementation of Smart Garage- an  </a:t>
                      </a:r>
                      <a:r>
                        <a:rPr lang="en-IN" sz="3600" b="0" i="0" u="none" strike="noStrike" cap="none" baseline="0" dirty="0" err="1" smtClean="0">
                          <a:solidFill>
                            <a:srgbClr val="000000"/>
                          </a:solidFill>
                          <a:latin typeface="Times New Roman" pitchFamily="18" charset="0"/>
                          <a:ea typeface="Arial"/>
                          <a:cs typeface="Times New Roman" pitchFamily="18" charset="0"/>
                          <a:sym typeface="Arial"/>
                        </a:rPr>
                        <a:t>IoT</a:t>
                      </a:r>
                      <a:endParaRPr lang="en-IN" sz="3600" b="0" i="0" u="none" strike="noStrike" cap="none" baseline="0" dirty="0" smtClean="0">
                        <a:solidFill>
                          <a:srgbClr val="000000"/>
                        </a:solidFill>
                        <a:latin typeface="Times New Roman" pitchFamily="18" charset="0"/>
                        <a:ea typeface="Arial"/>
                        <a:cs typeface="Times New Roman" pitchFamily="18" charset="0"/>
                        <a:sym typeface="Arial"/>
                      </a:endParaRPr>
                    </a:p>
                    <a:p>
                      <a:r>
                        <a:rPr lang="en-IN" sz="3600" b="0" i="0" u="none" strike="noStrike" cap="none" baseline="0" dirty="0" smtClean="0">
                          <a:solidFill>
                            <a:srgbClr val="000000"/>
                          </a:solidFill>
                          <a:latin typeface="Times New Roman" pitchFamily="18" charset="0"/>
                          <a:ea typeface="Arial"/>
                          <a:cs typeface="Times New Roman" pitchFamily="18" charset="0"/>
                          <a:sym typeface="Arial"/>
                        </a:rPr>
                        <a:t>Perspective”-</a:t>
                      </a:r>
                      <a:r>
                        <a:rPr lang="en-IN" sz="2800" b="0" i="0" u="none" strike="noStrike" cap="none" baseline="0" dirty="0" smtClean="0">
                          <a:solidFill>
                            <a:srgbClr val="000000"/>
                          </a:solidFill>
                          <a:latin typeface="Times New Roman" pitchFamily="18" charset="0"/>
                          <a:ea typeface="Arial"/>
                          <a:cs typeface="Times New Roman" pitchFamily="18" charset="0"/>
                          <a:sym typeface="Arial"/>
                        </a:rPr>
                        <a:t>ICECDS-2017</a:t>
                      </a:r>
                      <a:endParaRPr sz="7200" b="0" dirty="0">
                        <a:latin typeface="Times New Roman" pitchFamily="18" charset="0"/>
                        <a:ea typeface="Calibri"/>
                        <a:cs typeface="Times New Roman" pitchFamily="18" charset="0"/>
                        <a:sym typeface="Calibri"/>
                      </a:endParaRPr>
                    </a:p>
                  </a:txBody>
                  <a:tcPr marL="91425" marR="91425" marT="91425" marB="91425"/>
                </a:tc>
                <a:tc>
                  <a:txBody>
                    <a:bodyPr/>
                    <a:lstStyle/>
                    <a:p>
                      <a:pPr marL="0" lvl="0" indent="0" algn="l" rtl="0">
                        <a:spcBef>
                          <a:spcPts val="0"/>
                        </a:spcBef>
                        <a:spcAft>
                          <a:spcPts val="0"/>
                        </a:spcAft>
                        <a:buNone/>
                      </a:pPr>
                      <a:r>
                        <a:rPr lang="en-IN" sz="3200" dirty="0" smtClean="0">
                          <a:latin typeface="Times New Roman" pitchFamily="18" charset="0"/>
                          <a:ea typeface="Calibri"/>
                          <a:cs typeface="Times New Roman" pitchFamily="18" charset="0"/>
                          <a:sym typeface="Calibri"/>
                        </a:rPr>
                        <a:t>July</a:t>
                      </a:r>
                    </a:p>
                    <a:p>
                      <a:pPr marL="0" lvl="0" indent="0" algn="l" rtl="0">
                        <a:spcBef>
                          <a:spcPts val="0"/>
                        </a:spcBef>
                        <a:spcAft>
                          <a:spcPts val="0"/>
                        </a:spcAft>
                        <a:buNone/>
                      </a:pPr>
                      <a:r>
                        <a:rPr lang="en-IN" sz="3200" dirty="0" smtClean="0">
                          <a:latin typeface="Times New Roman" pitchFamily="18" charset="0"/>
                          <a:ea typeface="Calibri"/>
                          <a:cs typeface="Times New Roman" pitchFamily="18" charset="0"/>
                          <a:sym typeface="Calibri"/>
                        </a:rPr>
                        <a:t>2017</a:t>
                      </a:r>
                    </a:p>
                    <a:p>
                      <a:pPr marL="0" lvl="0" indent="0" algn="l" rtl="0">
                        <a:spcBef>
                          <a:spcPts val="0"/>
                        </a:spcBef>
                        <a:spcAft>
                          <a:spcPts val="0"/>
                        </a:spcAft>
                        <a:buNone/>
                      </a:pPr>
                      <a:endParaRPr sz="3200" dirty="0">
                        <a:latin typeface="Times New Roman" pitchFamily="18" charset="0"/>
                        <a:ea typeface="Calibri"/>
                        <a:cs typeface="Times New Roman" pitchFamily="18" charset="0"/>
                        <a:sym typeface="Calibri"/>
                      </a:endParaRPr>
                    </a:p>
                  </a:txBody>
                  <a:tcPr marL="91425" marR="91425" marT="91425" marB="91425"/>
                </a:tc>
                <a:tc>
                  <a:txBody>
                    <a:bodyPr/>
                    <a:lstStyle/>
                    <a:p>
                      <a:pPr marL="0" lvl="0" indent="0" algn="l" rtl="0">
                        <a:spcBef>
                          <a:spcPts val="0"/>
                        </a:spcBef>
                        <a:spcAft>
                          <a:spcPts val="0"/>
                        </a:spcAft>
                        <a:buNone/>
                      </a:pPr>
                      <a:r>
                        <a:rPr lang="en-IN" sz="2800" dirty="0" smtClean="0">
                          <a:latin typeface="Times New Roman" pitchFamily="18" charset="0"/>
                          <a:cs typeface="Times New Roman" pitchFamily="18" charset="0"/>
                        </a:rPr>
                        <a:t>In</a:t>
                      </a:r>
                      <a:r>
                        <a:rPr lang="en-IN" sz="2800" baseline="0" dirty="0" smtClean="0">
                          <a:latin typeface="Times New Roman" pitchFamily="18" charset="0"/>
                          <a:cs typeface="Times New Roman" pitchFamily="18" charset="0"/>
                        </a:rPr>
                        <a:t> this paper the author discussed about the security of the garage by installing smart lock system which can be operated manually and also using mobile server or any cloud server</a:t>
                      </a:r>
                      <a:endParaRPr sz="2800" dirty="0">
                        <a:latin typeface="Times New Roman" pitchFamily="18" charset="0"/>
                        <a:cs typeface="Times New Roman" pitchFamily="18" charset="0"/>
                      </a:endParaRPr>
                    </a:p>
                  </a:txBody>
                  <a:tcPr marL="91425" marR="91425" marT="91425" marB="91425"/>
                </a:tc>
              </a:tr>
              <a:tr h="2530356">
                <a:tc>
                  <a:txBody>
                    <a:bodyPr/>
                    <a:lstStyle/>
                    <a:p>
                      <a:pPr marL="0" lvl="0" indent="0" algn="l" rtl="0">
                        <a:spcBef>
                          <a:spcPts val="0"/>
                        </a:spcBef>
                        <a:spcAft>
                          <a:spcPts val="0"/>
                        </a:spcAft>
                        <a:buNone/>
                      </a:pPr>
                      <a:r>
                        <a:rPr lang="en-US" sz="3200">
                          <a:latin typeface="Times New Roman" panose="02020603050405020304" pitchFamily="18" charset="0"/>
                          <a:ea typeface="Calibri"/>
                          <a:cs typeface="Times New Roman" panose="02020603050405020304" pitchFamily="18" charset="0"/>
                          <a:sym typeface="Calibri"/>
                        </a:rPr>
                        <a:t>2</a:t>
                      </a:r>
                      <a:endParaRPr sz="3200">
                        <a:latin typeface="Times New Roman" panose="02020603050405020304" pitchFamily="18" charset="0"/>
                        <a:ea typeface="Calibri"/>
                        <a:cs typeface="Times New Roman" panose="02020603050405020304" pitchFamily="18" charset="0"/>
                        <a:sym typeface="Calibri"/>
                      </a:endParaRPr>
                    </a:p>
                  </a:txBody>
                  <a:tcPr marL="91425" marR="91425" marT="91425" marB="91425"/>
                </a:tc>
                <a:tc>
                  <a:txBody>
                    <a:bodyPr/>
                    <a:lstStyle/>
                    <a:p>
                      <a:pPr marL="0" lvl="0" indent="0" algn="l" rtl="0">
                        <a:spcBef>
                          <a:spcPts val="0"/>
                        </a:spcBef>
                        <a:spcAft>
                          <a:spcPts val="0"/>
                        </a:spcAft>
                        <a:buNone/>
                      </a:pPr>
                      <a:r>
                        <a:rPr lang="en-IN" sz="3200" b="0" i="0" u="none" strike="noStrike" cap="none" baseline="0" dirty="0" smtClean="0">
                          <a:solidFill>
                            <a:srgbClr val="000000"/>
                          </a:solidFill>
                          <a:latin typeface="Times New Roman" pitchFamily="18" charset="0"/>
                          <a:ea typeface="Arial"/>
                          <a:cs typeface="Times New Roman" pitchFamily="18" charset="0"/>
                          <a:sym typeface="Arial"/>
                        </a:rPr>
                        <a:t>Md. </a:t>
                      </a:r>
                      <a:r>
                        <a:rPr lang="en-IN" sz="3200" b="0" i="0" u="none" strike="noStrike" cap="none" baseline="0" dirty="0" err="1" smtClean="0">
                          <a:solidFill>
                            <a:srgbClr val="000000"/>
                          </a:solidFill>
                          <a:latin typeface="Times New Roman" pitchFamily="18" charset="0"/>
                          <a:ea typeface="Arial"/>
                          <a:cs typeface="Times New Roman" pitchFamily="18" charset="0"/>
                          <a:sym typeface="Arial"/>
                        </a:rPr>
                        <a:t>Wahidur</a:t>
                      </a:r>
                      <a:r>
                        <a:rPr lang="en-IN" sz="3200" b="0" i="0" u="none" strike="noStrike" cap="none" baseline="0" dirty="0" smtClean="0">
                          <a:solidFill>
                            <a:srgbClr val="000000"/>
                          </a:solidFill>
                          <a:latin typeface="Times New Roman" pitchFamily="18" charset="0"/>
                          <a:ea typeface="Arial"/>
                          <a:cs typeface="Times New Roman" pitchFamily="18" charset="0"/>
                          <a:sym typeface="Arial"/>
                        </a:rPr>
                        <a:t> </a:t>
                      </a:r>
                      <a:r>
                        <a:rPr lang="en-IN" sz="3200" b="0" i="0" u="none" strike="noStrike" cap="none" baseline="0" dirty="0" err="1" smtClean="0">
                          <a:solidFill>
                            <a:srgbClr val="000000"/>
                          </a:solidFill>
                          <a:latin typeface="Times New Roman" pitchFamily="18" charset="0"/>
                          <a:ea typeface="Arial"/>
                          <a:cs typeface="Times New Roman" pitchFamily="18" charset="0"/>
                          <a:sym typeface="Arial"/>
                        </a:rPr>
                        <a:t>Rahman</a:t>
                      </a:r>
                      <a:r>
                        <a:rPr lang="en-IN" sz="3200" b="0" i="0" u="none" strike="noStrike" cap="none" baseline="0" dirty="0" smtClean="0">
                          <a:solidFill>
                            <a:srgbClr val="000000"/>
                          </a:solidFill>
                          <a:latin typeface="Times New Roman" pitchFamily="18" charset="0"/>
                          <a:ea typeface="Arial"/>
                          <a:cs typeface="Times New Roman" pitchFamily="18" charset="0"/>
                          <a:sym typeface="Arial"/>
                        </a:rPr>
                        <a:t> </a:t>
                      </a:r>
                      <a:endParaRPr sz="6600" dirty="0">
                        <a:latin typeface="Times New Roman" pitchFamily="18" charset="0"/>
                        <a:ea typeface="Calibri"/>
                        <a:cs typeface="Times New Roman" pitchFamily="18" charset="0"/>
                        <a:sym typeface="Calibri"/>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sz="3200" b="0" i="0" u="none" strike="noStrike" cap="none" baseline="0" dirty="0" smtClean="0">
                          <a:solidFill>
                            <a:srgbClr val="000000"/>
                          </a:solidFill>
                          <a:latin typeface="Times New Roman" pitchFamily="18" charset="0"/>
                          <a:ea typeface="Arial"/>
                          <a:cs typeface="Times New Roman" pitchFamily="18" charset="0"/>
                          <a:sym typeface="Arial"/>
                        </a:rPr>
                        <a:t>International Journal of Innovative Science and Research Technology </a:t>
                      </a:r>
                      <a:r>
                        <a:rPr lang="en-IN" sz="2800" b="0" i="0" u="none" strike="noStrike" cap="none" baseline="0" dirty="0" smtClean="0">
                          <a:solidFill>
                            <a:srgbClr val="000000"/>
                          </a:solidFill>
                          <a:latin typeface="Times New Roman" pitchFamily="18" charset="0"/>
                          <a:ea typeface="Arial"/>
                          <a:cs typeface="Times New Roman" pitchFamily="18" charset="0"/>
                          <a:sym typeface="Arial"/>
                        </a:rPr>
                        <a:t>Volume 3, Issue 8 </a:t>
                      </a:r>
                      <a:endParaRPr sz="3200" dirty="0">
                        <a:latin typeface="Times New Roman" pitchFamily="18" charset="0"/>
                        <a:cs typeface="Times New Roman" pitchFamily="18" charset="0"/>
                      </a:endParaRPr>
                    </a:p>
                  </a:txBody>
                  <a:tcPr marL="91425" marR="91425" marT="91425" marB="91425"/>
                </a:tc>
                <a:tc>
                  <a:txBody>
                    <a:bodyPr/>
                    <a:lstStyle/>
                    <a:p>
                      <a:pPr marL="0" lvl="0" indent="0" algn="l" rtl="0">
                        <a:spcBef>
                          <a:spcPts val="0"/>
                        </a:spcBef>
                        <a:spcAft>
                          <a:spcPts val="0"/>
                        </a:spcAft>
                        <a:buNone/>
                      </a:pPr>
                      <a:r>
                        <a:rPr lang="en-US" sz="3200" dirty="0" smtClean="0">
                          <a:latin typeface="Times New Roman" pitchFamily="18" charset="0"/>
                          <a:ea typeface="Calibri"/>
                          <a:cs typeface="Times New Roman" pitchFamily="18" charset="0"/>
                          <a:sym typeface="Calibri"/>
                        </a:rPr>
                        <a:t>August</a:t>
                      </a:r>
                    </a:p>
                    <a:p>
                      <a:pPr marL="0" lvl="0" indent="0" algn="l" rtl="0">
                        <a:spcBef>
                          <a:spcPts val="0"/>
                        </a:spcBef>
                        <a:spcAft>
                          <a:spcPts val="0"/>
                        </a:spcAft>
                        <a:buNone/>
                      </a:pPr>
                      <a:r>
                        <a:rPr lang="en-US" sz="3200" dirty="0" smtClean="0">
                          <a:latin typeface="Times New Roman" pitchFamily="18" charset="0"/>
                          <a:ea typeface="Calibri"/>
                          <a:cs typeface="Times New Roman" pitchFamily="18" charset="0"/>
                          <a:sym typeface="Calibri"/>
                        </a:rPr>
                        <a:t>2018</a:t>
                      </a:r>
                      <a:endParaRPr sz="3200" dirty="0">
                        <a:latin typeface="Times New Roman" pitchFamily="18" charset="0"/>
                        <a:ea typeface="Calibri"/>
                        <a:cs typeface="Times New Roman" pitchFamily="18" charset="0"/>
                        <a:sym typeface="Calibri"/>
                      </a:endParaRPr>
                    </a:p>
                  </a:txBody>
                  <a:tcPr marL="91425" marR="91425" marT="91425" marB="91425"/>
                </a:tc>
                <a:tc>
                  <a:txBody>
                    <a:bodyPr/>
                    <a:lstStyle/>
                    <a:p>
                      <a:pPr marL="0" lvl="0" indent="0" algn="l" rtl="0">
                        <a:spcBef>
                          <a:spcPts val="0"/>
                        </a:spcBef>
                        <a:spcAft>
                          <a:spcPts val="0"/>
                        </a:spcAft>
                        <a:buNone/>
                      </a:pPr>
                      <a:r>
                        <a:rPr lang="en-IN" sz="2800" dirty="0" smtClean="0">
                          <a:latin typeface="Times New Roman" pitchFamily="18" charset="0"/>
                          <a:cs typeface="Times New Roman" pitchFamily="18" charset="0"/>
                        </a:rPr>
                        <a:t>In</a:t>
                      </a:r>
                      <a:r>
                        <a:rPr lang="en-IN" sz="2800" baseline="0" dirty="0" smtClean="0">
                          <a:latin typeface="Times New Roman" pitchFamily="18" charset="0"/>
                          <a:cs typeface="Times New Roman" pitchFamily="18" charset="0"/>
                        </a:rPr>
                        <a:t> this paper the author discussed about efficient implementation of  smart garage system using minimum cost and introduced the controlling of electrical components and also tracking the location of vehicle using android application</a:t>
                      </a:r>
                      <a:endParaRPr sz="2800" dirty="0">
                        <a:latin typeface="Times New Roman" pitchFamily="18" charset="0"/>
                        <a:cs typeface="Times New Roman" pitchFamily="18" charset="0"/>
                      </a:endParaRPr>
                    </a:p>
                  </a:txBody>
                  <a:tcPr marL="91425" marR="91425" marT="91425" marB="91425"/>
                </a:tc>
              </a:tr>
              <a:tr h="2604941">
                <a:tc>
                  <a:txBody>
                    <a:bodyPr/>
                    <a:lstStyle/>
                    <a:p>
                      <a:pPr marL="0" lvl="0" indent="0" algn="l" rtl="0">
                        <a:spcBef>
                          <a:spcPts val="0"/>
                        </a:spcBef>
                        <a:spcAft>
                          <a:spcPts val="0"/>
                        </a:spcAft>
                        <a:buNone/>
                      </a:pPr>
                      <a:r>
                        <a:rPr lang="en-IN" sz="3600" dirty="0" smtClean="0">
                          <a:latin typeface="Times New Roman" panose="02020603050405020304" pitchFamily="18" charset="0"/>
                          <a:ea typeface="Calibri"/>
                          <a:cs typeface="Times New Roman" panose="02020603050405020304" pitchFamily="18" charset="0"/>
                          <a:sym typeface="Calibri"/>
                        </a:rPr>
                        <a:t>3</a:t>
                      </a:r>
                      <a:endParaRPr sz="3600" dirty="0">
                        <a:latin typeface="Times New Roman" panose="02020603050405020304" pitchFamily="18" charset="0"/>
                        <a:ea typeface="Calibri"/>
                        <a:cs typeface="Times New Roman" panose="02020603050405020304" pitchFamily="18" charset="0"/>
                        <a:sym typeface="Calibri"/>
                      </a:endParaRPr>
                    </a:p>
                  </a:txBody>
                  <a:tcPr marL="91425" marR="91425" marT="91425" marB="91425"/>
                </a:tc>
                <a:tc>
                  <a:txBody>
                    <a:bodyPr/>
                    <a:lstStyle/>
                    <a:p>
                      <a:pPr marL="0" lvl="0" indent="0" algn="l" rtl="0">
                        <a:spcBef>
                          <a:spcPts val="0"/>
                        </a:spcBef>
                        <a:spcAft>
                          <a:spcPts val="0"/>
                        </a:spcAft>
                        <a:buNone/>
                      </a:pPr>
                      <a:r>
                        <a:rPr lang="en-IN" sz="3200" dirty="0" err="1" smtClean="0">
                          <a:latin typeface="Times New Roman" pitchFamily="18" charset="0"/>
                          <a:cs typeface="Times New Roman" pitchFamily="18" charset="0"/>
                        </a:rPr>
                        <a:t>ElakyaR,Juhi</a:t>
                      </a:r>
                      <a:r>
                        <a:rPr lang="en-IN" sz="3200" dirty="0" smtClean="0">
                          <a:latin typeface="Times New Roman" pitchFamily="18" charset="0"/>
                          <a:cs typeface="Times New Roman" pitchFamily="18" charset="0"/>
                        </a:rPr>
                        <a:t> Seth, </a:t>
                      </a:r>
                      <a:r>
                        <a:rPr lang="en-IN" sz="3200" dirty="0" err="1" smtClean="0">
                          <a:latin typeface="Times New Roman" pitchFamily="18" charset="0"/>
                          <a:cs typeface="Times New Roman" pitchFamily="18" charset="0"/>
                        </a:rPr>
                        <a:t>Pola</a:t>
                      </a:r>
                      <a:r>
                        <a:rPr lang="en-IN" sz="3200" dirty="0" smtClean="0">
                          <a:latin typeface="Times New Roman" pitchFamily="18" charset="0"/>
                          <a:cs typeface="Times New Roman" pitchFamily="18" charset="0"/>
                        </a:rPr>
                        <a:t> </a:t>
                      </a:r>
                      <a:r>
                        <a:rPr lang="en-IN" sz="3200" dirty="0" err="1" smtClean="0">
                          <a:latin typeface="Times New Roman" pitchFamily="18" charset="0"/>
                          <a:cs typeface="Times New Roman" pitchFamily="18" charset="0"/>
                        </a:rPr>
                        <a:t>Ashritha</a:t>
                      </a:r>
                      <a:r>
                        <a:rPr lang="en-IN" sz="3200" dirty="0" smtClean="0">
                          <a:latin typeface="Times New Roman" pitchFamily="18" charset="0"/>
                          <a:cs typeface="Times New Roman" pitchFamily="18" charset="0"/>
                        </a:rPr>
                        <a:t>, R </a:t>
                      </a:r>
                      <a:r>
                        <a:rPr lang="en-IN" sz="3200" dirty="0" err="1" smtClean="0">
                          <a:latin typeface="Times New Roman" pitchFamily="18" charset="0"/>
                          <a:cs typeface="Times New Roman" pitchFamily="18" charset="0"/>
                        </a:rPr>
                        <a:t>Namith</a:t>
                      </a:r>
                      <a:endParaRPr sz="3200" b="0" dirty="0">
                        <a:latin typeface="Times New Roman" pitchFamily="18" charset="0"/>
                        <a:ea typeface="Calibri"/>
                        <a:cs typeface="Times New Roman" pitchFamily="18" charset="0"/>
                        <a:sym typeface="Calibri"/>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IN" sz="3200" b="0" i="0" u="none" strike="noStrike" cap="none" dirty="0" smtClean="0">
                          <a:solidFill>
                            <a:srgbClr val="000000"/>
                          </a:solidFill>
                          <a:effectLst/>
                          <a:latin typeface="Times New Roman" pitchFamily="18" charset="0"/>
                          <a:cs typeface="Times New Roman" pitchFamily="18" charset="0"/>
                          <a:sym typeface="Arial"/>
                        </a:rPr>
                        <a:t>“</a:t>
                      </a:r>
                      <a:r>
                        <a:rPr lang="en-IN" sz="3200" dirty="0" smtClean="0">
                          <a:latin typeface="Times New Roman" pitchFamily="18" charset="0"/>
                          <a:cs typeface="Times New Roman" pitchFamily="18" charset="0"/>
                        </a:rPr>
                        <a:t>International Journal of Engineering and Advanced Technology (IJEAT)” Volume</a:t>
                      </a:r>
                      <a:r>
                        <a:rPr lang="en-IN" sz="3200" baseline="0" dirty="0" smtClean="0">
                          <a:latin typeface="Times New Roman" pitchFamily="18" charset="0"/>
                          <a:cs typeface="Times New Roman" pitchFamily="18" charset="0"/>
                        </a:rPr>
                        <a:t> 9 issue 5”</a:t>
                      </a:r>
                      <a:endParaRPr sz="3200" u="none" dirty="0">
                        <a:latin typeface="Times New Roman" pitchFamily="18" charset="0"/>
                        <a:cs typeface="Times New Roman" pitchFamily="18" charset="0"/>
                      </a:endParaRPr>
                    </a:p>
                  </a:txBody>
                  <a:tcPr marL="91425" marR="91425" marT="91425" marB="91425"/>
                </a:tc>
                <a:tc>
                  <a:txBody>
                    <a:bodyPr/>
                    <a:lstStyle/>
                    <a:p>
                      <a:pPr marL="0" lvl="0" indent="0" algn="l" rtl="0">
                        <a:spcBef>
                          <a:spcPts val="0"/>
                        </a:spcBef>
                        <a:spcAft>
                          <a:spcPts val="0"/>
                        </a:spcAft>
                        <a:buNone/>
                      </a:pPr>
                      <a:r>
                        <a:rPr lang="en-IN" sz="3600" b="0" i="0" u="none" strike="noStrike" cap="none" dirty="0" smtClean="0">
                          <a:solidFill>
                            <a:srgbClr val="000000"/>
                          </a:solidFill>
                          <a:effectLst/>
                          <a:latin typeface="Times New Roman" pitchFamily="18" charset="0"/>
                          <a:ea typeface="Arial"/>
                          <a:cs typeface="Times New Roman" pitchFamily="18" charset="0"/>
                          <a:sym typeface="Arial"/>
                        </a:rPr>
                        <a:t>October 2019</a:t>
                      </a:r>
                      <a:endParaRPr sz="3600" dirty="0">
                        <a:latin typeface="Times New Roman" pitchFamily="18" charset="0"/>
                        <a:ea typeface="Calibri"/>
                        <a:cs typeface="Times New Roman" pitchFamily="18" charset="0"/>
                        <a:sym typeface="Calibri"/>
                      </a:endParaRPr>
                    </a:p>
                  </a:txBody>
                  <a:tcPr marL="91425" marR="91425" marT="91425" marB="91425"/>
                </a:tc>
                <a:tc>
                  <a:txBody>
                    <a:bodyPr/>
                    <a:lstStyle/>
                    <a:p>
                      <a:pPr marL="0" lvl="0" indent="0" algn="l" rtl="0">
                        <a:spcBef>
                          <a:spcPts val="0"/>
                        </a:spcBef>
                        <a:spcAft>
                          <a:spcPts val="0"/>
                        </a:spcAft>
                        <a:buNone/>
                      </a:pPr>
                      <a:r>
                        <a:rPr lang="en-IN" sz="3200" b="0" i="0" u="none" strike="noStrike" cap="none" dirty="0" smtClean="0">
                          <a:solidFill>
                            <a:srgbClr val="000000"/>
                          </a:solidFill>
                          <a:effectLst/>
                          <a:latin typeface="Times New Roman" pitchFamily="18" charset="0"/>
                          <a:ea typeface="Arial"/>
                          <a:cs typeface="Times New Roman" pitchFamily="18" charset="0"/>
                          <a:sym typeface="Arial"/>
                        </a:rPr>
                        <a:t> </a:t>
                      </a:r>
                      <a:r>
                        <a:rPr lang="en-IN" sz="2800" b="0" i="0" u="none" strike="noStrike" cap="none" dirty="0" smtClean="0">
                          <a:solidFill>
                            <a:srgbClr val="000000"/>
                          </a:solidFill>
                          <a:effectLst/>
                          <a:latin typeface="Times New Roman" pitchFamily="18" charset="0"/>
                          <a:ea typeface="Arial"/>
                          <a:cs typeface="Times New Roman" pitchFamily="18" charset="0"/>
                          <a:sym typeface="Arial"/>
                        </a:rPr>
                        <a:t>In</a:t>
                      </a:r>
                      <a:r>
                        <a:rPr lang="en-IN" sz="2800" b="0" i="0" u="none" strike="noStrike" cap="none" baseline="0" dirty="0" smtClean="0">
                          <a:solidFill>
                            <a:srgbClr val="000000"/>
                          </a:solidFill>
                          <a:effectLst/>
                          <a:latin typeface="Times New Roman" pitchFamily="18" charset="0"/>
                          <a:ea typeface="Arial"/>
                          <a:cs typeface="Times New Roman" pitchFamily="18" charset="0"/>
                          <a:sym typeface="Arial"/>
                        </a:rPr>
                        <a:t> this paper the author discussed about e</a:t>
                      </a:r>
                      <a:r>
                        <a:rPr lang="en-IN" sz="2800" dirty="0" smtClean="0">
                          <a:latin typeface="Times New Roman" pitchFamily="18" charset="0"/>
                          <a:cs typeface="Times New Roman" pitchFamily="18" charset="0"/>
                        </a:rPr>
                        <a:t>fficient and smart way to automate the management of the parking system that allocates an efficient parking space using internet of things technology</a:t>
                      </a:r>
                      <a:endParaRPr sz="3200" dirty="0">
                        <a:latin typeface="Times New Roman" pitchFamily="18" charset="0"/>
                        <a:cs typeface="Times New Roman" pitchFamily="18" charset="0"/>
                      </a:endParaRPr>
                    </a:p>
                  </a:txBody>
                  <a:tcPr marL="91425" marR="91425" marT="91425" marB="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g7f4cac3c94_1_31"/>
          <p:cNvSpPr txBox="1"/>
          <p:nvPr/>
        </p:nvSpPr>
        <p:spPr>
          <a:xfrm>
            <a:off x="1504550" y="1504550"/>
            <a:ext cx="17624700" cy="934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51" name="Google Shape;51;g7f4cac3c94_1_31"/>
          <p:cNvSpPr txBox="1"/>
          <p:nvPr/>
        </p:nvSpPr>
        <p:spPr>
          <a:xfrm>
            <a:off x="1504550" y="1477700"/>
            <a:ext cx="17624700" cy="940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800" b="1" dirty="0">
                <a:latin typeface="Times New Roman" panose="02020603050405020304" pitchFamily="18" charset="0"/>
                <a:ea typeface="Calibri"/>
                <a:cs typeface="Times New Roman" panose="02020603050405020304" pitchFamily="18" charset="0"/>
                <a:sym typeface="Calibri"/>
              </a:rPr>
              <a:t>                                       </a:t>
            </a:r>
            <a:r>
              <a:rPr lang="en-US" sz="6000" b="1" dirty="0" smtClean="0">
                <a:latin typeface="Times New Roman" panose="02020603050405020304" pitchFamily="18" charset="0"/>
                <a:ea typeface="Calibri"/>
                <a:cs typeface="Times New Roman" panose="02020603050405020304" pitchFamily="18" charset="0"/>
                <a:sym typeface="Calibri"/>
              </a:rPr>
              <a:t>MOTIVATION</a:t>
            </a:r>
          </a:p>
          <a:p>
            <a:pPr marL="0" lvl="0" indent="0" algn="l" rtl="0">
              <a:spcBef>
                <a:spcPts val="0"/>
              </a:spcBef>
              <a:spcAft>
                <a:spcPts val="0"/>
              </a:spcAft>
              <a:buNone/>
            </a:pPr>
            <a:endParaRPr sz="4800" b="1" dirty="0">
              <a:latin typeface="Times New Roman" panose="02020603050405020304" pitchFamily="18" charset="0"/>
              <a:ea typeface="Calibri"/>
              <a:cs typeface="Times New Roman" panose="02020603050405020304" pitchFamily="18" charset="0"/>
              <a:sym typeface="Calibri"/>
            </a:endParaRPr>
          </a:p>
          <a:p>
            <a:pPr marL="457200" lvl="0" indent="-457200" algn="l" rtl="0">
              <a:lnSpc>
                <a:spcPct val="115000"/>
              </a:lnSpc>
              <a:spcBef>
                <a:spcPts val="0"/>
              </a:spcBef>
              <a:spcAft>
                <a:spcPts val="0"/>
              </a:spcAft>
              <a:buSzPts val="3600"/>
              <a:buFont typeface="Calibri"/>
              <a:buChar char="❖"/>
            </a:pPr>
            <a:r>
              <a:rPr lang="en-US" sz="3600" dirty="0" smtClean="0">
                <a:solidFill>
                  <a:srgbClr val="333333"/>
                </a:solidFill>
                <a:latin typeface="Times New Roman" pitchFamily="18" charset="0"/>
                <a:ea typeface="Calibri"/>
                <a:cs typeface="Times New Roman" pitchFamily="18" charset="0"/>
                <a:sym typeface="Calibri"/>
              </a:rPr>
              <a:t>This automation helps us to reduce the temperature in the garage by opening the doors and windows when the CO2  </a:t>
            </a:r>
            <a:r>
              <a:rPr lang="en-US" sz="3600" dirty="0" err="1" smtClean="0">
                <a:solidFill>
                  <a:srgbClr val="333333"/>
                </a:solidFill>
                <a:latin typeface="Times New Roman" pitchFamily="18" charset="0"/>
                <a:ea typeface="Calibri"/>
                <a:cs typeface="Times New Roman" pitchFamily="18" charset="0"/>
                <a:sym typeface="Calibri"/>
              </a:rPr>
              <a:t>emmissons</a:t>
            </a:r>
            <a:r>
              <a:rPr lang="en-US" sz="3600" dirty="0" smtClean="0">
                <a:solidFill>
                  <a:srgbClr val="333333"/>
                </a:solidFill>
                <a:latin typeface="Times New Roman" pitchFamily="18" charset="0"/>
                <a:ea typeface="Calibri"/>
                <a:cs typeface="Times New Roman" pitchFamily="18" charset="0"/>
                <a:sym typeface="Calibri"/>
              </a:rPr>
              <a:t> reaches greater than the threshold .</a:t>
            </a:r>
            <a:endParaRPr sz="3600" dirty="0">
              <a:solidFill>
                <a:srgbClr val="333333"/>
              </a:solidFill>
              <a:latin typeface="Times New Roman" pitchFamily="18" charset="0"/>
              <a:ea typeface="Calibri"/>
              <a:cs typeface="Times New Roman" pitchFamily="18" charset="0"/>
              <a:sym typeface="Calibri"/>
            </a:endParaRPr>
          </a:p>
          <a:p>
            <a:pPr marL="457200" lvl="0" indent="-457200" algn="l" rtl="0">
              <a:spcBef>
                <a:spcPts val="0"/>
              </a:spcBef>
              <a:spcAft>
                <a:spcPts val="0"/>
              </a:spcAft>
              <a:buSzPts val="3600"/>
              <a:buFont typeface="Calibri"/>
              <a:buChar char="❖"/>
            </a:pPr>
            <a:r>
              <a:rPr lang="en-US" sz="3600" dirty="0" smtClean="0">
                <a:solidFill>
                  <a:srgbClr val="333333"/>
                </a:solidFill>
                <a:latin typeface="Times New Roman" pitchFamily="18" charset="0"/>
                <a:ea typeface="Calibri"/>
                <a:cs typeface="Times New Roman" pitchFamily="18" charset="0"/>
                <a:sym typeface="Calibri"/>
              </a:rPr>
              <a:t>As all are </a:t>
            </a:r>
            <a:r>
              <a:rPr lang="en-US" sz="3600" dirty="0" err="1" smtClean="0">
                <a:solidFill>
                  <a:srgbClr val="333333"/>
                </a:solidFill>
                <a:latin typeface="Times New Roman" pitchFamily="18" charset="0"/>
                <a:ea typeface="Calibri"/>
                <a:cs typeface="Times New Roman" pitchFamily="18" charset="0"/>
                <a:sym typeface="Calibri"/>
              </a:rPr>
              <a:t>IoT</a:t>
            </a:r>
            <a:r>
              <a:rPr lang="en-US" sz="3600" dirty="0" smtClean="0">
                <a:solidFill>
                  <a:srgbClr val="333333"/>
                </a:solidFill>
                <a:latin typeface="Times New Roman" pitchFamily="18" charset="0"/>
                <a:ea typeface="Calibri"/>
                <a:cs typeface="Times New Roman" pitchFamily="18" charset="0"/>
                <a:sym typeface="Calibri"/>
              </a:rPr>
              <a:t> devices ,they can interact with one another based on the conditions defined by the owner</a:t>
            </a:r>
          </a:p>
          <a:p>
            <a:pPr marL="457200" lvl="0" indent="-457200" algn="l" rtl="0">
              <a:spcBef>
                <a:spcPts val="0"/>
              </a:spcBef>
              <a:spcAft>
                <a:spcPts val="0"/>
              </a:spcAft>
              <a:buSzPts val="3600"/>
              <a:buFont typeface="Calibri"/>
              <a:buChar char="❖"/>
            </a:pPr>
            <a:r>
              <a:rPr lang="en-US" sz="3600" dirty="0" smtClean="0">
                <a:solidFill>
                  <a:srgbClr val="333333"/>
                </a:solidFill>
                <a:latin typeface="Times New Roman" pitchFamily="18" charset="0"/>
                <a:ea typeface="Calibri"/>
                <a:cs typeface="Times New Roman" pitchFamily="18" charset="0"/>
                <a:sym typeface="Calibri"/>
              </a:rPr>
              <a:t>We can view the garage using the IP camera that is installed in the garage which reduces human effort of constant checking in the garage</a:t>
            </a:r>
          </a:p>
          <a:p>
            <a:pPr marL="457200" lvl="0" indent="-457200" algn="l" rtl="0">
              <a:spcBef>
                <a:spcPts val="0"/>
              </a:spcBef>
              <a:spcAft>
                <a:spcPts val="0"/>
              </a:spcAft>
              <a:buSzPts val="3600"/>
              <a:buFont typeface="Calibri"/>
              <a:buChar char="❖"/>
            </a:pPr>
            <a:r>
              <a:rPr lang="en-US" sz="3600" dirty="0" smtClean="0">
                <a:solidFill>
                  <a:srgbClr val="333333"/>
                </a:solidFill>
                <a:latin typeface="Times New Roman" pitchFamily="18" charset="0"/>
                <a:ea typeface="Calibri"/>
                <a:cs typeface="Times New Roman" pitchFamily="18" charset="0"/>
                <a:sym typeface="Calibri"/>
              </a:rPr>
              <a:t>Scheduling </a:t>
            </a:r>
            <a:r>
              <a:rPr lang="en-US" sz="3600" dirty="0">
                <a:solidFill>
                  <a:srgbClr val="333333"/>
                </a:solidFill>
                <a:latin typeface="Times New Roman" pitchFamily="18" charset="0"/>
                <a:ea typeface="Calibri"/>
                <a:cs typeface="Times New Roman" pitchFamily="18" charset="0"/>
                <a:sym typeface="Calibri"/>
              </a:rPr>
              <a:t>the lights to turn on/off based on schedule reduces the human effort as well reduces the power </a:t>
            </a:r>
            <a:r>
              <a:rPr lang="en-US" sz="3600" dirty="0" smtClean="0">
                <a:solidFill>
                  <a:srgbClr val="333333"/>
                </a:solidFill>
                <a:latin typeface="Times New Roman" pitchFamily="18" charset="0"/>
                <a:ea typeface="Calibri"/>
                <a:cs typeface="Times New Roman" pitchFamily="18" charset="0"/>
                <a:sym typeface="Calibri"/>
              </a:rPr>
              <a:t>consumption</a:t>
            </a:r>
          </a:p>
          <a:p>
            <a:pPr marL="457200" lvl="0" indent="-457200" algn="l" rtl="0">
              <a:spcBef>
                <a:spcPts val="0"/>
              </a:spcBef>
              <a:spcAft>
                <a:spcPts val="0"/>
              </a:spcAft>
              <a:buSzPts val="3600"/>
              <a:buFont typeface="Calibri"/>
              <a:buChar char="❖"/>
            </a:pPr>
            <a:r>
              <a:rPr lang="en-IN" sz="3600" dirty="0" smtClean="0">
                <a:solidFill>
                  <a:srgbClr val="333333"/>
                </a:solidFill>
                <a:latin typeface="Times New Roman" pitchFamily="18" charset="0"/>
                <a:ea typeface="Calibri"/>
                <a:cs typeface="Times New Roman" pitchFamily="18" charset="0"/>
                <a:sym typeface="Calibri"/>
              </a:rPr>
              <a:t>Building a garage system which is smart and secure both at the same time  will make our life’s  easier as these days human’s are thinking smart rather than working hard ,hence we are motivated to implement the same using packet tracer </a:t>
            </a:r>
            <a:endParaRPr sz="3600" dirty="0">
              <a:solidFill>
                <a:srgbClr val="333333"/>
              </a:solidFill>
              <a:latin typeface="Times New Roman" pitchFamily="18" charset="0"/>
              <a:ea typeface="Calibri"/>
              <a:cs typeface="Times New Roman" pitchFamily="18" charset="0"/>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g7f4cac3c94_1_43"/>
          <p:cNvSpPr txBox="1"/>
          <p:nvPr/>
        </p:nvSpPr>
        <p:spPr>
          <a:xfrm>
            <a:off x="1138566" y="464410"/>
            <a:ext cx="17866500" cy="928175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6000" b="1" dirty="0">
                <a:latin typeface="Times New Roman" panose="02020603050405020304" pitchFamily="18" charset="0"/>
                <a:ea typeface="Calibri"/>
                <a:cs typeface="Times New Roman" panose="02020603050405020304" pitchFamily="18" charset="0"/>
                <a:sym typeface="Calibri"/>
              </a:rPr>
              <a:t>        </a:t>
            </a:r>
            <a:r>
              <a:rPr lang="en-US" sz="6000" b="1" dirty="0" smtClean="0">
                <a:latin typeface="Times New Roman" panose="02020603050405020304" pitchFamily="18" charset="0"/>
                <a:ea typeface="Calibri"/>
                <a:cs typeface="Times New Roman" panose="02020603050405020304" pitchFamily="18" charset="0"/>
                <a:sym typeface="Calibri"/>
              </a:rPr>
              <a:t>                       METHODOLOGY</a:t>
            </a:r>
          </a:p>
          <a:p>
            <a:pPr marL="0" lvl="0" indent="0" algn="l" rtl="0">
              <a:spcBef>
                <a:spcPts val="0"/>
              </a:spcBef>
              <a:spcAft>
                <a:spcPts val="0"/>
              </a:spcAft>
              <a:buNone/>
            </a:pPr>
            <a:endParaRPr sz="6000" b="1" dirty="0">
              <a:latin typeface="Times New Roman" panose="02020603050405020304" pitchFamily="18" charset="0"/>
              <a:ea typeface="Calibri"/>
              <a:cs typeface="Times New Roman" panose="02020603050405020304" pitchFamily="18" charset="0"/>
              <a:sym typeface="Calibri"/>
            </a:endParaRPr>
          </a:p>
          <a:p>
            <a:pPr marL="457200" lvl="0" indent="-457200" algn="l" rtl="0">
              <a:spcBef>
                <a:spcPts val="0"/>
              </a:spcBef>
              <a:spcAft>
                <a:spcPts val="0"/>
              </a:spcAft>
              <a:buSzPts val="3600"/>
              <a:buFont typeface="Calibri"/>
              <a:buChar char="❖"/>
            </a:pPr>
            <a:r>
              <a:rPr lang="en-US" sz="3600" dirty="0" smtClean="0">
                <a:latin typeface="Times New Roman" panose="02020603050405020304" pitchFamily="18" charset="0"/>
                <a:ea typeface="Calibri"/>
                <a:cs typeface="Times New Roman" panose="02020603050405020304" pitchFamily="18" charset="0"/>
                <a:sym typeface="Calibri"/>
              </a:rPr>
              <a:t>To Implement Smart Garage System , we will be using  cisco </a:t>
            </a:r>
            <a:r>
              <a:rPr lang="en-US" sz="3600" dirty="0">
                <a:latin typeface="Times New Roman" panose="02020603050405020304" pitchFamily="18" charset="0"/>
                <a:ea typeface="Calibri"/>
                <a:cs typeface="Times New Roman" panose="02020603050405020304" pitchFamily="18" charset="0"/>
                <a:sym typeface="Calibri"/>
              </a:rPr>
              <a:t>packet </a:t>
            </a:r>
            <a:r>
              <a:rPr lang="en-US" sz="3600" dirty="0" smtClean="0">
                <a:latin typeface="Times New Roman" panose="02020603050405020304" pitchFamily="18" charset="0"/>
                <a:ea typeface="Calibri"/>
                <a:cs typeface="Times New Roman" panose="02020603050405020304" pitchFamily="18" charset="0"/>
                <a:sym typeface="Calibri"/>
              </a:rPr>
              <a:t>tracer ,which includes </a:t>
            </a:r>
            <a:r>
              <a:rPr lang="en-US" sz="3600" dirty="0">
                <a:latin typeface="Times New Roman" panose="02020603050405020304" pitchFamily="18" charset="0"/>
                <a:ea typeface="Calibri"/>
                <a:cs typeface="Times New Roman" panose="02020603050405020304" pitchFamily="18" charset="0"/>
                <a:sym typeface="Calibri"/>
              </a:rPr>
              <a:t>different smart </a:t>
            </a:r>
            <a:r>
              <a:rPr lang="en-US" sz="3600" dirty="0" smtClean="0">
                <a:latin typeface="Times New Roman" panose="02020603050405020304" pitchFamily="18" charset="0"/>
                <a:ea typeface="Calibri"/>
                <a:cs typeface="Times New Roman" panose="02020603050405020304" pitchFamily="18" charset="0"/>
                <a:sym typeface="Calibri"/>
              </a:rPr>
              <a:t>objects </a:t>
            </a:r>
            <a:r>
              <a:rPr lang="en-US" sz="3600" dirty="0">
                <a:latin typeface="Times New Roman" panose="02020603050405020304" pitchFamily="18" charset="0"/>
                <a:ea typeface="Calibri"/>
                <a:cs typeface="Times New Roman" panose="02020603050405020304" pitchFamily="18" charset="0"/>
                <a:sym typeface="Calibri"/>
              </a:rPr>
              <a:t>used for </a:t>
            </a:r>
            <a:r>
              <a:rPr lang="en-US" sz="3600" dirty="0" smtClean="0">
                <a:latin typeface="Times New Roman" panose="02020603050405020304" pitchFamily="18" charset="0"/>
                <a:ea typeface="Calibri"/>
                <a:cs typeface="Times New Roman" panose="02020603050405020304" pitchFamily="18" charset="0"/>
                <a:sym typeface="Calibri"/>
              </a:rPr>
              <a:t>Garage  </a:t>
            </a:r>
            <a:r>
              <a:rPr lang="en-US" sz="3600" dirty="0">
                <a:latin typeface="Times New Roman" panose="02020603050405020304" pitchFamily="18" charset="0"/>
                <a:ea typeface="Calibri"/>
                <a:cs typeface="Times New Roman" panose="02020603050405020304" pitchFamily="18" charset="0"/>
                <a:sym typeface="Calibri"/>
              </a:rPr>
              <a:t>automation such as smart </a:t>
            </a:r>
            <a:r>
              <a:rPr lang="en-US" sz="3600" dirty="0" smtClean="0">
                <a:latin typeface="Times New Roman" panose="02020603050405020304" pitchFamily="18" charset="0"/>
                <a:ea typeface="Calibri"/>
                <a:cs typeface="Times New Roman" panose="02020603050405020304" pitchFamily="18" charset="0"/>
                <a:sym typeface="Calibri"/>
              </a:rPr>
              <a:t>door, </a:t>
            </a:r>
            <a:r>
              <a:rPr lang="en-US" sz="3600" dirty="0">
                <a:latin typeface="Times New Roman" panose="02020603050405020304" pitchFamily="18" charset="0"/>
                <a:ea typeface="Calibri"/>
                <a:cs typeface="Times New Roman" panose="02020603050405020304" pitchFamily="18" charset="0"/>
                <a:sym typeface="Calibri"/>
              </a:rPr>
              <a:t>smart window, smart door, smart light , </a:t>
            </a:r>
            <a:r>
              <a:rPr lang="en-US" sz="3600" dirty="0" smtClean="0">
                <a:latin typeface="Times New Roman" panose="02020603050405020304" pitchFamily="18" charset="0"/>
                <a:ea typeface="Calibri"/>
                <a:cs typeface="Times New Roman" panose="02020603050405020304" pitchFamily="18" charset="0"/>
                <a:sym typeface="Calibri"/>
              </a:rPr>
              <a:t>smart sensors, </a:t>
            </a:r>
            <a:r>
              <a:rPr lang="en-US" sz="3600" dirty="0">
                <a:latin typeface="Times New Roman" panose="02020603050405020304" pitchFamily="18" charset="0"/>
                <a:ea typeface="Calibri"/>
                <a:cs typeface="Times New Roman" panose="02020603050405020304" pitchFamily="18" charset="0"/>
                <a:sym typeface="Calibri"/>
              </a:rPr>
              <a:t>fire </a:t>
            </a:r>
            <a:r>
              <a:rPr lang="en-US" sz="3600" dirty="0" smtClean="0">
                <a:latin typeface="Times New Roman" panose="02020603050405020304" pitchFamily="18" charset="0"/>
                <a:ea typeface="Calibri"/>
                <a:cs typeface="Times New Roman" panose="02020603050405020304" pitchFamily="18" charset="0"/>
                <a:sym typeface="Calibri"/>
              </a:rPr>
              <a:t>sprinkler ,and </a:t>
            </a:r>
            <a:r>
              <a:rPr lang="en-US" sz="3600" dirty="0">
                <a:latin typeface="Times New Roman" panose="02020603050405020304" pitchFamily="18" charset="0"/>
                <a:ea typeface="Calibri"/>
                <a:cs typeface="Times New Roman" panose="02020603050405020304" pitchFamily="18" charset="0"/>
                <a:sym typeface="Calibri"/>
              </a:rPr>
              <a:t>different </a:t>
            </a:r>
            <a:r>
              <a:rPr lang="en-US" sz="3600" dirty="0" smtClean="0">
                <a:latin typeface="Times New Roman" panose="02020603050405020304" pitchFamily="18" charset="0"/>
                <a:ea typeface="Calibri"/>
                <a:cs typeface="Times New Roman" panose="02020603050405020304" pitchFamily="18" charset="0"/>
                <a:sym typeface="Calibri"/>
              </a:rPr>
              <a:t>sensors are  </a:t>
            </a:r>
            <a:r>
              <a:rPr lang="en-US" sz="3600" dirty="0">
                <a:latin typeface="Times New Roman" panose="02020603050405020304" pitchFamily="18" charset="0"/>
                <a:ea typeface="Calibri"/>
                <a:cs typeface="Times New Roman" panose="02020603050405020304" pitchFamily="18" charset="0"/>
                <a:sym typeface="Calibri"/>
              </a:rPr>
              <a:t>included</a:t>
            </a:r>
            <a:r>
              <a:rPr lang="en-US" sz="3600" dirty="0" smtClean="0">
                <a:latin typeface="Times New Roman" panose="02020603050405020304" pitchFamily="18" charset="0"/>
                <a:ea typeface="Calibri"/>
                <a:cs typeface="Times New Roman" panose="02020603050405020304" pitchFamily="18" charset="0"/>
                <a:sym typeface="Calibri"/>
              </a:rPr>
              <a:t>.</a:t>
            </a:r>
          </a:p>
          <a:p>
            <a:pPr marL="457200" lvl="0" indent="-457200" algn="l" rtl="0">
              <a:spcBef>
                <a:spcPts val="0"/>
              </a:spcBef>
              <a:spcAft>
                <a:spcPts val="0"/>
              </a:spcAft>
              <a:buSzPts val="3600"/>
            </a:pPr>
            <a:endParaRPr sz="3600" dirty="0">
              <a:latin typeface="Times New Roman" panose="02020603050405020304" pitchFamily="18" charset="0"/>
              <a:ea typeface="Calibri"/>
              <a:cs typeface="Times New Roman" panose="02020603050405020304" pitchFamily="18" charset="0"/>
              <a:sym typeface="Calibri"/>
            </a:endParaRPr>
          </a:p>
          <a:p>
            <a:pPr marL="457200" lvl="0" indent="-457200" algn="l" rtl="0">
              <a:spcBef>
                <a:spcPts val="0"/>
              </a:spcBef>
              <a:spcAft>
                <a:spcPts val="0"/>
              </a:spcAft>
              <a:buSzPts val="3600"/>
              <a:buFont typeface="Calibri"/>
              <a:buChar char="❖"/>
            </a:pPr>
            <a:r>
              <a:rPr lang="en-US" sz="3600" dirty="0">
                <a:latin typeface="Times New Roman" panose="02020603050405020304" pitchFamily="18" charset="0"/>
                <a:ea typeface="Calibri"/>
                <a:cs typeface="Times New Roman" panose="02020603050405020304" pitchFamily="18" charset="0"/>
                <a:sym typeface="Calibri"/>
              </a:rPr>
              <a:t>To control </a:t>
            </a:r>
            <a:r>
              <a:rPr lang="en-US" sz="3600" dirty="0" smtClean="0">
                <a:latin typeface="Times New Roman" panose="02020603050405020304" pitchFamily="18" charset="0"/>
                <a:ea typeface="Calibri"/>
                <a:cs typeface="Times New Roman" panose="02020603050405020304" pitchFamily="18" charset="0"/>
                <a:sym typeface="Calibri"/>
              </a:rPr>
              <a:t>these smart objects </a:t>
            </a:r>
            <a:r>
              <a:rPr lang="en-US" sz="3600" dirty="0">
                <a:latin typeface="Times New Roman" panose="02020603050405020304" pitchFamily="18" charset="0"/>
                <a:ea typeface="Calibri"/>
                <a:cs typeface="Times New Roman" panose="02020603050405020304" pitchFamily="18" charset="0"/>
                <a:sym typeface="Calibri"/>
              </a:rPr>
              <a:t>and </a:t>
            </a:r>
            <a:r>
              <a:rPr lang="en-US" sz="3600" dirty="0" smtClean="0">
                <a:latin typeface="Times New Roman" panose="02020603050405020304" pitchFamily="18" charset="0"/>
                <a:ea typeface="Calibri"/>
                <a:cs typeface="Times New Roman" panose="02020603050405020304" pitchFamily="18" charset="0"/>
                <a:sym typeface="Calibri"/>
              </a:rPr>
              <a:t>sensors, </a:t>
            </a:r>
            <a:r>
              <a:rPr lang="en-US" sz="3600" dirty="0">
                <a:latin typeface="Times New Roman" panose="02020603050405020304" pitchFamily="18" charset="0"/>
                <a:ea typeface="Calibri"/>
                <a:cs typeface="Times New Roman" panose="02020603050405020304" pitchFamily="18" charset="0"/>
                <a:sym typeface="Calibri"/>
              </a:rPr>
              <a:t>microcontroller (</a:t>
            </a:r>
            <a:r>
              <a:rPr lang="en-US" sz="3600" dirty="0" smtClean="0">
                <a:latin typeface="Times New Roman" panose="02020603050405020304" pitchFamily="18" charset="0"/>
                <a:ea typeface="Calibri"/>
                <a:cs typeface="Times New Roman" panose="02020603050405020304" pitchFamily="18" charset="0"/>
                <a:sym typeface="Calibri"/>
              </a:rPr>
              <a:t>MCU) and </a:t>
            </a:r>
            <a:r>
              <a:rPr lang="en-US" sz="3600" dirty="0" err="1" smtClean="0">
                <a:latin typeface="Times New Roman" panose="02020603050405020304" pitchFamily="18" charset="0"/>
                <a:ea typeface="Calibri"/>
                <a:cs typeface="Times New Roman" panose="02020603050405020304" pitchFamily="18" charset="0"/>
                <a:sym typeface="Calibri"/>
              </a:rPr>
              <a:t>IoT</a:t>
            </a:r>
            <a:r>
              <a:rPr lang="en-US" sz="3600" dirty="0" smtClean="0">
                <a:latin typeface="Times New Roman" panose="02020603050405020304" pitchFamily="18" charset="0"/>
                <a:ea typeface="Calibri"/>
                <a:cs typeface="Times New Roman" panose="02020603050405020304" pitchFamily="18" charset="0"/>
                <a:sym typeface="Calibri"/>
              </a:rPr>
              <a:t> server are used.</a:t>
            </a:r>
          </a:p>
          <a:p>
            <a:pPr marL="457200" lvl="0" indent="-457200" algn="l" rtl="0">
              <a:spcBef>
                <a:spcPts val="0"/>
              </a:spcBef>
              <a:spcAft>
                <a:spcPts val="0"/>
              </a:spcAft>
              <a:buSzPts val="3600"/>
            </a:pPr>
            <a:r>
              <a:rPr lang="en-US" sz="3600" dirty="0" smtClean="0">
                <a:latin typeface="Times New Roman" panose="02020603050405020304" pitchFamily="18" charset="0"/>
                <a:ea typeface="Calibri"/>
                <a:cs typeface="Times New Roman" panose="02020603050405020304" pitchFamily="18" charset="0"/>
                <a:sym typeface="Calibri"/>
              </a:rPr>
              <a:t> </a:t>
            </a:r>
          </a:p>
          <a:p>
            <a:pPr marL="457200" lvl="0" indent="-457200" algn="l" rtl="0">
              <a:spcBef>
                <a:spcPts val="0"/>
              </a:spcBef>
              <a:spcAft>
                <a:spcPts val="0"/>
              </a:spcAft>
              <a:buSzPts val="3600"/>
              <a:buFont typeface="Calibri"/>
              <a:buChar char="❖"/>
            </a:pPr>
            <a:r>
              <a:rPr lang="en-US" sz="3600" dirty="0" smtClean="0">
                <a:latin typeface="Times New Roman" panose="02020603050405020304" pitchFamily="18" charset="0"/>
                <a:ea typeface="Calibri"/>
                <a:cs typeface="Times New Roman" panose="02020603050405020304" pitchFamily="18" charset="0"/>
                <a:sym typeface="Calibri"/>
              </a:rPr>
              <a:t>To connect every smart object in the garage we use fast-</a:t>
            </a:r>
            <a:r>
              <a:rPr lang="en-US" sz="3600" dirty="0" err="1" smtClean="0">
                <a:latin typeface="Times New Roman" panose="02020603050405020304" pitchFamily="18" charset="0"/>
                <a:ea typeface="Calibri"/>
                <a:cs typeface="Times New Roman" panose="02020603050405020304" pitchFamily="18" charset="0"/>
                <a:sym typeface="Calibri"/>
              </a:rPr>
              <a:t>ethernet</a:t>
            </a:r>
            <a:r>
              <a:rPr lang="en-US" sz="3600" dirty="0" smtClean="0">
                <a:latin typeface="Times New Roman" panose="02020603050405020304" pitchFamily="18" charset="0"/>
                <a:ea typeface="Calibri"/>
                <a:cs typeface="Times New Roman" panose="02020603050405020304" pitchFamily="18" charset="0"/>
                <a:sym typeface="Calibri"/>
              </a:rPr>
              <a:t> cables and connect them through a switch which is connected to server and pc</a:t>
            </a:r>
          </a:p>
          <a:p>
            <a:pPr marL="457200" lvl="0" indent="-457200" algn="l" rtl="0">
              <a:spcBef>
                <a:spcPts val="0"/>
              </a:spcBef>
              <a:spcAft>
                <a:spcPts val="0"/>
              </a:spcAft>
              <a:buSzPts val="3600"/>
            </a:pPr>
            <a:endParaRPr lang="en-US" sz="3600" dirty="0" smtClean="0">
              <a:latin typeface="Times New Roman" panose="02020603050405020304" pitchFamily="18" charset="0"/>
              <a:ea typeface="Calibri"/>
              <a:cs typeface="Times New Roman" panose="02020603050405020304" pitchFamily="18" charset="0"/>
              <a:sym typeface="Calibri"/>
            </a:endParaRPr>
          </a:p>
          <a:p>
            <a:pPr marL="457200" lvl="0" indent="-457200" algn="l" rtl="0">
              <a:spcBef>
                <a:spcPts val="0"/>
              </a:spcBef>
              <a:spcAft>
                <a:spcPts val="0"/>
              </a:spcAft>
              <a:buSzPts val="3600"/>
              <a:buFont typeface="Calibri"/>
              <a:buChar char="❖"/>
            </a:pPr>
            <a:r>
              <a:rPr lang="en-US" sz="3600" dirty="0" smtClean="0">
                <a:latin typeface="Times New Roman" panose="02020603050405020304" pitchFamily="18" charset="0"/>
                <a:ea typeface="Calibri"/>
                <a:cs typeface="Times New Roman" panose="02020603050405020304" pitchFamily="18" charset="0"/>
                <a:sym typeface="Calibri"/>
              </a:rPr>
              <a:t>Different Types of conditions are written on to the smart objects based on the user requirement to control the garage and security is assured to user by implementing the pin lock system in the mobile for automating  uses</a:t>
            </a:r>
            <a:endParaRPr sz="3600" dirty="0">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7f4cac3c94_1_50"/>
          <p:cNvSpPr txBox="1"/>
          <p:nvPr/>
        </p:nvSpPr>
        <p:spPr>
          <a:xfrm>
            <a:off x="1450800" y="940363"/>
            <a:ext cx="17758800" cy="943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a:ea typeface="Calibri"/>
                <a:cs typeface="Calibri"/>
                <a:sym typeface="Calibri"/>
              </a:rPr>
              <a:t>				 </a:t>
            </a:r>
            <a:r>
              <a:rPr lang="en-US" dirty="0" smtClean="0">
                <a:latin typeface="Calibri"/>
                <a:ea typeface="Calibri"/>
                <a:cs typeface="Calibri"/>
                <a:sym typeface="Calibri"/>
              </a:rPr>
              <a:t>                                                    </a:t>
            </a:r>
            <a:r>
              <a:rPr lang="en-US" sz="6000" b="1" dirty="0" smtClean="0">
                <a:solidFill>
                  <a:schemeClr val="dk1"/>
                </a:solidFill>
                <a:latin typeface="Times New Roman" panose="02020603050405020304" pitchFamily="18" charset="0"/>
                <a:ea typeface="Calibri"/>
                <a:cs typeface="Times New Roman" panose="02020603050405020304" pitchFamily="18" charset="0"/>
                <a:sym typeface="Calibri"/>
              </a:rPr>
              <a:t>METHODOLOGY</a:t>
            </a:r>
            <a:endParaRPr sz="60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0"/>
              </a:spcAft>
              <a:buNone/>
            </a:pPr>
            <a:r>
              <a:rPr lang="en-US" sz="4800" b="1" dirty="0">
                <a:solidFill>
                  <a:schemeClr val="dk1"/>
                </a:solidFill>
                <a:latin typeface="Calibri"/>
                <a:ea typeface="Calibri"/>
                <a:cs typeface="Calibri"/>
                <a:sym typeface="Calibri"/>
              </a:rPr>
              <a:t>																						</a:t>
            </a:r>
            <a:endParaRPr sz="3600" dirty="0">
              <a:solidFill>
                <a:schemeClr val="dk1"/>
              </a:solidFill>
              <a:latin typeface="Calibri"/>
              <a:ea typeface="Calibri"/>
              <a:cs typeface="Calibri"/>
              <a:sym typeface="Calibri"/>
            </a:endParaRPr>
          </a:p>
        </p:txBody>
      </p:sp>
      <p:sp>
        <p:nvSpPr>
          <p:cNvPr id="63" name="Google Shape;63;g7f4cac3c94_1_50"/>
          <p:cNvSpPr txBox="1"/>
          <p:nvPr/>
        </p:nvSpPr>
        <p:spPr>
          <a:xfrm>
            <a:off x="10854200" y="2218200"/>
            <a:ext cx="8194500" cy="7952700"/>
          </a:xfrm>
          <a:prstGeom prst="rect">
            <a:avLst/>
          </a:prstGeom>
          <a:noFill/>
          <a:ln>
            <a:noFill/>
          </a:ln>
        </p:spPr>
        <p:txBody>
          <a:bodyPr spcFirstLastPara="1" wrap="square" lIns="91425" tIns="91425" rIns="91425" bIns="91425" anchor="t" anchorCtr="0">
            <a:noAutofit/>
          </a:bodyPr>
          <a:lstStyle/>
          <a:p>
            <a:pPr marL="457200" lvl="0" indent="-457200" algn="l" rtl="0">
              <a:spcBef>
                <a:spcPts val="0"/>
              </a:spcBef>
              <a:spcAft>
                <a:spcPts val="0"/>
              </a:spcAft>
              <a:buSzPts val="3600"/>
              <a:buFont typeface="Calibri"/>
              <a:buChar char="❖"/>
            </a:pPr>
            <a:r>
              <a:rPr lang="en-US" sz="3600" dirty="0" smtClean="0">
                <a:latin typeface="Times New Roman" panose="02020603050405020304" pitchFamily="18" charset="0"/>
                <a:ea typeface="Calibri"/>
                <a:cs typeface="Times New Roman" panose="02020603050405020304" pitchFamily="18" charset="0"/>
                <a:sym typeface="Calibri"/>
              </a:rPr>
              <a:t>This is the implementation that we have done for phase -1 which shows </a:t>
            </a:r>
            <a:r>
              <a:rPr lang="en-US" sz="3600" dirty="0">
                <a:latin typeface="Times New Roman" panose="02020603050405020304" pitchFamily="18" charset="0"/>
                <a:ea typeface="Calibri"/>
                <a:cs typeface="Times New Roman" panose="02020603050405020304" pitchFamily="18" charset="0"/>
                <a:sym typeface="Calibri"/>
              </a:rPr>
              <a:t>the smart </a:t>
            </a:r>
            <a:r>
              <a:rPr lang="en-US" sz="3600" dirty="0" smtClean="0">
                <a:latin typeface="Times New Roman" panose="02020603050405020304" pitchFamily="18" charset="0"/>
                <a:ea typeface="Calibri"/>
                <a:cs typeface="Times New Roman" panose="02020603050405020304" pitchFamily="18" charset="0"/>
                <a:sym typeface="Calibri"/>
              </a:rPr>
              <a:t>objects are  </a:t>
            </a:r>
            <a:r>
              <a:rPr lang="en-US" sz="3600" dirty="0">
                <a:latin typeface="Times New Roman" panose="02020603050405020304" pitchFamily="18" charset="0"/>
                <a:ea typeface="Calibri"/>
                <a:cs typeface="Times New Roman" panose="02020603050405020304" pitchFamily="18" charset="0"/>
                <a:sym typeface="Calibri"/>
              </a:rPr>
              <a:t>connected to the </a:t>
            </a:r>
            <a:r>
              <a:rPr lang="en-US" sz="3600" dirty="0" smtClean="0">
                <a:latin typeface="Times New Roman" panose="02020603050405020304" pitchFamily="18" charset="0"/>
                <a:ea typeface="Calibri"/>
                <a:cs typeface="Times New Roman" panose="02020603050405020304" pitchFamily="18" charset="0"/>
                <a:sym typeface="Calibri"/>
              </a:rPr>
              <a:t> sever and PC using </a:t>
            </a:r>
            <a:r>
              <a:rPr lang="en-US" sz="3600" dirty="0">
                <a:latin typeface="Times New Roman" panose="02020603050405020304" pitchFamily="18" charset="0"/>
                <a:ea typeface="Calibri"/>
                <a:cs typeface="Times New Roman" panose="02020603050405020304" pitchFamily="18" charset="0"/>
                <a:sym typeface="Calibri"/>
              </a:rPr>
              <a:t>Ethernet cable and wireless medium to manage smart device local and remotely</a:t>
            </a:r>
            <a:r>
              <a:rPr lang="en-US" sz="3600" dirty="0" smtClean="0">
                <a:latin typeface="Times New Roman" panose="02020603050405020304" pitchFamily="18" charset="0"/>
                <a:ea typeface="Calibri"/>
                <a:cs typeface="Times New Roman" panose="02020603050405020304" pitchFamily="18" charset="0"/>
                <a:sym typeface="Calibri"/>
              </a:rPr>
              <a:t>.</a:t>
            </a:r>
          </a:p>
          <a:p>
            <a:pPr marL="457200" lvl="0" indent="-457200" algn="l" rtl="0">
              <a:spcBef>
                <a:spcPts val="0"/>
              </a:spcBef>
              <a:spcAft>
                <a:spcPts val="0"/>
              </a:spcAft>
              <a:buSzPts val="3600"/>
              <a:buFont typeface="Calibri"/>
              <a:buChar char="❖"/>
            </a:pPr>
            <a:r>
              <a:rPr lang="en-US" sz="3600" dirty="0" smtClean="0">
                <a:latin typeface="Times New Roman" panose="02020603050405020304" pitchFamily="18" charset="0"/>
                <a:ea typeface="Calibri"/>
                <a:cs typeface="Times New Roman" panose="02020603050405020304" pitchFamily="18" charset="0"/>
                <a:sym typeface="Calibri"/>
              </a:rPr>
              <a:t>Before </a:t>
            </a:r>
            <a:r>
              <a:rPr lang="en-US" sz="3600" dirty="0" err="1" smtClean="0">
                <a:latin typeface="Times New Roman" panose="02020603050405020304" pitchFamily="18" charset="0"/>
                <a:ea typeface="Calibri"/>
                <a:cs typeface="Times New Roman" panose="02020603050405020304" pitchFamily="18" charset="0"/>
                <a:sym typeface="Calibri"/>
              </a:rPr>
              <a:t>accesing</a:t>
            </a:r>
            <a:r>
              <a:rPr lang="en-US" sz="3600" dirty="0" smtClean="0">
                <a:latin typeface="Times New Roman" panose="02020603050405020304" pitchFamily="18" charset="0"/>
                <a:ea typeface="Calibri"/>
                <a:cs typeface="Times New Roman" panose="02020603050405020304" pitchFamily="18" charset="0"/>
                <a:sym typeface="Calibri"/>
              </a:rPr>
              <a:t> the smart objects we have to connect them to the garage gateway</a:t>
            </a:r>
            <a:endParaRPr sz="3600" dirty="0">
              <a:latin typeface="Times New Roman" panose="02020603050405020304" pitchFamily="18" charset="0"/>
              <a:ea typeface="Calibri"/>
              <a:cs typeface="Times New Roman" panose="02020603050405020304" pitchFamily="18" charset="0"/>
              <a:sym typeface="Calibri"/>
            </a:endParaRPr>
          </a:p>
          <a:p>
            <a:pPr marL="457200" lvl="0" indent="-457200" algn="l" rtl="0">
              <a:spcBef>
                <a:spcPts val="0"/>
              </a:spcBef>
              <a:spcAft>
                <a:spcPts val="0"/>
              </a:spcAft>
              <a:buSzPts val="3600"/>
              <a:buFont typeface="Calibri"/>
              <a:buChar char="❖"/>
            </a:pPr>
            <a:r>
              <a:rPr lang="en-US" sz="3600" dirty="0">
                <a:latin typeface="Times New Roman" panose="02020603050405020304" pitchFamily="18" charset="0"/>
                <a:ea typeface="Calibri"/>
                <a:cs typeface="Times New Roman" panose="02020603050405020304" pitchFamily="18" charset="0"/>
                <a:sym typeface="Calibri"/>
              </a:rPr>
              <a:t>After registering smart devices </a:t>
            </a:r>
            <a:r>
              <a:rPr lang="en-US" sz="3600" dirty="0" smtClean="0">
                <a:latin typeface="Times New Roman" panose="02020603050405020304" pitchFamily="18" charset="0"/>
                <a:ea typeface="Calibri"/>
                <a:cs typeface="Times New Roman" panose="02020603050405020304" pitchFamily="18" charset="0"/>
                <a:sym typeface="Calibri"/>
              </a:rPr>
              <a:t>to garage gateway </a:t>
            </a:r>
            <a:r>
              <a:rPr lang="en-US" sz="3600" dirty="0">
                <a:latin typeface="Times New Roman" panose="02020603050405020304" pitchFamily="18" charset="0"/>
                <a:ea typeface="Calibri"/>
                <a:cs typeface="Times New Roman" panose="02020603050405020304" pitchFamily="18" charset="0"/>
                <a:sym typeface="Calibri"/>
              </a:rPr>
              <a:t>all devices are accessed through web by </a:t>
            </a:r>
            <a:r>
              <a:rPr lang="en-US" sz="3600" dirty="0" smtClean="0">
                <a:latin typeface="Times New Roman" panose="02020603050405020304" pitchFamily="18" charset="0"/>
                <a:ea typeface="Calibri"/>
                <a:cs typeface="Times New Roman" panose="02020603050405020304" pitchFamily="18" charset="0"/>
                <a:sym typeface="Calibri"/>
              </a:rPr>
              <a:t>authorized user </a:t>
            </a:r>
            <a:endParaRPr sz="3600" dirty="0">
              <a:latin typeface="Times New Roman" panose="02020603050405020304" pitchFamily="18" charset="0"/>
              <a:ea typeface="Calibri"/>
              <a:cs typeface="Times New Roman" panose="02020603050405020304" pitchFamily="18" charset="0"/>
              <a:sym typeface="Calibri"/>
            </a:endParaRPr>
          </a:p>
        </p:txBody>
      </p:sp>
      <p:pic>
        <p:nvPicPr>
          <p:cNvPr id="1026" name="Picture 2" descr="D:\OneDrive\Desktop\2020-03-23 (1).png"/>
          <p:cNvPicPr>
            <a:picLocks noChangeAspect="1" noChangeArrowheads="1"/>
          </p:cNvPicPr>
          <p:nvPr/>
        </p:nvPicPr>
        <p:blipFill>
          <a:blip r:embed="rId3"/>
          <a:srcRect/>
          <a:stretch>
            <a:fillRect/>
          </a:stretch>
        </p:blipFill>
        <p:spPr bwMode="auto">
          <a:xfrm>
            <a:off x="462065" y="2743200"/>
            <a:ext cx="10075774" cy="5058698"/>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g7f4cac3c94_1_75"/>
          <p:cNvSpPr txBox="1"/>
          <p:nvPr/>
        </p:nvSpPr>
        <p:spPr>
          <a:xfrm>
            <a:off x="1343350" y="1155275"/>
            <a:ext cx="17705100" cy="969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800" b="1" dirty="0">
                <a:latin typeface="Calibri"/>
                <a:ea typeface="Calibri"/>
                <a:cs typeface="Calibri"/>
                <a:sym typeface="Calibri"/>
              </a:rPr>
              <a:t>                                     </a:t>
            </a:r>
            <a:r>
              <a:rPr lang="en-US" sz="6000" b="1" dirty="0">
                <a:latin typeface="Times New Roman" panose="02020603050405020304" pitchFamily="18" charset="0"/>
                <a:ea typeface="Calibri"/>
                <a:cs typeface="Times New Roman" panose="02020603050405020304" pitchFamily="18" charset="0"/>
                <a:sym typeface="Calibri"/>
              </a:rPr>
              <a:t>EXPECTED </a:t>
            </a:r>
            <a:r>
              <a:rPr lang="en-US" sz="6000" b="1" dirty="0" smtClean="0">
                <a:latin typeface="Times New Roman" panose="02020603050405020304" pitchFamily="18" charset="0"/>
                <a:ea typeface="Calibri"/>
                <a:cs typeface="Times New Roman" panose="02020603050405020304" pitchFamily="18" charset="0"/>
                <a:sym typeface="Calibri"/>
              </a:rPr>
              <a:t>RESULTS</a:t>
            </a:r>
          </a:p>
          <a:p>
            <a:pPr lvl="0"/>
            <a:endParaRPr lang="en-US" sz="6000" b="1" dirty="0" smtClean="0">
              <a:latin typeface="Times New Roman" panose="02020603050405020304" pitchFamily="18" charset="0"/>
              <a:ea typeface="Calibri"/>
              <a:cs typeface="Times New Roman" panose="02020603050405020304" pitchFamily="18" charset="0"/>
              <a:sym typeface="Calibri"/>
            </a:endParaRPr>
          </a:p>
          <a:p>
            <a:pPr marL="685800" lvl="0" indent="-685800">
              <a:buFont typeface="Arial" panose="020B0604020202020204" pitchFamily="34" charset="0"/>
              <a:buChar char="•"/>
            </a:pPr>
            <a:r>
              <a:rPr lang="en-IN" sz="4800" dirty="0" smtClean="0">
                <a:latin typeface="Times New Roman" panose="02020603050405020304" pitchFamily="18" charset="0"/>
                <a:ea typeface="Calibri"/>
                <a:cs typeface="Times New Roman" panose="02020603050405020304" pitchFamily="18" charset="0"/>
                <a:sym typeface="Calibri"/>
              </a:rPr>
              <a:t>Opening  of </a:t>
            </a:r>
            <a:r>
              <a:rPr lang="en-IN" sz="4800" dirty="0" smtClean="0">
                <a:latin typeface="Times New Roman" panose="02020603050405020304" pitchFamily="18" charset="0"/>
                <a:cs typeface="Times New Roman" panose="02020603050405020304" pitchFamily="18" charset="0"/>
              </a:rPr>
              <a:t>window and door  when CO2 </a:t>
            </a:r>
            <a:r>
              <a:rPr lang="en-IN" sz="4800" dirty="0" err="1" smtClean="0">
                <a:latin typeface="Times New Roman" panose="02020603050405020304" pitchFamily="18" charset="0"/>
                <a:cs typeface="Times New Roman" panose="02020603050405020304" pitchFamily="18" charset="0"/>
              </a:rPr>
              <a:t>emmissions</a:t>
            </a:r>
            <a:r>
              <a:rPr lang="en-IN" sz="4800" dirty="0" smtClean="0">
                <a:latin typeface="Times New Roman" panose="02020603050405020304" pitchFamily="18" charset="0"/>
                <a:cs typeface="Times New Roman" panose="02020603050405020304" pitchFamily="18" charset="0"/>
              </a:rPr>
              <a:t> are greater than threshold value set by the user </a:t>
            </a:r>
          </a:p>
          <a:p>
            <a:pPr marL="685800" lvl="0" indent="-685800">
              <a:buFont typeface="Arial" panose="020B0604020202020204" pitchFamily="34" charset="0"/>
              <a:buChar char="•"/>
            </a:pPr>
            <a:r>
              <a:rPr lang="en-IN" sz="4800" dirty="0" smtClean="0">
                <a:latin typeface="Times New Roman" panose="02020603050405020304" pitchFamily="18" charset="0"/>
                <a:cs typeface="Times New Roman" panose="02020603050405020304" pitchFamily="18" charset="0"/>
              </a:rPr>
              <a:t>Activating the </a:t>
            </a:r>
            <a:r>
              <a:rPr lang="en-IN" sz="4800" dirty="0">
                <a:latin typeface="Times New Roman" panose="02020603050405020304" pitchFamily="18" charset="0"/>
                <a:cs typeface="Times New Roman" panose="02020603050405020304" pitchFamily="18" charset="0"/>
              </a:rPr>
              <a:t>ceiling </a:t>
            </a:r>
            <a:r>
              <a:rPr lang="en-IN" sz="4800" dirty="0" smtClean="0">
                <a:latin typeface="Times New Roman" panose="02020603050405020304" pitchFamily="18" charset="0"/>
                <a:cs typeface="Times New Roman" panose="02020603050405020304" pitchFamily="18" charset="0"/>
              </a:rPr>
              <a:t>sprinkler when </a:t>
            </a:r>
            <a:r>
              <a:rPr lang="en-IN" sz="4800" dirty="0">
                <a:latin typeface="Times New Roman" panose="02020603050405020304" pitchFamily="18" charset="0"/>
                <a:cs typeface="Times New Roman" panose="02020603050405020304" pitchFamily="18" charset="0"/>
              </a:rPr>
              <a:t>the temperature and smoke level increase</a:t>
            </a:r>
            <a:r>
              <a:rPr lang="en-IN" sz="4800" dirty="0" smtClean="0">
                <a:latin typeface="Times New Roman" panose="02020603050405020304" pitchFamily="18" charset="0"/>
                <a:cs typeface="Times New Roman" panose="02020603050405020304" pitchFamily="18" charset="0"/>
              </a:rPr>
              <a:t>.</a:t>
            </a:r>
            <a:r>
              <a:rPr lang="en-IN" sz="4800" dirty="0" smtClean="0">
                <a:latin typeface="Times New Roman" panose="02020603050405020304" pitchFamily="18" charset="0"/>
                <a:ea typeface="Calibri"/>
                <a:cs typeface="Times New Roman" panose="02020603050405020304" pitchFamily="18" charset="0"/>
                <a:sym typeface="Calibri"/>
              </a:rPr>
              <a:t>.</a:t>
            </a:r>
          </a:p>
          <a:p>
            <a:pPr marL="685800" lvl="0" indent="-685800">
              <a:buFont typeface="Arial" panose="020B0604020202020204" pitchFamily="34" charset="0"/>
              <a:buChar char="•"/>
            </a:pPr>
            <a:r>
              <a:rPr lang="en-IN" sz="4800" dirty="0" smtClean="0">
                <a:latin typeface="Times New Roman" panose="02020603050405020304" pitchFamily="18" charset="0"/>
                <a:ea typeface="Calibri"/>
                <a:cs typeface="Times New Roman" panose="02020603050405020304" pitchFamily="18" charset="0"/>
                <a:sym typeface="Calibri"/>
              </a:rPr>
              <a:t>Automated the alarm when there is any problem related to fire .</a:t>
            </a:r>
          </a:p>
          <a:p>
            <a:pPr marL="685800" lvl="0" indent="-685800">
              <a:buFont typeface="Arial" panose="020B0604020202020204" pitchFamily="34" charset="0"/>
              <a:buChar char="•"/>
            </a:pPr>
            <a:r>
              <a:rPr lang="en-IN" sz="4800" dirty="0" smtClean="0">
                <a:latin typeface="Times New Roman" panose="02020603050405020304" pitchFamily="18" charset="0"/>
                <a:ea typeface="Calibri"/>
                <a:cs typeface="Times New Roman" panose="02020603050405020304" pitchFamily="18" charset="0"/>
                <a:sym typeface="Calibri"/>
              </a:rPr>
              <a:t>Secured Authentications for </a:t>
            </a:r>
            <a:r>
              <a:rPr lang="en-IN" sz="4800" dirty="0" err="1" smtClean="0">
                <a:latin typeface="Times New Roman" panose="02020603050405020304" pitchFamily="18" charset="0"/>
                <a:ea typeface="Calibri"/>
                <a:cs typeface="Times New Roman" panose="02020603050405020304" pitchFamily="18" charset="0"/>
                <a:sym typeface="Calibri"/>
              </a:rPr>
              <a:t>IoT</a:t>
            </a:r>
            <a:r>
              <a:rPr lang="en-IN" sz="4800" dirty="0" smtClean="0">
                <a:latin typeface="Times New Roman" panose="02020603050405020304" pitchFamily="18" charset="0"/>
                <a:ea typeface="Calibri"/>
                <a:cs typeface="Times New Roman" panose="02020603050405020304" pitchFamily="18" charset="0"/>
                <a:sym typeface="Calibri"/>
              </a:rPr>
              <a:t> users by giving them username and password to control the smart objects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OneDrive\Desktop\2020-03-23.png"/>
          <p:cNvPicPr>
            <a:picLocks noChangeAspect="1" noChangeArrowheads="1"/>
          </p:cNvPicPr>
          <p:nvPr/>
        </p:nvPicPr>
        <p:blipFill>
          <a:blip r:embed="rId2"/>
          <a:srcRect/>
          <a:stretch>
            <a:fillRect/>
          </a:stretch>
        </p:blipFill>
        <p:spPr bwMode="auto">
          <a:xfrm>
            <a:off x="2654710" y="1493948"/>
            <a:ext cx="16149484" cy="9084237"/>
          </a:xfrm>
          <a:prstGeom prst="rect">
            <a:avLst/>
          </a:prstGeom>
          <a:noFill/>
        </p:spPr>
      </p:pic>
      <p:sp>
        <p:nvSpPr>
          <p:cNvPr id="3" name="TextBox 2"/>
          <p:cNvSpPr txBox="1"/>
          <p:nvPr/>
        </p:nvSpPr>
        <p:spPr>
          <a:xfrm>
            <a:off x="6032091" y="663677"/>
            <a:ext cx="6494085" cy="830997"/>
          </a:xfrm>
          <a:prstGeom prst="rect">
            <a:avLst/>
          </a:prstGeom>
          <a:noFill/>
        </p:spPr>
        <p:txBody>
          <a:bodyPr wrap="none" rtlCol="0">
            <a:spAutoFit/>
          </a:bodyPr>
          <a:lstStyle/>
          <a:p>
            <a:r>
              <a:rPr lang="en-IN" sz="4800" b="1" dirty="0" smtClean="0">
                <a:latin typeface="Times New Roman" pitchFamily="18" charset="0"/>
                <a:cs typeface="Times New Roman" pitchFamily="18" charset="0"/>
              </a:rPr>
              <a:t>EXPECTED RESULTS</a:t>
            </a:r>
            <a:endParaRPr lang="en-IN" sz="4800" b="1"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637</TotalTime>
  <Words>716</Words>
  <Application>Microsoft Office PowerPoint</Application>
  <PresentationFormat>Custom</PresentationFormat>
  <Paragraphs>78</Paragraphs>
  <Slides>10</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Times New Roman</vt:lpstr>
      <vt:lpstr>ＭＳ Ｐゴシック</vt:lpstr>
      <vt:lpstr>Calibri</vt:lpstr>
      <vt:lpstr>Helvetica-Bold</vt:lpstr>
      <vt:lpstr>Playfair Display</vt:lpstr>
      <vt:lpstr>SimSun</vt:lpstr>
      <vt:lpstr>Helvetica Neue</vt:lpstr>
      <vt:lpstr>POI_THEME_TEMPLATE_DESIGN</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hp</cp:lastModifiedBy>
  <cp:revision>13</cp:revision>
  <dcterms:created xsi:type="dcterms:W3CDTF">2020-01-14T03:45:47Z</dcterms:created>
  <dcterms:modified xsi:type="dcterms:W3CDTF">2020-08-25T09:20:28Z</dcterms:modified>
</cp:coreProperties>
</file>