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28"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Girivalan</a:t>
            </a:r>
            <a:r>
              <a:rPr lang="en-US" sz="2400" dirty="0">
                <a:solidFill>
                  <a:schemeClr val="dk1"/>
                </a:solidFill>
                <a:latin typeface="Calibri"/>
                <a:ea typeface="Calibri"/>
                <a:cs typeface="Calibri"/>
                <a:sym typeface="Calibri"/>
              </a:rPr>
              <a:t> . S </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422200201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(Information System Management)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700</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Arial</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CPH2035</dc:creator>
  <cp:lastModifiedBy>Kowsalya Kowsalya</cp:lastModifiedBy>
  <cp:revision>1</cp:revision>
  <dcterms:created xsi:type="dcterms:W3CDTF">2024-08-31T15:42:38Z</dcterms:created>
  <dcterms:modified xsi:type="dcterms:W3CDTF">2024-10-07T08:00:09Z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