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8"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75000"/>
                  </a:schemeClr>
                </a:solidFill>
              </a:rPr>
              <a:t>Android E-Voting System</a:t>
            </a:r>
            <a:endParaRPr lang="en-US" b="1" dirty="0">
              <a:solidFill>
                <a:schemeClr val="accent1">
                  <a:lumMod val="75000"/>
                </a:schemeClr>
              </a:solidFill>
            </a:endParaRPr>
          </a:p>
        </p:txBody>
      </p:sp>
      <p:sp>
        <p:nvSpPr>
          <p:cNvPr id="3" name="Subtitle 2"/>
          <p:cNvSpPr>
            <a:spLocks noGrp="1"/>
          </p:cNvSpPr>
          <p:nvPr>
            <p:ph type="subTitle" idx="1"/>
          </p:nvPr>
        </p:nvSpPr>
        <p:spPr/>
        <p:txBody>
          <a:bodyPr>
            <a:normAutofit fontScale="70000" lnSpcReduction="20000"/>
          </a:bodyPr>
          <a:lstStyle/>
          <a:p>
            <a:r>
              <a:rPr lang="en-US" b="1" dirty="0" smtClean="0"/>
              <a:t>Name:		</a:t>
            </a:r>
            <a:r>
              <a:rPr lang="en-US" b="1" dirty="0" err="1" smtClean="0"/>
              <a:t>Temoor</a:t>
            </a:r>
            <a:r>
              <a:rPr lang="en-US" b="1" dirty="0" smtClean="0"/>
              <a:t> </a:t>
            </a:r>
            <a:r>
              <a:rPr lang="en-US" b="1" dirty="0" err="1" smtClean="0"/>
              <a:t>Waqar</a:t>
            </a:r>
            <a:endParaRPr lang="en-US" b="1" dirty="0" smtClean="0"/>
          </a:p>
          <a:p>
            <a:r>
              <a:rPr lang="en-US" b="1" dirty="0" smtClean="0"/>
              <a:t>CMS ID:		023-18-0114</a:t>
            </a:r>
          </a:p>
          <a:p>
            <a:r>
              <a:rPr lang="en-US" b="1" dirty="0" smtClean="0"/>
              <a:t>Subject:		Mobile Application Development</a:t>
            </a:r>
          </a:p>
          <a:p>
            <a:r>
              <a:rPr lang="en-US" b="1" dirty="0" smtClean="0"/>
              <a:t>Date:			15-12-2021</a:t>
            </a:r>
          </a:p>
          <a:p>
            <a:endParaRPr lang="en-US" b="1" dirty="0"/>
          </a:p>
        </p:txBody>
      </p:sp>
    </p:spTree>
    <p:extLst>
      <p:ext uri="{BB962C8B-B14F-4D97-AF65-F5344CB8AC3E}">
        <p14:creationId xmlns:p14="http://schemas.microsoft.com/office/powerpoint/2010/main" val="4417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4995" y="1003852"/>
            <a:ext cx="8257253" cy="4957694"/>
          </a:xfrm>
        </p:spPr>
      </p:pic>
    </p:spTree>
    <p:extLst>
      <p:ext uri="{BB962C8B-B14F-4D97-AF65-F5344CB8AC3E}">
        <p14:creationId xmlns:p14="http://schemas.microsoft.com/office/powerpoint/2010/main" val="204431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Existing System</a:t>
            </a:r>
          </a:p>
        </p:txBody>
      </p:sp>
      <p:sp>
        <p:nvSpPr>
          <p:cNvPr id="3" name="Content Placeholder 2"/>
          <p:cNvSpPr>
            <a:spLocks noGrp="1"/>
          </p:cNvSpPr>
          <p:nvPr>
            <p:ph idx="1"/>
          </p:nvPr>
        </p:nvSpPr>
        <p:spPr/>
        <p:txBody>
          <a:bodyPr/>
          <a:lstStyle/>
          <a:p>
            <a:r>
              <a:rPr lang="en-US" dirty="0"/>
              <a:t>In existing system, if you wish to vote for someone, then you have to go to the destination where the voting procedure is going on and then only you can vote for him or her</a:t>
            </a:r>
            <a:r>
              <a:rPr lang="en-US" dirty="0" smtClean="0"/>
              <a:t>.</a:t>
            </a:r>
          </a:p>
          <a:p>
            <a:r>
              <a:rPr lang="en-US" dirty="0" smtClean="0"/>
              <a:t>Manual system does </a:t>
            </a:r>
            <a:r>
              <a:rPr lang="en-US" dirty="0"/>
              <a:t>not provide people the way in which they can get the details about the nominees as well. They can’t get to know the history of the people for whom they are standing in queue for giving their votes</a:t>
            </a:r>
            <a:r>
              <a:rPr lang="en-US" dirty="0" smtClean="0"/>
              <a:t>.</a:t>
            </a:r>
          </a:p>
        </p:txBody>
      </p:sp>
    </p:spTree>
    <p:extLst>
      <p:ext uri="{BB962C8B-B14F-4D97-AF65-F5344CB8AC3E}">
        <p14:creationId xmlns:p14="http://schemas.microsoft.com/office/powerpoint/2010/main" val="77384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Issues With Manual Voting system</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Expensive </a:t>
            </a:r>
            <a:r>
              <a:rPr lang="en-US" dirty="0"/>
              <a:t>and Time </a:t>
            </a:r>
            <a:r>
              <a:rPr lang="en-US" dirty="0" smtClean="0"/>
              <a:t>Consuming</a:t>
            </a:r>
          </a:p>
          <a:p>
            <a:r>
              <a:rPr lang="en-US" dirty="0" smtClean="0"/>
              <a:t>Too </a:t>
            </a:r>
            <a:r>
              <a:rPr lang="en-US" dirty="0"/>
              <a:t>Much </a:t>
            </a:r>
            <a:r>
              <a:rPr lang="en-US" dirty="0" smtClean="0"/>
              <a:t>Pages/Paper </a:t>
            </a:r>
            <a:r>
              <a:rPr lang="en-US" dirty="0"/>
              <a:t>Work </a:t>
            </a:r>
          </a:p>
          <a:p>
            <a:r>
              <a:rPr lang="en-US" dirty="0" smtClean="0"/>
              <a:t>Errors </a:t>
            </a:r>
            <a:r>
              <a:rPr lang="en-US" dirty="0"/>
              <a:t>during data Entry </a:t>
            </a:r>
            <a:r>
              <a:rPr lang="en-US" dirty="0" smtClean="0"/>
              <a:t> </a:t>
            </a:r>
            <a:endParaRPr lang="en-US" dirty="0"/>
          </a:p>
          <a:p>
            <a:r>
              <a:rPr lang="en-US" dirty="0" smtClean="0"/>
              <a:t>Corruption/Lack of Transparency</a:t>
            </a:r>
          </a:p>
          <a:p>
            <a:r>
              <a:rPr lang="en-US" dirty="0" err="1" smtClean="0"/>
              <a:t>Covid</a:t>
            </a:r>
            <a:r>
              <a:rPr lang="en-US" dirty="0" smtClean="0"/>
              <a:t> can be spread highly and easily</a:t>
            </a:r>
            <a:endParaRPr lang="en-US" dirty="0"/>
          </a:p>
        </p:txBody>
      </p:sp>
    </p:spTree>
    <p:extLst>
      <p:ext uri="{BB962C8B-B14F-4D97-AF65-F5344CB8AC3E}">
        <p14:creationId xmlns:p14="http://schemas.microsoft.com/office/powerpoint/2010/main" val="16827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Android E-Voting System</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The </a:t>
            </a:r>
            <a:r>
              <a:rPr lang="en-US" dirty="0"/>
              <a:t>Android voting system is an application which is a new process of casting votes from any place and at any time. </a:t>
            </a:r>
          </a:p>
          <a:p>
            <a:r>
              <a:rPr lang="en-US" dirty="0" smtClean="0"/>
              <a:t>This </a:t>
            </a:r>
            <a:r>
              <a:rPr lang="en-US" dirty="0"/>
              <a:t>system is a flexible means of casting the votes irrespective of the place and time of the day. </a:t>
            </a:r>
          </a:p>
          <a:p>
            <a:r>
              <a:rPr lang="en-US" dirty="0" smtClean="0"/>
              <a:t>There </a:t>
            </a:r>
            <a:r>
              <a:rPr lang="en-US" dirty="0"/>
              <a:t>are less chances of multiple voting by single voter and hence less chances of manipulation in this system of voting. </a:t>
            </a:r>
          </a:p>
          <a:p>
            <a:r>
              <a:rPr lang="en-US" dirty="0" smtClean="0"/>
              <a:t>The </a:t>
            </a:r>
            <a:r>
              <a:rPr lang="en-US" dirty="0"/>
              <a:t>android voting system is an android application that </a:t>
            </a:r>
            <a:r>
              <a:rPr lang="en-US" dirty="0" smtClean="0"/>
              <a:t>can easily accessed on smartphones. </a:t>
            </a:r>
            <a:endParaRPr lang="en-US" dirty="0"/>
          </a:p>
          <a:p>
            <a:r>
              <a:rPr lang="en-US" dirty="0" smtClean="0"/>
              <a:t>This </a:t>
            </a:r>
            <a:r>
              <a:rPr lang="en-US" dirty="0"/>
              <a:t>application </a:t>
            </a:r>
            <a:r>
              <a:rPr lang="en-US" dirty="0" smtClean="0"/>
              <a:t>will be </a:t>
            </a:r>
            <a:r>
              <a:rPr lang="en-US" dirty="0"/>
              <a:t>especially </a:t>
            </a:r>
            <a:r>
              <a:rPr lang="en-US" dirty="0" smtClean="0"/>
              <a:t>created for </a:t>
            </a:r>
            <a:r>
              <a:rPr lang="en-US" dirty="0"/>
              <a:t>organizations, </a:t>
            </a:r>
            <a:r>
              <a:rPr lang="en-US" dirty="0" smtClean="0"/>
              <a:t>corporations, colleges, universities.</a:t>
            </a:r>
            <a:endParaRPr lang="en-US" dirty="0"/>
          </a:p>
        </p:txBody>
      </p:sp>
    </p:spTree>
    <p:extLst>
      <p:ext uri="{BB962C8B-B14F-4D97-AF65-F5344CB8AC3E}">
        <p14:creationId xmlns:p14="http://schemas.microsoft.com/office/powerpoint/2010/main" val="28952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Modules of the System</a:t>
            </a:r>
          </a:p>
        </p:txBody>
      </p:sp>
      <p:sp>
        <p:nvSpPr>
          <p:cNvPr id="3" name="Content Placeholder 2"/>
          <p:cNvSpPr>
            <a:spLocks noGrp="1"/>
          </p:cNvSpPr>
          <p:nvPr>
            <p:ph idx="1"/>
          </p:nvPr>
        </p:nvSpPr>
        <p:spPr/>
        <p:txBody>
          <a:bodyPr/>
          <a:lstStyle/>
          <a:p>
            <a:r>
              <a:rPr lang="en-US" b="1" dirty="0" smtClean="0"/>
              <a:t>Voter </a:t>
            </a:r>
            <a:r>
              <a:rPr lang="en-US" b="1" dirty="0"/>
              <a:t>Module: </a:t>
            </a:r>
            <a:r>
              <a:rPr lang="en-US" dirty="0"/>
              <a:t>In this module, user who is going to give his or her vote have to make his or her account in order to get access to the voting system and into the modules which contains details about the Vote. </a:t>
            </a:r>
            <a:endParaRPr lang="en-US" dirty="0" smtClean="0"/>
          </a:p>
          <a:p>
            <a:r>
              <a:rPr lang="en-US" b="1" dirty="0" smtClean="0"/>
              <a:t>Admin </a:t>
            </a:r>
            <a:r>
              <a:rPr lang="en-US" b="1" dirty="0"/>
              <a:t>Module: </a:t>
            </a:r>
            <a:r>
              <a:rPr lang="en-US" dirty="0"/>
              <a:t>Admin checks the data and the valid </a:t>
            </a:r>
            <a:r>
              <a:rPr lang="en-US" dirty="0" smtClean="0"/>
              <a:t>voter with NIC. </a:t>
            </a:r>
            <a:r>
              <a:rPr lang="en-US" dirty="0"/>
              <a:t>Admin also gives the result once the Voting is conducted. Only Admin is authorized to check the Result. </a:t>
            </a:r>
            <a:endParaRPr lang="en-US" dirty="0" smtClean="0"/>
          </a:p>
          <a:p>
            <a:r>
              <a:rPr lang="en-US" b="1" dirty="0" smtClean="0"/>
              <a:t>Voting </a:t>
            </a:r>
            <a:r>
              <a:rPr lang="en-US" b="1" dirty="0"/>
              <a:t>Module: </a:t>
            </a:r>
            <a:r>
              <a:rPr lang="en-US" dirty="0"/>
              <a:t>In this module, all the process related to voting and votes are given into this module. Voters can access to this module via their personal account only</a:t>
            </a:r>
          </a:p>
        </p:txBody>
      </p:sp>
    </p:spTree>
    <p:extLst>
      <p:ext uri="{BB962C8B-B14F-4D97-AF65-F5344CB8AC3E}">
        <p14:creationId xmlns:p14="http://schemas.microsoft.com/office/powerpoint/2010/main" val="8054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Functional </a:t>
            </a:r>
            <a:r>
              <a:rPr lang="en-US" b="1" dirty="0" smtClean="0">
                <a:solidFill>
                  <a:schemeClr val="accent1">
                    <a:lumMod val="75000"/>
                  </a:schemeClr>
                </a:solidFill>
              </a:rPr>
              <a:t>Requirements</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The </a:t>
            </a:r>
            <a:r>
              <a:rPr lang="en-US" dirty="0"/>
              <a:t>system will be able to allow the Voters to create an account. </a:t>
            </a:r>
            <a:endParaRPr lang="en-US" dirty="0" smtClean="0"/>
          </a:p>
          <a:p>
            <a:r>
              <a:rPr lang="en-US" dirty="0" smtClean="0"/>
              <a:t>The </a:t>
            </a:r>
            <a:r>
              <a:rPr lang="en-US" dirty="0"/>
              <a:t>system should authenticate users during </a:t>
            </a:r>
            <a:r>
              <a:rPr lang="en-US" dirty="0" smtClean="0"/>
              <a:t>login.</a:t>
            </a:r>
          </a:p>
          <a:p>
            <a:r>
              <a:rPr lang="en-US" dirty="0" smtClean="0"/>
              <a:t>The </a:t>
            </a:r>
            <a:r>
              <a:rPr lang="en-US" dirty="0"/>
              <a:t>system should allow an authenticated user to cast a vote. </a:t>
            </a:r>
          </a:p>
          <a:p>
            <a:r>
              <a:rPr lang="en-US" dirty="0" smtClean="0"/>
              <a:t>The </a:t>
            </a:r>
            <a:r>
              <a:rPr lang="en-US" dirty="0"/>
              <a:t>system should send voting results to Voters. </a:t>
            </a:r>
          </a:p>
          <a:p>
            <a:r>
              <a:rPr lang="en-US" dirty="0" smtClean="0"/>
              <a:t>The </a:t>
            </a:r>
            <a:r>
              <a:rPr lang="en-US" dirty="0"/>
              <a:t>system should allow the </a:t>
            </a:r>
            <a:r>
              <a:rPr lang="en-US" dirty="0" smtClean="0"/>
              <a:t>admin </a:t>
            </a:r>
            <a:r>
              <a:rPr lang="en-US" dirty="0"/>
              <a:t>(voting officer) to Manage </a:t>
            </a:r>
            <a:r>
              <a:rPr lang="en-US" dirty="0" smtClean="0"/>
              <a:t>Voters.</a:t>
            </a:r>
            <a:endParaRPr lang="en-US" dirty="0"/>
          </a:p>
        </p:txBody>
      </p:sp>
    </p:spTree>
    <p:extLst>
      <p:ext uri="{BB962C8B-B14F-4D97-AF65-F5344CB8AC3E}">
        <p14:creationId xmlns:p14="http://schemas.microsoft.com/office/powerpoint/2010/main" val="254628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Non-Functional Requirements</a:t>
            </a:r>
          </a:p>
        </p:txBody>
      </p:sp>
      <p:sp>
        <p:nvSpPr>
          <p:cNvPr id="3" name="Content Placeholder 2"/>
          <p:cNvSpPr>
            <a:spLocks noGrp="1"/>
          </p:cNvSpPr>
          <p:nvPr>
            <p:ph idx="1"/>
          </p:nvPr>
        </p:nvSpPr>
        <p:spPr/>
        <p:txBody>
          <a:bodyPr/>
          <a:lstStyle/>
          <a:p>
            <a:r>
              <a:rPr lang="en-US" dirty="0"/>
              <a:t>System will support response time for addressing severe issues in less time</a:t>
            </a:r>
            <a:r>
              <a:rPr lang="en-US" dirty="0" smtClean="0"/>
              <a:t>.</a:t>
            </a:r>
          </a:p>
          <a:p>
            <a:r>
              <a:rPr lang="en-US" dirty="0"/>
              <a:t>S</a:t>
            </a:r>
            <a:r>
              <a:rPr lang="en-US" dirty="0" smtClean="0"/>
              <a:t>ystem </a:t>
            </a:r>
            <a:r>
              <a:rPr lang="en-US" dirty="0"/>
              <a:t>will provide documentation to inform users of system functionality and any change to the </a:t>
            </a:r>
            <a:r>
              <a:rPr lang="en-US" dirty="0" smtClean="0"/>
              <a:t>system. </a:t>
            </a:r>
            <a:endParaRPr lang="en-US" dirty="0"/>
          </a:p>
          <a:p>
            <a:r>
              <a:rPr lang="en-US" dirty="0"/>
              <a:t>S</a:t>
            </a:r>
            <a:r>
              <a:rPr lang="en-US" dirty="0" smtClean="0"/>
              <a:t>ystem </a:t>
            </a:r>
            <a:r>
              <a:rPr lang="en-US" dirty="0"/>
              <a:t>will provide friendly graphical Interface to ensure ease of use when end users utilize system functionality.(Usability</a:t>
            </a:r>
            <a:r>
              <a:rPr lang="en-US" dirty="0" smtClean="0"/>
              <a:t>).</a:t>
            </a:r>
          </a:p>
          <a:p>
            <a:r>
              <a:rPr lang="en-US" dirty="0" smtClean="0"/>
              <a:t>The </a:t>
            </a:r>
            <a:r>
              <a:rPr lang="en-US" dirty="0"/>
              <a:t>system will be able to be integrated in future if need </a:t>
            </a:r>
            <a:r>
              <a:rPr lang="en-US" dirty="0" smtClean="0"/>
              <a:t>be.</a:t>
            </a:r>
          </a:p>
          <a:p>
            <a:r>
              <a:rPr lang="en-US" dirty="0"/>
              <a:t>T</a:t>
            </a:r>
            <a:r>
              <a:rPr lang="en-US" dirty="0" smtClean="0"/>
              <a:t>he </a:t>
            </a:r>
            <a:r>
              <a:rPr lang="en-US" dirty="0"/>
              <a:t>application will be available all the time for Voters on Google play to </a:t>
            </a:r>
            <a:r>
              <a:rPr lang="en-US" dirty="0" smtClean="0"/>
              <a:t>download or </a:t>
            </a:r>
            <a:r>
              <a:rPr lang="en-US" dirty="0" err="1" smtClean="0"/>
              <a:t>apk</a:t>
            </a:r>
            <a:r>
              <a:rPr lang="en-US" dirty="0" smtClean="0"/>
              <a:t> will be available to organization’s or university’s website.</a:t>
            </a:r>
          </a:p>
          <a:p>
            <a:pPr marL="0" indent="0">
              <a:buNone/>
            </a:pPr>
            <a:endParaRPr lang="en-US" dirty="0"/>
          </a:p>
        </p:txBody>
      </p:sp>
    </p:spTree>
    <p:extLst>
      <p:ext uri="{BB962C8B-B14F-4D97-AF65-F5344CB8AC3E}">
        <p14:creationId xmlns:p14="http://schemas.microsoft.com/office/powerpoint/2010/main" val="42104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Advantages</a:t>
            </a:r>
          </a:p>
        </p:txBody>
      </p:sp>
      <p:sp>
        <p:nvSpPr>
          <p:cNvPr id="3" name="Content Placeholder 2"/>
          <p:cNvSpPr>
            <a:spLocks noGrp="1"/>
          </p:cNvSpPr>
          <p:nvPr>
            <p:ph idx="1"/>
          </p:nvPr>
        </p:nvSpPr>
        <p:spPr/>
        <p:txBody>
          <a:bodyPr/>
          <a:lstStyle/>
          <a:p>
            <a:r>
              <a:rPr lang="en-US" dirty="0"/>
              <a:t>The system can be used anytime and from </a:t>
            </a:r>
            <a:r>
              <a:rPr lang="en-US" dirty="0" smtClean="0"/>
              <a:t>anywhere.</a:t>
            </a:r>
          </a:p>
          <a:p>
            <a:r>
              <a:rPr lang="en-US" dirty="0" smtClean="0"/>
              <a:t>Flexibility - Stay home stay safe (Covid’19).</a:t>
            </a:r>
          </a:p>
          <a:p>
            <a:r>
              <a:rPr lang="en-US" dirty="0" smtClean="0"/>
              <a:t>It </a:t>
            </a:r>
            <a:r>
              <a:rPr lang="en-US" dirty="0"/>
              <a:t>excludes the use of manual voting </a:t>
            </a:r>
            <a:r>
              <a:rPr lang="en-US" dirty="0" smtClean="0"/>
              <a:t>process. </a:t>
            </a:r>
          </a:p>
          <a:p>
            <a:r>
              <a:rPr lang="en-US" dirty="0" smtClean="0"/>
              <a:t>Voters can </a:t>
            </a:r>
            <a:r>
              <a:rPr lang="en-US" dirty="0"/>
              <a:t>keep themselves updated with all things going on in the organization. </a:t>
            </a:r>
          </a:p>
          <a:p>
            <a:r>
              <a:rPr lang="en-US" dirty="0" smtClean="0"/>
              <a:t>No </a:t>
            </a:r>
            <a:r>
              <a:rPr lang="en-US" dirty="0"/>
              <a:t>one can cast votes on behalf of others and multiple times. </a:t>
            </a:r>
          </a:p>
          <a:p>
            <a:r>
              <a:rPr lang="en-US" dirty="0" smtClean="0"/>
              <a:t>Saves </a:t>
            </a:r>
            <a:r>
              <a:rPr lang="en-US" dirty="0"/>
              <a:t>time and reduces human intervention. </a:t>
            </a:r>
          </a:p>
          <a:p>
            <a:r>
              <a:rPr lang="en-US" dirty="0" smtClean="0"/>
              <a:t>Admin </a:t>
            </a:r>
            <a:r>
              <a:rPr lang="en-US" dirty="0"/>
              <a:t>can get instant result</a:t>
            </a:r>
            <a:r>
              <a:rPr lang="en-US" dirty="0" smtClean="0"/>
              <a:t>.</a:t>
            </a:r>
            <a:endParaRPr lang="en-US" dirty="0"/>
          </a:p>
          <a:p>
            <a:r>
              <a:rPr lang="en-US" dirty="0" smtClean="0"/>
              <a:t>The system is flexible and secured to be used.</a:t>
            </a:r>
            <a:endParaRPr lang="en-US" dirty="0"/>
          </a:p>
        </p:txBody>
      </p:sp>
    </p:spTree>
    <p:extLst>
      <p:ext uri="{BB962C8B-B14F-4D97-AF65-F5344CB8AC3E}">
        <p14:creationId xmlns:p14="http://schemas.microsoft.com/office/powerpoint/2010/main" val="259994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Conclusion </a:t>
            </a:r>
          </a:p>
        </p:txBody>
      </p:sp>
      <p:sp>
        <p:nvSpPr>
          <p:cNvPr id="3" name="Content Placeholder 2"/>
          <p:cNvSpPr>
            <a:spLocks noGrp="1"/>
          </p:cNvSpPr>
          <p:nvPr>
            <p:ph idx="1"/>
          </p:nvPr>
        </p:nvSpPr>
        <p:spPr/>
        <p:txBody>
          <a:bodyPr/>
          <a:lstStyle/>
          <a:p>
            <a:r>
              <a:rPr lang="en-US" dirty="0"/>
              <a:t>This is a simple </a:t>
            </a:r>
            <a:r>
              <a:rPr lang="en-US" dirty="0" smtClean="0"/>
              <a:t>analysis </a:t>
            </a:r>
            <a:r>
              <a:rPr lang="en-US" dirty="0"/>
              <a:t>and initial thinking of the Application. Changes may be made to this design during the final implementation phase of the site. </a:t>
            </a:r>
            <a:endParaRPr lang="en-US" dirty="0" smtClean="0"/>
          </a:p>
          <a:p>
            <a:r>
              <a:rPr lang="en-US" dirty="0" smtClean="0"/>
              <a:t>I </a:t>
            </a:r>
            <a:r>
              <a:rPr lang="en-US" dirty="0"/>
              <a:t>hope that my </a:t>
            </a:r>
            <a:r>
              <a:rPr lang="en-US" dirty="0" smtClean="0"/>
              <a:t>idea </a:t>
            </a:r>
            <a:r>
              <a:rPr lang="en-US" dirty="0"/>
              <a:t>will be on your satisfaction and God is the conciliator.</a:t>
            </a:r>
          </a:p>
        </p:txBody>
      </p:sp>
    </p:spTree>
    <p:extLst>
      <p:ext uri="{BB962C8B-B14F-4D97-AF65-F5344CB8AC3E}">
        <p14:creationId xmlns:p14="http://schemas.microsoft.com/office/powerpoint/2010/main" val="86847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TotalTime>
  <Words>602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Android E-Voting System</vt:lpstr>
      <vt:lpstr>Existing System</vt:lpstr>
      <vt:lpstr>Issues With Manual Voting system</vt:lpstr>
      <vt:lpstr>Android E-Voting System</vt:lpstr>
      <vt:lpstr>Modules of the System</vt:lpstr>
      <vt:lpstr>Functional Requirements</vt:lpstr>
      <vt:lpstr>Non-Functional Requirements</vt:lpstr>
      <vt:lpstr>Advantages</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E-Voting System</dc:title>
  <dc:creator>Windows User</dc:creator>
  <cp:lastModifiedBy>Windows User</cp:lastModifiedBy>
  <cp:revision>20</cp:revision>
  <dcterms:created xsi:type="dcterms:W3CDTF">2021-12-15T01:50:10Z</dcterms:created>
  <dcterms:modified xsi:type="dcterms:W3CDTF">2021-12-15T03:00:45Z</dcterms:modified>
</cp:coreProperties>
</file>