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7ba72262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7ba72262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7ba722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7ba722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78bd2f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78bd2f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8bd2f9c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8bd2f9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8bd2f9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8bd2f9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7ba722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7ba722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8bd2f9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8bd2f9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4436700" y="3165225"/>
            <a:ext cx="47073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PRESENTED BY: SANJINEE BSCS-VII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INSTRUCTOR: SIR ADIL KHAN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SUKKUR IBA UNIVERSITY KANDHKOT CAMPUS</a:t>
            </a:r>
            <a:endParaRPr sz="1412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377175" y="2030575"/>
            <a:ext cx="5638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IDEA PRESENTATION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MOBILE APPLICATION DEVELOPMENT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Ordering App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975000"/>
            <a:ext cx="76047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traditional telephone order food has inconvenience to the customers and the food delivery store.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online food ordering system provides convenience for the customers. It overcomes the disadvantages of the traditional queuing system.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system increases the takeaway of foods than visitors.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Therefore, this system enhances the speed and standardization of taking the order from the customer.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provides a better communication platform. the user’s details are noted electronically.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045650"/>
            <a:ext cx="7491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Users: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module to place their orders and order details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Register: User can register and get login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Login: User can login using credentials.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Profile: User can set their profile.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Change Password: User can change their password..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Menu: list of Menu with price, details and photos. Filter menu by Kind of Pizza, Cart Page - Modify deleted items, Order Confirmation/Payment/COD etc.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Orders: Users can view the previous and current order history and also can track the order.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045650"/>
            <a:ext cx="7491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Delivery Boy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Login: Delivery boy can login using credentials.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Profile: they can set their profiles.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Change Pass: They can change password.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Orders: - only todays orders will be shown, it will show Completed/Pending list, Order details with Restaurant and User Information, Continuous Location Updates and Change status i.e. Parcel Picked/Delivery InProgress/Delivered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Advantages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those who are disabled and elderly, who cannot get out of the house, people who don’t have anybody to physically support them, the food ordering app is very useful.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need to waste time standing in long queues.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we order food more regularly and get familiar with all the deals and discounts, we can avail the benefits during special occasions.</a:t>
            </a:r>
            <a:endParaRPr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Limitations</a:t>
            </a:r>
            <a:endParaRPr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Limitation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need to be entered properly otherwise, outcome may won’t be accurate.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1984" l="34240" r="34236" t="15948"/>
          <a:stretch/>
        </p:blipFill>
        <p:spPr>
          <a:xfrm>
            <a:off x="0" y="-135075"/>
            <a:ext cx="3553700" cy="52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050" y="0"/>
            <a:ext cx="32530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325" y="0"/>
            <a:ext cx="3152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44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Frontend				Backend 				Database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11300" l="0" r="0" t="0"/>
          <a:stretch/>
        </p:blipFill>
        <p:spPr>
          <a:xfrm>
            <a:off x="758625" y="2314875"/>
            <a:ext cx="2439475" cy="2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12" y="2314875"/>
            <a:ext cx="1700584" cy="216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5">
            <a:alphaModFix/>
          </a:blip>
          <a:srcRect b="13747" l="25034" r="30953" t="9706"/>
          <a:stretch/>
        </p:blipFill>
        <p:spPr>
          <a:xfrm>
            <a:off x="6471750" y="2369162"/>
            <a:ext cx="2077200" cy="2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