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f35dc318dd16c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f35dc318dd16c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7742b88a631a5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7742b88a631a5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768ab9a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768ab9a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68ab9a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68ab9a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74c19af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74c19af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9475"/>
            <a:ext cx="8520600" cy="13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B5394"/>
                </a:solidFill>
              </a:rPr>
              <a:t>Mobile Application Development </a:t>
            </a:r>
            <a:endParaRPr b="1" sz="39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B5394"/>
                </a:solidFill>
              </a:rPr>
              <a:t>(MAD) Project Presentation</a:t>
            </a:r>
            <a:endParaRPr b="1" sz="390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</a:t>
            </a:r>
            <a:r>
              <a:rPr lang="en" sz="1900"/>
              <a:t> Sooraj Ku</a:t>
            </a:r>
            <a:r>
              <a:rPr lang="en" sz="1900"/>
              <a:t>mar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CMS:</a:t>
            </a:r>
            <a:r>
              <a:rPr lang="en" sz="1900"/>
              <a:t> 023-18-0110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Instructor:</a:t>
            </a:r>
            <a:r>
              <a:rPr lang="en" sz="1900"/>
              <a:t> Sir Adil Khan </a:t>
            </a:r>
            <a:endParaRPr sz="19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125" y="346393"/>
            <a:ext cx="2127172" cy="59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62950"/>
            <a:ext cx="8520600" cy="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Expense Management App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125" y="346393"/>
            <a:ext cx="2127172" cy="5946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B5394"/>
                </a:solidFill>
              </a:rPr>
              <a:t>My Project is </a:t>
            </a:r>
            <a:endParaRPr b="1" sz="2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App concept 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176100" y="2485975"/>
            <a:ext cx="68379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we go to a trip with friends, we spend money at some </a:t>
            </a:r>
            <a:r>
              <a:rPr lang="en"/>
              <a:t>places and our friends at some other places then the expenses and sharing system get messed up.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am developing an app which will help us managing budget and make the correct division of budget as per the user, and give you the final results in the end.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125" y="346393"/>
            <a:ext cx="2127172" cy="59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300" y="1170125"/>
            <a:ext cx="1112950" cy="1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Steps to use the App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11000" y="1132700"/>
            <a:ext cx="7648500" cy="1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will </a:t>
            </a:r>
            <a:r>
              <a:rPr b="1" lang="en"/>
              <a:t>add members</a:t>
            </a:r>
            <a:r>
              <a:rPr lang="en"/>
              <a:t> in the Trip or gathering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can </a:t>
            </a:r>
            <a:r>
              <a:rPr b="1" lang="en"/>
              <a:t>add the amount in a particular member account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can </a:t>
            </a:r>
            <a:r>
              <a:rPr b="1" lang="en"/>
              <a:t>add amount paid, used, and other in detail with </a:t>
            </a:r>
            <a:r>
              <a:rPr b="1" lang="en"/>
              <a:t>option</a:t>
            </a:r>
            <a:r>
              <a:rPr b="1" lang="en"/>
              <a:t> of description</a:t>
            </a:r>
            <a:r>
              <a:rPr lang="en"/>
              <a:t> as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will then click </a:t>
            </a:r>
            <a:r>
              <a:rPr b="1" lang="en"/>
              <a:t>show results</a:t>
            </a:r>
            <a:r>
              <a:rPr lang="en"/>
              <a:t> to so all the result and division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125" y="346393"/>
            <a:ext cx="2127172" cy="59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Features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50" y="1093925"/>
            <a:ext cx="81690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Budget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Bill dynamically after adding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some </a:t>
            </a:r>
            <a:r>
              <a:rPr lang="en"/>
              <a:t>biases like if someone was involved in particular expense or not so that it doesn’t count him/her in division of particular amount.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125" y="346393"/>
            <a:ext cx="2127172" cy="59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-81225" y="-92825"/>
            <a:ext cx="9294900" cy="531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-86700" y="1828200"/>
            <a:ext cx="9230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Thank you</a:t>
            </a:r>
            <a:r>
              <a:rPr b="1" lang="en" sz="3000">
                <a:solidFill>
                  <a:srgbClr val="00FF00"/>
                </a:solidFill>
              </a:rPr>
              <a:t>!</a:t>
            </a:r>
            <a:r>
              <a:rPr b="1" lang="en" sz="3000">
                <a:solidFill>
                  <a:srgbClr val="FFFFFF"/>
                </a:solidFill>
              </a:rPr>
              <a:t>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Any Question? 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