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44"/>
  </p:notesMasterIdLst>
  <p:sldIdLst>
    <p:sldId id="256" r:id="rId3"/>
    <p:sldId id="288" r:id="rId4"/>
    <p:sldId id="289" r:id="rId5"/>
    <p:sldId id="298" r:id="rId6"/>
    <p:sldId id="292" r:id="rId7"/>
    <p:sldId id="293" r:id="rId8"/>
    <p:sldId id="294" r:id="rId9"/>
    <p:sldId id="295" r:id="rId10"/>
    <p:sldId id="296" r:id="rId11"/>
    <p:sldId id="297"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90" r:id="rId42"/>
    <p:sldId id="291" r:id="rId4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70" autoAdjust="0"/>
  </p:normalViewPr>
  <p:slideViewPr>
    <p:cSldViewPr showGuides="1">
      <p:cViewPr varScale="1">
        <p:scale>
          <a:sx n="92" d="100"/>
          <a:sy n="92" d="100"/>
        </p:scale>
        <p:origin x="-942" y="-102"/>
      </p:cViewPr>
      <p:guideLst>
        <p:guide orient="horz" pos="1632"/>
        <p:guide pos="2880"/>
      </p:guideLst>
    </p:cSldViewPr>
  </p:slideViewPr>
  <p:notesTextViewPr>
    <p:cViewPr>
      <p:scale>
        <a:sx n="1" d="1"/>
        <a:sy n="1" d="1"/>
      </p:scale>
      <p:origin x="0" y="0"/>
    </p:cViewPr>
  </p:notesTextViewPr>
  <p:sorterViewPr>
    <p:cViewPr>
      <p:scale>
        <a:sx n="121" d="100"/>
        <a:sy n="12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chemeClr val="accent4"/>
              </a:solidFill>
              <a:ln>
                <a:noFill/>
              </a:ln>
              <a:effectLst/>
            </c:spPr>
            <c:extLst xmlns:c16r2="http://schemas.microsoft.com/office/drawing/2015/06/chart">
              <c:ext xmlns:c16="http://schemas.microsoft.com/office/drawing/2014/chart" uri="{C3380CC4-5D6E-409C-BE32-E72D297353CC}">
                <c16:uniqueId val="{00000001-67A0-488A-9E9A-B31A0CAE13C2}"/>
              </c:ext>
            </c:extLst>
          </c:dPt>
          <c:dPt>
            <c:idx val="1"/>
            <c:bubble3D val="0"/>
            <c:spPr>
              <a:solidFill>
                <a:schemeClr val="accent1"/>
              </a:solidFill>
              <a:ln>
                <a:noFill/>
              </a:ln>
              <a:effectLst/>
            </c:spPr>
            <c:extLst xmlns:c16r2="http://schemas.microsoft.com/office/drawing/2015/06/chart">
              <c:ext xmlns:c16="http://schemas.microsoft.com/office/drawing/2014/chart" uri="{C3380CC4-5D6E-409C-BE32-E72D297353CC}">
                <c16:uniqueId val="{00000003-67A0-488A-9E9A-B31A0CAE13C2}"/>
              </c:ext>
            </c:extLst>
          </c:dPt>
          <c:dPt>
            <c:idx val="2"/>
            <c:bubble3D val="0"/>
            <c:spPr>
              <a:solidFill>
                <a:schemeClr val="accent2"/>
              </a:solidFill>
              <a:ln>
                <a:noFill/>
              </a:ln>
              <a:effectLst/>
            </c:spPr>
            <c:extLst xmlns:c16r2="http://schemas.microsoft.com/office/drawing/2015/06/chart">
              <c:ext xmlns:c16="http://schemas.microsoft.com/office/drawing/2014/chart" uri="{C3380CC4-5D6E-409C-BE32-E72D297353CC}">
                <c16:uniqueId val="{00000005-67A0-488A-9E9A-B31A0CAE13C2}"/>
              </c:ext>
            </c:extLst>
          </c:dPt>
          <c:dPt>
            <c:idx val="3"/>
            <c:bubble3D val="0"/>
            <c:spPr>
              <a:solidFill>
                <a:schemeClr val="accent3"/>
              </a:solidFill>
              <a:ln>
                <a:noFill/>
              </a:ln>
              <a:effectLst/>
            </c:spPr>
            <c:extLst xmlns:c16r2="http://schemas.microsoft.com/office/drawing/2015/06/chart">
              <c:ext xmlns:c16="http://schemas.microsoft.com/office/drawing/2014/chart" uri="{C3380CC4-5D6E-409C-BE32-E72D297353CC}">
                <c16:uniqueId val="{00000007-67A0-488A-9E9A-B31A0CAE13C2}"/>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40</c:v>
                </c:pt>
                <c:pt idx="2">
                  <c:v>15</c:v>
                </c:pt>
                <c:pt idx="3">
                  <c:v>20</c:v>
                </c:pt>
              </c:numCache>
            </c:numRef>
          </c:val>
          <c:extLst xmlns:c16r2="http://schemas.microsoft.com/office/drawing/2015/06/chart">
            <c:ext xmlns:c16="http://schemas.microsoft.com/office/drawing/2014/chart" uri="{C3380CC4-5D6E-409C-BE32-E72D297353CC}">
              <c16:uniqueId val="{00000008-67A0-488A-9E9A-B31A0CAE13C2}"/>
            </c:ext>
          </c:extLst>
        </c:ser>
        <c:dLbls>
          <c:showLegendKey val="0"/>
          <c:showVal val="0"/>
          <c:showCatName val="0"/>
          <c:showSerName val="0"/>
          <c:showPercent val="0"/>
          <c:showBubbleSize val="0"/>
          <c:showLeaderLines val="0"/>
        </c:dLbls>
        <c:firstSliceAng val="47"/>
        <c:holeSize val="90"/>
      </c:doughnut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2700">
              <a:solidFill>
                <a:schemeClr val="accent1"/>
              </a:solidFill>
            </a:ln>
            <a:effectLst/>
          </c:spPr>
          <c:marker>
            <c:symbol val="circle"/>
            <c:size val="4"/>
            <c:spPr>
              <a:solidFill>
                <a:schemeClr val="accent1"/>
              </a:solidFill>
              <a:ln>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xmlns:c16r2="http://schemas.microsoft.com/office/drawing/2015/06/chart">
            <c:ext xmlns:c16="http://schemas.microsoft.com/office/drawing/2014/chart" uri="{C3380CC4-5D6E-409C-BE32-E72D297353CC}">
              <c16:uniqueId val="{00000000-9AC6-414B-ABDA-B2B83A7A734D}"/>
            </c:ext>
          </c:extLst>
        </c:ser>
        <c:ser>
          <c:idx val="1"/>
          <c:order val="1"/>
          <c:tx>
            <c:strRef>
              <c:f>Sheet1!$C$1</c:f>
              <c:strCache>
                <c:ptCount val="1"/>
                <c:pt idx="0">
                  <c:v>系列 2</c:v>
                </c:pt>
              </c:strCache>
            </c:strRef>
          </c:tx>
          <c:spPr>
            <a:ln w="12700">
              <a:solidFill>
                <a:schemeClr val="accent2"/>
              </a:solidFill>
            </a:ln>
            <a:effectLst/>
          </c:spPr>
          <c:marker>
            <c:symbol val="circle"/>
            <c:size val="4"/>
            <c:spPr>
              <a:solidFill>
                <a:schemeClr val="accent2"/>
              </a:solidFill>
              <a:ln>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xmlns:c16r2="http://schemas.microsoft.com/office/drawing/2015/06/chart">
            <c:ext xmlns:c16="http://schemas.microsoft.com/office/drawing/2014/chart" uri="{C3380CC4-5D6E-409C-BE32-E72D297353CC}">
              <c16:uniqueId val="{00000001-9AC6-414B-ABDA-B2B83A7A734D}"/>
            </c:ext>
          </c:extLst>
        </c:ser>
        <c:ser>
          <c:idx val="2"/>
          <c:order val="2"/>
          <c:tx>
            <c:strRef>
              <c:f>Sheet1!$D$1</c:f>
              <c:strCache>
                <c:ptCount val="1"/>
                <c:pt idx="0">
                  <c:v>系列 3</c:v>
                </c:pt>
              </c:strCache>
            </c:strRef>
          </c:tx>
          <c:spPr>
            <a:ln w="12700">
              <a:solidFill>
                <a:schemeClr val="accent3"/>
              </a:solidFill>
            </a:ln>
            <a:effectLst/>
          </c:spPr>
          <c:marker>
            <c:symbol val="circle"/>
            <c:size val="4"/>
            <c:spPr>
              <a:solidFill>
                <a:schemeClr val="accent3"/>
              </a:solidFill>
              <a:ln>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xmlns:c16r2="http://schemas.microsoft.com/office/drawing/2015/06/chart">
            <c:ext xmlns:c16="http://schemas.microsoft.com/office/drawing/2014/chart" uri="{C3380CC4-5D6E-409C-BE32-E72D297353CC}">
              <c16:uniqueId val="{00000002-9AC6-414B-ABDA-B2B83A7A734D}"/>
            </c:ext>
          </c:extLst>
        </c:ser>
        <c:dLbls>
          <c:showLegendKey val="0"/>
          <c:showVal val="0"/>
          <c:showCatName val="0"/>
          <c:showSerName val="0"/>
          <c:showPercent val="0"/>
          <c:showBubbleSize val="0"/>
        </c:dLbls>
        <c:marker val="1"/>
        <c:smooth val="0"/>
        <c:axId val="81164544"/>
        <c:axId val="81166720"/>
      </c:lineChart>
      <c:catAx>
        <c:axId val="81164544"/>
        <c:scaling>
          <c:orientation val="minMax"/>
        </c:scaling>
        <c:delete val="0"/>
        <c:axPos val="b"/>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81166720"/>
        <c:crosses val="autoZero"/>
        <c:auto val="1"/>
        <c:lblAlgn val="ctr"/>
        <c:lblOffset val="100"/>
        <c:tickMarkSkip val="1"/>
        <c:noMultiLvlLbl val="0"/>
      </c:catAx>
      <c:valAx>
        <c:axId val="81166720"/>
        <c:scaling>
          <c:orientation val="minMax"/>
        </c:scaling>
        <c:delete val="0"/>
        <c:axPos val="l"/>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defRPr>
            </a:pPr>
            <a:endParaRPr lang="zh-CN"/>
          </a:p>
        </c:txPr>
        <c:crossAx val="81164544"/>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800">
          <a:solidFill>
            <a:schemeClr val="bg1">
              <a:lumMod val="50000"/>
            </a:schemeClr>
          </a:solidFill>
          <a:latin typeface="微软雅黑" pitchFamily="34" charset="-122"/>
          <a:ea typeface="微软雅黑" pitchFamily="34" charset="-122"/>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DBB-4EAC-8997-5B558FA21B21}"/>
            </c:ext>
          </c:extLst>
        </c:ser>
        <c:ser>
          <c:idx val="1"/>
          <c:order val="1"/>
          <c:tx>
            <c:strRef>
              <c:f>Sheet1!$C$1</c:f>
              <c:strCache>
                <c:ptCount val="1"/>
                <c:pt idx="0">
                  <c:v>系列 2</c:v>
                </c:pt>
              </c:strCache>
            </c:strRef>
          </c:tx>
          <c:spPr>
            <a:solidFill>
              <a:schemeClr val="accent2"/>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DBB-4EAC-8997-5B558FA21B21}"/>
            </c:ext>
          </c:extLst>
        </c:ser>
        <c:ser>
          <c:idx val="2"/>
          <c:order val="2"/>
          <c:tx>
            <c:strRef>
              <c:f>Sheet1!$D$1</c:f>
              <c:strCache>
                <c:ptCount val="1"/>
                <c:pt idx="0">
                  <c:v>系列 3</c:v>
                </c:pt>
              </c:strCache>
            </c:strRef>
          </c:tx>
          <c:spPr>
            <a:solidFill>
              <a:schemeClr val="accent3"/>
            </a:solidFill>
            <a:ln>
              <a:noFill/>
            </a:ln>
            <a:effectLst/>
          </c:spPr>
          <c:invertIfNegative val="0"/>
          <c:cat>
            <c:strRef>
              <c:f>Sheet1!$A$2:$A$4</c:f>
              <c:strCache>
                <c:ptCount val="3"/>
                <c:pt idx="0">
                  <c:v>类别 1</c:v>
                </c:pt>
                <c:pt idx="1">
                  <c:v>类别 2</c:v>
                </c:pt>
                <c:pt idx="2">
                  <c:v>类别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2-0DBB-4EAC-8997-5B558FA21B21}"/>
            </c:ext>
          </c:extLst>
        </c:ser>
        <c:dLbls>
          <c:showLegendKey val="0"/>
          <c:showVal val="0"/>
          <c:showCatName val="0"/>
          <c:showSerName val="0"/>
          <c:showPercent val="0"/>
          <c:showBubbleSize val="0"/>
        </c:dLbls>
        <c:gapWidth val="150"/>
        <c:axId val="198687744"/>
        <c:axId val="198701824"/>
      </c:barChart>
      <c:catAx>
        <c:axId val="198687744"/>
        <c:scaling>
          <c:orientation val="minMax"/>
        </c:scaling>
        <c:delete val="0"/>
        <c:axPos val="l"/>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198701824"/>
        <c:crosses val="autoZero"/>
        <c:auto val="1"/>
        <c:lblAlgn val="ctr"/>
        <c:lblOffset val="100"/>
        <c:tickMarkSkip val="1"/>
        <c:noMultiLvlLbl val="0"/>
      </c:catAx>
      <c:valAx>
        <c:axId val="198701824"/>
        <c:scaling>
          <c:orientation val="minMax"/>
        </c:scaling>
        <c:delete val="0"/>
        <c:axPos val="b"/>
        <c:majorGridlines>
          <c:spPr>
            <a:ln w="6350">
              <a:solidFill>
                <a:schemeClr val="bg1">
                  <a:lumMod val="85000"/>
                </a:schemeClr>
              </a:solidFill>
            </a:ln>
            <a:effectLst/>
          </c:spPr>
        </c:majorGridlines>
        <c:numFmt formatCode="General" sourceLinked="1"/>
        <c:majorTickMark val="out"/>
        <c:minorTickMark val="none"/>
        <c:tickLblPos val="nextTo"/>
        <c:spPr>
          <a:noFill/>
          <a:ln w="6350">
            <a:solidFill>
              <a:schemeClr val="bg1">
                <a:lumMod val="85000"/>
              </a:schemeClr>
            </a:solidFill>
          </a:ln>
          <a:effectLst/>
        </c:spPr>
        <c:txPr>
          <a:bodyPr rot="-60000000" spcFirstLastPara="0" vertOverflow="ellipsis" horzOverflow="overflow" vert="horz" wrap="square" anchor="ctr" anchorCtr="1"/>
          <a:lstStyle/>
          <a:p>
            <a:pPr>
              <a:defRPr sz="800" b="0">
                <a:solidFill>
                  <a:schemeClr val="bg1">
                    <a:lumMod val="50000"/>
                  </a:schemeClr>
                </a:solidFill>
                <a:latin typeface="微软雅黑" pitchFamily="34" charset="-122"/>
                <a:ea typeface="微软雅黑" pitchFamily="34" charset="-122"/>
              </a:defRPr>
            </a:pPr>
            <a:endParaRPr lang="zh-CN"/>
          </a:p>
        </c:txPr>
        <c:crossAx val="198687744"/>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8EDA0-C036-4068-AB12-32949D613456}" type="datetimeFigureOut">
              <a:rPr lang="zh-CN" altLang="en-US" smtClean="0"/>
              <a:pPr/>
              <a:t>2018/5/21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5E0B9-02CF-442B-8984-91966416CCEF}" type="slidenum">
              <a:rPr lang="zh-CN" altLang="en-US" smtClean="0"/>
              <a:pPr/>
              <a:t>‹#›</a:t>
            </a:fld>
            <a:endParaRPr lang="zh-CN" altLang="en-US"/>
          </a:p>
        </p:txBody>
      </p:sp>
    </p:spTree>
    <p:extLst>
      <p:ext uri="{BB962C8B-B14F-4D97-AF65-F5344CB8AC3E}">
        <p14:creationId xmlns:p14="http://schemas.microsoft.com/office/powerpoint/2010/main" val="290599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1</a:t>
            </a:fld>
            <a:endParaRPr lang="zh-CN" altLang="en-US"/>
          </a:p>
        </p:txBody>
      </p:sp>
    </p:spTree>
    <p:extLst>
      <p:ext uri="{BB962C8B-B14F-4D97-AF65-F5344CB8AC3E}">
        <p14:creationId xmlns:p14="http://schemas.microsoft.com/office/powerpoint/2010/main" val="277731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3</a:t>
            </a:fld>
            <a:endParaRPr lang="zh-CN" altLang="en-US"/>
          </a:p>
        </p:txBody>
      </p:sp>
    </p:spTree>
    <p:extLst>
      <p:ext uri="{BB962C8B-B14F-4D97-AF65-F5344CB8AC3E}">
        <p14:creationId xmlns:p14="http://schemas.microsoft.com/office/powerpoint/2010/main" val="60165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4</a:t>
            </a:fld>
            <a:endParaRPr lang="zh-CN" altLang="en-US"/>
          </a:p>
        </p:txBody>
      </p:sp>
    </p:spTree>
    <p:extLst>
      <p:ext uri="{BB962C8B-B14F-4D97-AF65-F5344CB8AC3E}">
        <p14:creationId xmlns:p14="http://schemas.microsoft.com/office/powerpoint/2010/main" val="3921009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Mybatis</a:t>
            </a:r>
            <a:r>
              <a:rPr lang="zh-CN" altLang="en-US" sz="1200" kern="1200" dirty="0" smtClean="0">
                <a:solidFill>
                  <a:schemeClr val="tx1"/>
                </a:solidFill>
                <a:effectLst/>
                <a:latin typeface="+mn-lt"/>
                <a:ea typeface="+mn-ea"/>
                <a:cs typeface="+mn-cs"/>
              </a:rPr>
              <a:t>的体系架构分为三层：</a:t>
            </a:r>
            <a:endParaRPr lang="zh-CN" altLang="en-US" dirty="0" smtClean="0">
              <a:effectLst/>
            </a:endParaRPr>
          </a:p>
          <a:p>
            <a:r>
              <a:rPr lang="en-US" altLang="zh-CN" sz="1200" b="1" i="0" kern="1200" dirty="0" smtClean="0">
                <a:solidFill>
                  <a:schemeClr val="tx1"/>
                </a:solidFill>
                <a:effectLst/>
                <a:latin typeface="+mn-lt"/>
                <a:ea typeface="+mn-ea"/>
                <a:cs typeface="+mn-cs"/>
              </a:rPr>
              <a:t>API</a:t>
            </a:r>
            <a:r>
              <a:rPr lang="zh-CN" altLang="en-US" sz="1200" b="1" i="0" kern="1200" dirty="0" smtClean="0">
                <a:solidFill>
                  <a:schemeClr val="tx1"/>
                </a:solidFill>
                <a:effectLst/>
                <a:latin typeface="+mn-lt"/>
                <a:ea typeface="+mn-ea"/>
                <a:cs typeface="+mn-cs"/>
              </a:rPr>
              <a:t>接口层：</a:t>
            </a:r>
            <a:r>
              <a:rPr lang="zh-CN" altLang="en-US" sz="1200" b="0" i="0" kern="1200" dirty="0" smtClean="0">
                <a:solidFill>
                  <a:schemeClr val="tx1"/>
                </a:solidFill>
                <a:effectLst/>
                <a:latin typeface="+mn-lt"/>
                <a:ea typeface="+mn-ea"/>
                <a:cs typeface="+mn-cs"/>
              </a:rPr>
              <a:t>提供给外部使用的接口</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，开发人员通过这些本地</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来操纵数据库。接口层一接收到调用请求就会调用数据处理层来完成具体的数据处理。</a:t>
            </a:r>
            <a:endParaRPr lang="zh-CN" altLang="en-US" dirty="0" smtClean="0">
              <a:effectLst/>
            </a:endParaRPr>
          </a:p>
          <a:p>
            <a:r>
              <a:rPr lang="zh-CN" altLang="en-US" sz="1200" b="1" i="0" kern="1200" dirty="0" smtClean="0">
                <a:solidFill>
                  <a:schemeClr val="tx1"/>
                </a:solidFill>
                <a:effectLst/>
                <a:latin typeface="+mn-lt"/>
                <a:ea typeface="+mn-ea"/>
                <a:cs typeface="+mn-cs"/>
              </a:rPr>
              <a:t>数据处理层：</a:t>
            </a:r>
            <a:r>
              <a:rPr lang="zh-CN" altLang="en-US" sz="1200" b="0" i="0" kern="1200" dirty="0" smtClean="0">
                <a:solidFill>
                  <a:schemeClr val="tx1"/>
                </a:solidFill>
                <a:effectLst/>
                <a:latin typeface="+mn-lt"/>
                <a:ea typeface="+mn-ea"/>
                <a:cs typeface="+mn-cs"/>
              </a:rPr>
              <a:t>负责具体的</a:t>
            </a:r>
            <a:r>
              <a:rPr lang="en-US" altLang="zh-CN" sz="1200" b="1" i="0" kern="1200" dirty="0" smtClean="0">
                <a:solidFill>
                  <a:schemeClr val="tx1"/>
                </a:solidFill>
                <a:effectLst/>
                <a:latin typeface="+mn-lt"/>
                <a:ea typeface="+mn-ea"/>
                <a:cs typeface="+mn-cs"/>
              </a:rPr>
              <a:t>SQL</a:t>
            </a:r>
            <a:r>
              <a:rPr lang="zh-CN" altLang="en-US" sz="1200" b="1" i="0" kern="1200" dirty="0" smtClean="0">
                <a:solidFill>
                  <a:schemeClr val="tx1"/>
                </a:solidFill>
                <a:effectLst/>
                <a:latin typeface="+mn-lt"/>
                <a:ea typeface="+mn-ea"/>
                <a:cs typeface="+mn-cs"/>
              </a:rPr>
              <a:t>查找、</a:t>
            </a:r>
            <a:r>
              <a:rPr lang="en-US" altLang="zh-CN" sz="1200" b="1" i="0" kern="1200" dirty="0" smtClean="0">
                <a:solidFill>
                  <a:schemeClr val="tx1"/>
                </a:solidFill>
                <a:effectLst/>
                <a:latin typeface="+mn-lt"/>
                <a:ea typeface="+mn-ea"/>
                <a:cs typeface="+mn-cs"/>
              </a:rPr>
              <a:t>SQL</a:t>
            </a:r>
            <a:r>
              <a:rPr lang="zh-CN" altLang="en-US" sz="1200" b="1" i="0" kern="1200" dirty="0" smtClean="0">
                <a:solidFill>
                  <a:schemeClr val="tx1"/>
                </a:solidFill>
                <a:effectLst/>
                <a:latin typeface="+mn-lt"/>
                <a:ea typeface="+mn-ea"/>
                <a:cs typeface="+mn-cs"/>
              </a:rPr>
              <a:t>解析、</a:t>
            </a:r>
            <a:r>
              <a:rPr lang="en-US" altLang="zh-CN" sz="1200" b="1" i="0" kern="1200" dirty="0" smtClean="0">
                <a:solidFill>
                  <a:schemeClr val="tx1"/>
                </a:solidFill>
                <a:effectLst/>
                <a:latin typeface="+mn-lt"/>
                <a:ea typeface="+mn-ea"/>
                <a:cs typeface="+mn-cs"/>
              </a:rPr>
              <a:t>SQL</a:t>
            </a:r>
            <a:r>
              <a:rPr lang="zh-CN" altLang="en-US" sz="1200" b="1" i="0" kern="1200" dirty="0" smtClean="0">
                <a:solidFill>
                  <a:schemeClr val="tx1"/>
                </a:solidFill>
                <a:effectLst/>
                <a:latin typeface="+mn-lt"/>
                <a:ea typeface="+mn-ea"/>
                <a:cs typeface="+mn-cs"/>
              </a:rPr>
              <a:t>执行</a:t>
            </a:r>
            <a:r>
              <a:rPr lang="zh-CN" altLang="en-US" sz="1200" b="0" i="0" kern="1200" dirty="0" smtClean="0">
                <a:solidFill>
                  <a:schemeClr val="tx1"/>
                </a:solidFill>
                <a:effectLst/>
                <a:latin typeface="+mn-lt"/>
                <a:ea typeface="+mn-ea"/>
                <a:cs typeface="+mn-cs"/>
              </a:rPr>
              <a:t>和执行结果映射处理等。它主要的目的是根据调用的请求完成一次数据库操作。</a:t>
            </a:r>
            <a:endParaRPr lang="zh-CN" altLang="en-US" dirty="0" smtClean="0">
              <a:effectLst/>
            </a:endParaRPr>
          </a:p>
          <a:p>
            <a:r>
              <a:rPr lang="zh-CN" altLang="en-US" sz="1200" b="1" i="0" kern="1200" dirty="0" smtClean="0">
                <a:solidFill>
                  <a:schemeClr val="tx1"/>
                </a:solidFill>
                <a:effectLst/>
                <a:latin typeface="+mn-lt"/>
                <a:ea typeface="+mn-ea"/>
                <a:cs typeface="+mn-cs"/>
              </a:rPr>
              <a:t>基础支撑层：</a:t>
            </a:r>
            <a:r>
              <a:rPr lang="zh-CN" altLang="en-US" sz="1200" b="0" i="0" kern="1200" dirty="0" smtClean="0">
                <a:solidFill>
                  <a:schemeClr val="tx1"/>
                </a:solidFill>
                <a:effectLst/>
                <a:latin typeface="+mn-lt"/>
                <a:ea typeface="+mn-ea"/>
                <a:cs typeface="+mn-cs"/>
              </a:rPr>
              <a:t>负责最基础的功能支撑，包括</a:t>
            </a:r>
            <a:r>
              <a:rPr lang="zh-CN" altLang="en-US" sz="1200" b="1" i="0" kern="1200" dirty="0" smtClean="0">
                <a:solidFill>
                  <a:schemeClr val="tx1"/>
                </a:solidFill>
                <a:effectLst/>
                <a:latin typeface="+mn-lt"/>
                <a:ea typeface="+mn-ea"/>
                <a:cs typeface="+mn-cs"/>
              </a:rPr>
              <a:t>连接管理、事务管理、配置加载和缓存处理</a:t>
            </a:r>
            <a:r>
              <a:rPr lang="zh-CN" altLang="en-US" sz="1200" b="0" i="0" kern="1200" dirty="0" smtClean="0">
                <a:solidFill>
                  <a:schemeClr val="tx1"/>
                </a:solidFill>
                <a:effectLst/>
                <a:latin typeface="+mn-lt"/>
                <a:ea typeface="+mn-ea"/>
                <a:cs typeface="+mn-cs"/>
              </a:rPr>
              <a:t>，这些都是共用的东西，将他们抽取出来作为最基础的组件。为上层的数据处理层提供最基础的支撑。</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7</a:t>
            </a:fld>
            <a:endParaRPr lang="zh-CN" altLang="en-US"/>
          </a:p>
        </p:txBody>
      </p:sp>
    </p:spTree>
    <p:extLst>
      <p:ext uri="{BB962C8B-B14F-4D97-AF65-F5344CB8AC3E}">
        <p14:creationId xmlns:p14="http://schemas.microsoft.com/office/powerpoint/2010/main" val="152836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这个图更接近于我们开发</a:t>
            </a:r>
            <a:endParaRPr lang="en-US" altLang="zh-CN" dirty="0" smtClean="0"/>
          </a:p>
          <a:p>
            <a:r>
              <a:rPr lang="en-US" altLang="zh-CN" dirty="0" smtClean="0"/>
              <a:t>Application</a:t>
            </a:r>
            <a:r>
              <a:rPr lang="zh-CN" altLang="en-US" dirty="0" smtClean="0"/>
              <a:t>：应用程序（我们开发的</a:t>
            </a:r>
            <a:r>
              <a:rPr lang="en-US" altLang="zh-CN" dirty="0" smtClean="0"/>
              <a:t>java</a:t>
            </a:r>
            <a:r>
              <a:rPr lang="zh-CN" altLang="en-US" dirty="0" smtClean="0"/>
              <a:t>代码）</a:t>
            </a:r>
            <a:endParaRPr lang="en-US" altLang="zh-CN" dirty="0" smtClean="0"/>
          </a:p>
          <a:p>
            <a:r>
              <a:rPr lang="en-US" altLang="zh-CN" dirty="0" err="1" smtClean="0"/>
              <a:t>Api</a:t>
            </a:r>
            <a:r>
              <a:rPr lang="zh-CN" altLang="en-US" dirty="0" smtClean="0">
                <a:sym typeface="Wingdings" panose="05000000000000000000" pitchFamily="2" charset="2"/>
              </a:rPr>
              <a:t>：就是刚才图中的增删改查</a:t>
            </a:r>
            <a:endParaRPr lang="en-US" altLang="zh-CN" dirty="0" smtClean="0">
              <a:sym typeface="Wingdings" panose="05000000000000000000" pitchFamily="2" charset="2"/>
            </a:endParaRPr>
          </a:p>
          <a:p>
            <a:r>
              <a:rPr lang="en-US" altLang="zh-CN" dirty="0" smtClean="0">
                <a:sym typeface="Wingdings" panose="05000000000000000000" pitchFamily="2" charset="2"/>
              </a:rPr>
              <a:t>JDBC</a:t>
            </a:r>
            <a:r>
              <a:rPr lang="zh-CN" altLang="en-US" dirty="0" smtClean="0">
                <a:sym typeface="Wingdings" panose="05000000000000000000" pitchFamily="2" charset="2"/>
              </a:rPr>
              <a:t>：部分是</a:t>
            </a:r>
            <a:r>
              <a:rPr lang="en-US" altLang="zh-CN" dirty="0" err="1" smtClean="0">
                <a:sym typeface="Wingdings" panose="05000000000000000000" pitchFamily="2" charset="2"/>
              </a:rPr>
              <a:t>api</a:t>
            </a:r>
            <a:r>
              <a:rPr lang="zh-CN" altLang="en-US" dirty="0" smtClean="0">
                <a:sym typeface="Wingdings" panose="05000000000000000000" pitchFamily="2" charset="2"/>
              </a:rPr>
              <a:t>封装</a:t>
            </a:r>
            <a:r>
              <a:rPr lang="en-US" altLang="zh-CN" dirty="0" smtClean="0">
                <a:sym typeface="Wingdings" panose="05000000000000000000" pitchFamily="2" charset="2"/>
              </a:rPr>
              <a:t>;</a:t>
            </a:r>
            <a:r>
              <a:rPr lang="zh-CN" altLang="en-US" dirty="0" smtClean="0">
                <a:sym typeface="Wingdings" panose="05000000000000000000" pitchFamily="2" charset="2"/>
              </a:rPr>
              <a:t>部分来自于配置文件，配置文件中的</a:t>
            </a:r>
            <a:r>
              <a:rPr lang="en-US" altLang="zh-CN" dirty="0" smtClean="0">
                <a:sym typeface="Wingdings" panose="05000000000000000000" pitchFamily="2" charset="2"/>
              </a:rPr>
              <a:t>SQL</a:t>
            </a:r>
            <a:r>
              <a:rPr lang="zh-CN" altLang="en-US" dirty="0" smtClean="0">
                <a:sym typeface="Wingdings" panose="05000000000000000000" pitchFamily="2" charset="2"/>
              </a:rPr>
              <a:t>语句被加载到</a:t>
            </a:r>
            <a:r>
              <a:rPr lang="en-US" altLang="zh-CN" dirty="0" smtClean="0">
                <a:sym typeface="Wingdings" panose="05000000000000000000" pitchFamily="2" charset="2"/>
              </a:rPr>
              <a:t>JDBC</a:t>
            </a:r>
            <a:r>
              <a:rPr lang="zh-CN" altLang="en-US" dirty="0" smtClean="0">
                <a:sym typeface="Wingdings" panose="05000000000000000000" pitchFamily="2" charset="2"/>
              </a:rPr>
              <a:t>就可以操作数据库</a:t>
            </a:r>
            <a:r>
              <a:rPr lang="en-US" altLang="zh-CN" dirty="0" smtClean="0">
                <a:sym typeface="Wingdings" panose="05000000000000000000" pitchFamily="2" charset="2"/>
              </a:rPr>
              <a:t>DB</a:t>
            </a:r>
          </a:p>
          <a:p>
            <a:r>
              <a:rPr lang="en-US" altLang="zh-CN" dirty="0" smtClean="0">
                <a:sym typeface="Wingdings" panose="05000000000000000000" pitchFamily="2" charset="2"/>
              </a:rPr>
              <a:t>Mybatis.xml:</a:t>
            </a:r>
            <a:r>
              <a:rPr lang="zh-CN" altLang="en-US" dirty="0" smtClean="0">
                <a:sym typeface="Wingdings" panose="05000000000000000000" pitchFamily="2" charset="2"/>
              </a:rPr>
              <a:t>主配置文件（注册），通过配置加载将配置文件加载到内存（</a:t>
            </a:r>
            <a:r>
              <a:rPr lang="en-US" altLang="zh-CN" dirty="0" smtClean="0">
                <a:sym typeface="Wingdings" panose="05000000000000000000" pitchFamily="2" charset="2"/>
              </a:rPr>
              <a:t>xml</a:t>
            </a:r>
            <a:r>
              <a:rPr lang="zh-CN" altLang="en-US" dirty="0" smtClean="0">
                <a:sym typeface="Wingdings" panose="05000000000000000000" pitchFamily="2" charset="2"/>
              </a:rPr>
              <a:t>的解析），进到内存一般以对象的形式出现</a:t>
            </a:r>
            <a:endParaRPr lang="en-US" altLang="zh-CN" dirty="0" smtClean="0">
              <a:sym typeface="Wingdings" panose="05000000000000000000" pitchFamily="2" charset="2"/>
            </a:endParaRPr>
          </a:p>
          <a:p>
            <a:r>
              <a:rPr lang="en-US" altLang="zh-CN" dirty="0" smtClean="0">
                <a:sym typeface="Wingdings" panose="05000000000000000000" pitchFamily="2" charset="2"/>
              </a:rPr>
              <a:t>Mapper.xml:</a:t>
            </a:r>
            <a:r>
              <a:rPr lang="zh-CN" altLang="en-US" dirty="0" smtClean="0">
                <a:sym typeface="Wingdings" panose="05000000000000000000" pitchFamily="2" charset="2"/>
              </a:rPr>
              <a:t>无论叫什么名字（必须注册，框架才认识）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8</a:t>
            </a:fld>
            <a:endParaRPr lang="zh-CN" altLang="en-US"/>
          </a:p>
        </p:txBody>
      </p:sp>
    </p:spTree>
    <p:extLst>
      <p:ext uri="{BB962C8B-B14F-4D97-AF65-F5344CB8AC3E}">
        <p14:creationId xmlns:p14="http://schemas.microsoft.com/office/powerpoint/2010/main" val="65804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12</a:t>
            </a:fld>
            <a:endParaRPr lang="zh-CN" altLang="en-US"/>
          </a:p>
        </p:txBody>
      </p:sp>
    </p:spTree>
    <p:extLst>
      <p:ext uri="{BB962C8B-B14F-4D97-AF65-F5344CB8AC3E}">
        <p14:creationId xmlns:p14="http://schemas.microsoft.com/office/powerpoint/2010/main" val="2431023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35E0B9-02CF-442B-8984-91966416CCEF}" type="slidenum">
              <a:rPr lang="zh-CN" altLang="en-US" smtClean="0"/>
              <a:pPr/>
              <a:t>17</a:t>
            </a:fld>
            <a:endParaRPr lang="zh-CN" altLang="en-US"/>
          </a:p>
        </p:txBody>
      </p:sp>
    </p:spTree>
    <p:extLst>
      <p:ext uri="{BB962C8B-B14F-4D97-AF65-F5344CB8AC3E}">
        <p14:creationId xmlns:p14="http://schemas.microsoft.com/office/powerpoint/2010/main" val="3876604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34B4A8F-61A0-48D2-956E-14FBF6EE2463}" type="datetimeFigureOut">
              <a:rPr lang="zh-CN" altLang="en-US" smtClean="0"/>
              <a:pPr/>
              <a:t>2018/5/21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EF22C-2CA1-435A-938A-9D12BB78637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899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4247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16153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290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43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6026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4B4A8F-61A0-48D2-956E-14FBF6EE2463}" type="datetimeFigureOut">
              <a:rPr lang="zh-CN" altLang="en-US" smtClean="0"/>
              <a:pPr/>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EF22C-2CA1-435A-938A-9D12BB78637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竖排文字">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4B4A8F-61A0-48D2-956E-14FBF6EE2463}" type="datetimeFigureOut">
              <a:rPr lang="zh-CN" altLang="en-US" smtClean="0"/>
              <a:pPr/>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EF22C-2CA1-435A-938A-9D12BB78637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垂直排列标题与文本">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34B4A8F-61A0-48D2-956E-14FBF6EE2463}" type="datetimeFigureOut">
              <a:rPr lang="zh-CN" altLang="en-US" smtClean="0"/>
              <a:pPr/>
              <a:t>2018/5/21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EF22C-2CA1-435A-938A-9D12BB78637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5373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2925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570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258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3099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34B4A8F-61A0-48D2-956E-14FBF6EE2463}" type="datetimeFigureOut">
              <a:rPr lang="zh-CN" altLang="en-US" smtClean="0"/>
              <a:pPr/>
              <a:t>2018/5/21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D5EF22C-2CA1-435A-938A-9D12BB78637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2018/5/21</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38734579"/>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chart" Target="../charts/chart3.xml"/><Relationship Id="rId5" Type="http://schemas.openxmlformats.org/officeDocument/2006/relationships/image" Target="../media/image14.jpe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2.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3.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TextBox 3"/>
          <p:cNvSpPr txBox="1"/>
          <p:nvPr/>
        </p:nvSpPr>
        <p:spPr>
          <a:xfrm>
            <a:off x="1475656" y="1650807"/>
            <a:ext cx="6192688" cy="707886"/>
          </a:xfrm>
          <a:prstGeom prst="rect">
            <a:avLst/>
          </a:prstGeom>
        </p:spPr>
        <p:txBody>
          <a:bodyPr wrap="square" rtlCol="0">
            <a:spAutoFit/>
          </a:bodyPr>
          <a:lstStyle/>
          <a:p>
            <a:pPr algn="dist"/>
            <a:r>
              <a:rPr lang="en-US" altLang="zh-CN" sz="4000" b="1" dirty="0" smtClean="0">
                <a:ln w="12700">
                  <a:solidFill>
                    <a:schemeClr val="accent5"/>
                  </a:solidFill>
                  <a:prstDash val="solid"/>
                </a:ln>
                <a:pattFill prst="ltDnDiag">
                  <a:fgClr>
                    <a:schemeClr val="accent5">
                      <a:lumMod val="60000"/>
                      <a:lumOff val="40000"/>
                    </a:schemeClr>
                  </a:fgClr>
                  <a:bgClr>
                    <a:schemeClr val="bg1"/>
                  </a:bgClr>
                </a:pattFill>
                <a:latin typeface="微软雅黑" pitchFamily="34" charset="-122"/>
                <a:ea typeface="微软雅黑" pitchFamily="34" charset="-122"/>
              </a:rPr>
              <a:t>Mybatis</a:t>
            </a:r>
            <a:r>
              <a:rPr lang="zh-CN" altLang="en-US" sz="4000" b="1" dirty="0" smtClean="0">
                <a:ln w="12700">
                  <a:solidFill>
                    <a:schemeClr val="accent5"/>
                  </a:solidFill>
                  <a:prstDash val="solid"/>
                </a:ln>
                <a:pattFill prst="ltDnDiag">
                  <a:fgClr>
                    <a:schemeClr val="accent5">
                      <a:lumMod val="60000"/>
                      <a:lumOff val="40000"/>
                    </a:schemeClr>
                  </a:fgClr>
                  <a:bgClr>
                    <a:schemeClr val="bg1"/>
                  </a:bgClr>
                </a:pattFill>
                <a:latin typeface="微软雅黑" pitchFamily="34" charset="-122"/>
                <a:ea typeface="微软雅黑" pitchFamily="34" charset="-122"/>
              </a:rPr>
              <a:t>培训系列一</a:t>
            </a:r>
            <a:endParaRPr lang="zh-CN" altLang="en-US" sz="4000" b="1" dirty="0">
              <a:ln w="12700">
                <a:solidFill>
                  <a:schemeClr val="accent5"/>
                </a:solidFill>
                <a:prstDash val="solid"/>
              </a:ln>
              <a:pattFill prst="ltDnDiag">
                <a:fgClr>
                  <a:schemeClr val="accent5">
                    <a:lumMod val="60000"/>
                    <a:lumOff val="40000"/>
                  </a:schemeClr>
                </a:fgClr>
                <a:bgClr>
                  <a:schemeClr val="bg1"/>
                </a:bgClr>
              </a:pattFill>
              <a:latin typeface="微软雅黑" pitchFamily="34" charset="-122"/>
              <a:ea typeface="微软雅黑" pitchFamily="34" charset="-122"/>
            </a:endParaRPr>
          </a:p>
        </p:txBody>
      </p:sp>
      <p:sp>
        <p:nvSpPr>
          <p:cNvPr id="5" name="圆角矩形 4"/>
          <p:cNvSpPr/>
          <p:nvPr/>
        </p:nvSpPr>
        <p:spPr>
          <a:xfrm>
            <a:off x="1477224" y="2467268"/>
            <a:ext cx="6191120"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solidFill>
              </a:rPr>
              <a:t>THESIS DEFENSE POWERPOINT TEMPLATE</a:t>
            </a:r>
            <a:endParaRPr lang="zh-CN" altLang="en-US" sz="1000" dirty="0">
              <a:solidFill>
                <a:schemeClr val="bg1"/>
              </a:solidFill>
            </a:endParaRPr>
          </a:p>
        </p:txBody>
      </p:sp>
      <p:grpSp>
        <p:nvGrpSpPr>
          <p:cNvPr id="8" name="组合 7"/>
          <p:cNvGrpSpPr/>
          <p:nvPr/>
        </p:nvGrpSpPr>
        <p:grpSpPr>
          <a:xfrm>
            <a:off x="3094307" y="3313951"/>
            <a:ext cx="124148" cy="141126"/>
            <a:chOff x="860980" y="3583740"/>
            <a:chExt cx="100336" cy="114086"/>
          </a:xfrm>
        </p:grpSpPr>
        <p:sp>
          <p:nvSpPr>
            <p:cNvPr id="9" name="Freeform 12"/>
            <p:cNvSpPr>
              <a:spLocks noEditPoints="1"/>
            </p:cNvSpPr>
            <p:nvPr/>
          </p:nvSpPr>
          <p:spPr bwMode="auto">
            <a:xfrm>
              <a:off x="884050" y="3583740"/>
              <a:ext cx="53831"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10" name="Freeform 13"/>
            <p:cNvSpPr/>
            <p:nvPr/>
          </p:nvSpPr>
          <p:spPr bwMode="auto">
            <a:xfrm>
              <a:off x="860980" y="3643356"/>
              <a:ext cx="100336" cy="54470"/>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grpSp>
        <p:nvGrpSpPr>
          <p:cNvPr id="13" name="Group 16"/>
          <p:cNvGrpSpPr/>
          <p:nvPr/>
        </p:nvGrpSpPr>
        <p:grpSpPr bwMode="auto">
          <a:xfrm>
            <a:off x="4852573" y="3308095"/>
            <a:ext cx="97252" cy="156314"/>
            <a:chOff x="4441" y="3144"/>
            <a:chExt cx="215" cy="345"/>
          </a:xfrm>
        </p:grpSpPr>
        <p:sp>
          <p:nvSpPr>
            <p:cNvPr id="14"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sp>
          <p:nvSpPr>
            <p:cNvPr id="15"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dist"/>
              <a:endParaRPr lang="zh-CN" altLang="en-US" sz="1600">
                <a:solidFill>
                  <a:schemeClr val="bg1"/>
                </a:solidFill>
                <a:latin typeface="微软雅黑" pitchFamily="34" charset="-122"/>
                <a:ea typeface="微软雅黑" pitchFamily="34" charset="-122"/>
              </a:endParaRPr>
            </a:p>
          </p:txBody>
        </p:sp>
      </p:grpSp>
      <p:sp>
        <p:nvSpPr>
          <p:cNvPr id="16" name="Text Box 19"/>
          <p:cNvSpPr txBox="1">
            <a:spLocks noChangeArrowheads="1"/>
          </p:cNvSpPr>
          <p:nvPr/>
        </p:nvSpPr>
        <p:spPr bwMode="auto">
          <a:xfrm>
            <a:off x="3256382" y="3262491"/>
            <a:ext cx="1186180" cy="262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a:solidFill>
                  <a:schemeClr val="bg1"/>
                </a:solidFill>
                <a:latin typeface="微软雅黑" pitchFamily="34" charset="-122"/>
                <a:ea typeface="微软雅黑" pitchFamily="34" charset="-122"/>
              </a:rPr>
              <a:t>指导老师：</a:t>
            </a:r>
            <a:r>
              <a:rPr lang="en-US" altLang="zh-CN" sz="1050" dirty="0">
                <a:solidFill>
                  <a:schemeClr val="bg1"/>
                </a:solidFill>
                <a:latin typeface="微软雅黑" pitchFamily="34" charset="-122"/>
                <a:ea typeface="微软雅黑" pitchFamily="34" charset="-122"/>
              </a:rPr>
              <a:t>xxxxx</a:t>
            </a:r>
          </a:p>
        </p:txBody>
      </p:sp>
      <p:sp>
        <p:nvSpPr>
          <p:cNvPr id="17" name="Text Box 20"/>
          <p:cNvSpPr txBox="1">
            <a:spLocks noChangeArrowheads="1"/>
          </p:cNvSpPr>
          <p:nvPr/>
        </p:nvSpPr>
        <p:spPr bwMode="auto">
          <a:xfrm>
            <a:off x="5017069" y="3262491"/>
            <a:ext cx="898003"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050" dirty="0" smtClean="0">
                <a:solidFill>
                  <a:schemeClr val="bg1"/>
                </a:solidFill>
                <a:latin typeface="微软雅黑" pitchFamily="34" charset="-122"/>
                <a:ea typeface="微软雅黑" pitchFamily="34" charset="-122"/>
              </a:rPr>
              <a:t>讲解 ：</a:t>
            </a:r>
            <a:r>
              <a:rPr lang="zh-CN" altLang="en-US" sz="1050" dirty="0">
                <a:solidFill>
                  <a:schemeClr val="bg1"/>
                </a:solidFill>
                <a:latin typeface="微软雅黑" pitchFamily="34" charset="-122"/>
                <a:ea typeface="微软雅黑" pitchFamily="34" charset="-122"/>
              </a:rPr>
              <a:t>刘婵</a:t>
            </a:r>
            <a:endParaRPr lang="en-US" altLang="zh-CN" sz="1050" dirty="0">
              <a:solidFill>
                <a:schemeClr val="bg1"/>
              </a:solidFill>
              <a:latin typeface="微软雅黑" pitchFamily="34" charset="-122"/>
              <a:ea typeface="微软雅黑" pitchFamily="34" charset="-122"/>
            </a:endParaRPr>
          </a:p>
        </p:txBody>
      </p:sp>
      <p:cxnSp>
        <p:nvCxnSpPr>
          <p:cNvPr id="19" name="直接连接符 18"/>
          <p:cNvCxnSpPr/>
          <p:nvPr/>
        </p:nvCxnSpPr>
        <p:spPr>
          <a:xfrm>
            <a:off x="1547664" y="2396793"/>
            <a:ext cx="604867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Oval 6"/>
          <p:cNvSpPr>
            <a:spLocks noChangeArrowheads="1"/>
          </p:cNvSpPr>
          <p:nvPr/>
        </p:nvSpPr>
        <p:spPr bwMode="auto">
          <a:xfrm>
            <a:off x="923925" y="1332324"/>
            <a:ext cx="466725" cy="470045"/>
          </a:xfrm>
          <a:prstGeom prst="ellipse">
            <a:avLst/>
          </a:prstGeom>
          <a:solidFill>
            <a:schemeClr val="accent1"/>
          </a:solidFill>
          <a:ln>
            <a:noFill/>
          </a:ln>
        </p:spPr>
        <p:txBody>
          <a:bodyPr/>
          <a:lstStyle/>
          <a:p>
            <a:endParaRPr lang="zh-CN" altLang="en-US"/>
          </a:p>
        </p:txBody>
      </p:sp>
      <p:grpSp>
        <p:nvGrpSpPr>
          <p:cNvPr id="18439" name="Group 7"/>
          <p:cNvGrpSpPr/>
          <p:nvPr/>
        </p:nvGrpSpPr>
        <p:grpSpPr bwMode="auto">
          <a:xfrm>
            <a:off x="1065213" y="1445071"/>
            <a:ext cx="190500" cy="242963"/>
            <a:chOff x="0" y="0"/>
            <a:chExt cx="120" cy="153"/>
          </a:xfrm>
        </p:grpSpPr>
        <p:sp>
          <p:nvSpPr>
            <p:cNvPr id="18440" name="Freeform 8"/>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1" name="Freeform 9"/>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3" name="Oval 11"/>
          <p:cNvSpPr>
            <a:spLocks noChangeArrowheads="1"/>
          </p:cNvSpPr>
          <p:nvPr/>
        </p:nvSpPr>
        <p:spPr bwMode="auto">
          <a:xfrm>
            <a:off x="4813301" y="2177134"/>
            <a:ext cx="466725" cy="468458"/>
          </a:xfrm>
          <a:prstGeom prst="ellipse">
            <a:avLst/>
          </a:prstGeom>
          <a:solidFill>
            <a:schemeClr val="accent2"/>
          </a:solidFill>
          <a:ln>
            <a:noFill/>
          </a:ln>
        </p:spPr>
        <p:txBody>
          <a:bodyPr/>
          <a:lstStyle/>
          <a:p>
            <a:endParaRPr lang="zh-CN" altLang="en-US"/>
          </a:p>
        </p:txBody>
      </p:sp>
      <p:grpSp>
        <p:nvGrpSpPr>
          <p:cNvPr id="18444" name="Group 12"/>
          <p:cNvGrpSpPr/>
          <p:nvPr/>
        </p:nvGrpSpPr>
        <p:grpSpPr bwMode="auto">
          <a:xfrm>
            <a:off x="4926014" y="2300998"/>
            <a:ext cx="238125" cy="231847"/>
            <a:chOff x="0" y="0"/>
            <a:chExt cx="150" cy="146"/>
          </a:xfrm>
        </p:grpSpPr>
        <p:sp>
          <p:nvSpPr>
            <p:cNvPr id="18445" name="Freeform 13"/>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8" name="Oval 16"/>
          <p:cNvSpPr>
            <a:spLocks noChangeArrowheads="1"/>
          </p:cNvSpPr>
          <p:nvPr/>
        </p:nvSpPr>
        <p:spPr bwMode="auto">
          <a:xfrm>
            <a:off x="4813301" y="1332324"/>
            <a:ext cx="466725" cy="470045"/>
          </a:xfrm>
          <a:prstGeom prst="ellipse">
            <a:avLst/>
          </a:prstGeom>
          <a:solidFill>
            <a:schemeClr val="accent1"/>
          </a:solidFill>
          <a:ln>
            <a:noFill/>
          </a:ln>
        </p:spPr>
        <p:txBody>
          <a:bodyPr/>
          <a:lstStyle/>
          <a:p>
            <a:endParaRPr lang="zh-CN" altLang="en-US"/>
          </a:p>
        </p:txBody>
      </p:sp>
      <p:sp>
        <p:nvSpPr>
          <p:cNvPr id="18449" name="Freeform 17"/>
          <p:cNvSpPr/>
          <p:nvPr/>
        </p:nvSpPr>
        <p:spPr bwMode="auto">
          <a:xfrm>
            <a:off x="4968876" y="1472067"/>
            <a:ext cx="155575" cy="188971"/>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Oval 19"/>
          <p:cNvSpPr>
            <a:spLocks noChangeArrowheads="1"/>
          </p:cNvSpPr>
          <p:nvPr/>
        </p:nvSpPr>
        <p:spPr bwMode="auto">
          <a:xfrm>
            <a:off x="923925" y="2177134"/>
            <a:ext cx="466725" cy="468458"/>
          </a:xfrm>
          <a:prstGeom prst="ellipse">
            <a:avLst/>
          </a:prstGeom>
          <a:solidFill>
            <a:schemeClr val="accent2"/>
          </a:solidFill>
          <a:ln>
            <a:noFill/>
          </a:ln>
        </p:spPr>
        <p:txBody>
          <a:bodyPr/>
          <a:lstStyle/>
          <a:p>
            <a:endParaRPr lang="zh-CN" altLang="en-US"/>
          </a:p>
        </p:txBody>
      </p:sp>
      <p:sp>
        <p:nvSpPr>
          <p:cNvPr id="18452" name="Freeform 20"/>
          <p:cNvSpPr>
            <a:spLocks noEditPoints="1"/>
          </p:cNvSpPr>
          <p:nvPr/>
        </p:nvSpPr>
        <p:spPr bwMode="auto">
          <a:xfrm>
            <a:off x="1042988" y="2291469"/>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Oval 22"/>
          <p:cNvSpPr>
            <a:spLocks noChangeArrowheads="1"/>
          </p:cNvSpPr>
          <p:nvPr/>
        </p:nvSpPr>
        <p:spPr bwMode="auto">
          <a:xfrm>
            <a:off x="923925" y="3018769"/>
            <a:ext cx="466725" cy="468458"/>
          </a:xfrm>
          <a:prstGeom prst="ellipse">
            <a:avLst/>
          </a:prstGeom>
          <a:solidFill>
            <a:schemeClr val="accent3"/>
          </a:solidFill>
          <a:ln>
            <a:noFill/>
          </a:ln>
        </p:spPr>
        <p:txBody>
          <a:bodyPr/>
          <a:lstStyle/>
          <a:p>
            <a:endParaRPr lang="zh-CN" altLang="en-US"/>
          </a:p>
        </p:txBody>
      </p:sp>
      <p:sp>
        <p:nvSpPr>
          <p:cNvPr id="18455" name="Freeform 23"/>
          <p:cNvSpPr>
            <a:spLocks noEditPoints="1"/>
          </p:cNvSpPr>
          <p:nvPr/>
        </p:nvSpPr>
        <p:spPr bwMode="auto">
          <a:xfrm>
            <a:off x="1087439" y="3174392"/>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Oval 25"/>
          <p:cNvSpPr>
            <a:spLocks noChangeArrowheads="1"/>
          </p:cNvSpPr>
          <p:nvPr/>
        </p:nvSpPr>
        <p:spPr bwMode="auto">
          <a:xfrm>
            <a:off x="4813301" y="3860404"/>
            <a:ext cx="466725" cy="468458"/>
          </a:xfrm>
          <a:prstGeom prst="ellipse">
            <a:avLst/>
          </a:prstGeom>
          <a:solidFill>
            <a:schemeClr val="accent4"/>
          </a:solidFill>
          <a:ln>
            <a:noFill/>
          </a:ln>
        </p:spPr>
        <p:txBody>
          <a:bodyPr/>
          <a:lstStyle/>
          <a:p>
            <a:endParaRPr lang="zh-CN" altLang="en-US"/>
          </a:p>
        </p:txBody>
      </p:sp>
      <p:sp>
        <p:nvSpPr>
          <p:cNvPr id="18458" name="Freeform 26"/>
          <p:cNvSpPr>
            <a:spLocks noEditPoints="1"/>
          </p:cNvSpPr>
          <p:nvPr/>
        </p:nvSpPr>
        <p:spPr bwMode="auto">
          <a:xfrm>
            <a:off x="4972050" y="3987443"/>
            <a:ext cx="152400" cy="217555"/>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Oval 28"/>
          <p:cNvSpPr>
            <a:spLocks noChangeArrowheads="1"/>
          </p:cNvSpPr>
          <p:nvPr/>
        </p:nvSpPr>
        <p:spPr bwMode="auto">
          <a:xfrm>
            <a:off x="4813301" y="3018769"/>
            <a:ext cx="466725" cy="468458"/>
          </a:xfrm>
          <a:prstGeom prst="ellipse">
            <a:avLst/>
          </a:prstGeom>
          <a:solidFill>
            <a:schemeClr val="accent3"/>
          </a:solidFill>
          <a:ln>
            <a:noFill/>
          </a:ln>
        </p:spPr>
        <p:txBody>
          <a:bodyPr/>
          <a:lstStyle/>
          <a:p>
            <a:endParaRPr lang="zh-CN" altLang="en-US"/>
          </a:p>
        </p:txBody>
      </p:sp>
      <p:sp>
        <p:nvSpPr>
          <p:cNvPr id="18461" name="Freeform 29"/>
          <p:cNvSpPr>
            <a:spLocks noEditPoints="1"/>
          </p:cNvSpPr>
          <p:nvPr/>
        </p:nvSpPr>
        <p:spPr bwMode="auto">
          <a:xfrm>
            <a:off x="4930775" y="3152160"/>
            <a:ext cx="230188" cy="236611"/>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Oval 31"/>
          <p:cNvSpPr>
            <a:spLocks noChangeArrowheads="1"/>
          </p:cNvSpPr>
          <p:nvPr/>
        </p:nvSpPr>
        <p:spPr bwMode="auto">
          <a:xfrm>
            <a:off x="923925" y="3860404"/>
            <a:ext cx="466725" cy="468458"/>
          </a:xfrm>
          <a:prstGeom prst="ellipse">
            <a:avLst/>
          </a:prstGeom>
          <a:solidFill>
            <a:schemeClr val="accent4"/>
          </a:solidFill>
          <a:ln>
            <a:noFill/>
          </a:ln>
        </p:spPr>
        <p:txBody>
          <a:bodyPr/>
          <a:lstStyle/>
          <a:p>
            <a:endParaRPr lang="zh-CN" altLang="en-US"/>
          </a:p>
        </p:txBody>
      </p:sp>
      <p:sp>
        <p:nvSpPr>
          <p:cNvPr id="18464" name="Freeform 32"/>
          <p:cNvSpPr>
            <a:spLocks noEditPoints="1"/>
          </p:cNvSpPr>
          <p:nvPr/>
        </p:nvSpPr>
        <p:spPr bwMode="auto">
          <a:xfrm>
            <a:off x="1042988" y="3981091"/>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5" name="Rectangle 33"/>
          <p:cNvSpPr>
            <a:spLocks noChangeArrowheads="1"/>
          </p:cNvSpPr>
          <p:nvPr/>
        </p:nvSpPr>
        <p:spPr bwMode="auto">
          <a:xfrm>
            <a:off x="1501775" y="1333912"/>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6" name="Rectangle 34"/>
          <p:cNvSpPr>
            <a:spLocks noChangeArrowheads="1"/>
          </p:cNvSpPr>
          <p:nvPr/>
        </p:nvSpPr>
        <p:spPr bwMode="auto">
          <a:xfrm>
            <a:off x="1501775" y="2185074"/>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7" name="Rectangle 35"/>
          <p:cNvSpPr>
            <a:spLocks noChangeArrowheads="1"/>
          </p:cNvSpPr>
          <p:nvPr/>
        </p:nvSpPr>
        <p:spPr bwMode="auto">
          <a:xfrm>
            <a:off x="1501775" y="3017181"/>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8" name="Rectangle 36"/>
          <p:cNvSpPr>
            <a:spLocks noChangeArrowheads="1"/>
          </p:cNvSpPr>
          <p:nvPr/>
        </p:nvSpPr>
        <p:spPr bwMode="auto">
          <a:xfrm>
            <a:off x="1501775" y="3874696"/>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9" name="Rectangle 37"/>
          <p:cNvSpPr>
            <a:spLocks noChangeArrowheads="1"/>
          </p:cNvSpPr>
          <p:nvPr/>
        </p:nvSpPr>
        <p:spPr bwMode="auto">
          <a:xfrm>
            <a:off x="5389564" y="1333912"/>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0" name="Rectangle 38"/>
          <p:cNvSpPr>
            <a:spLocks noChangeArrowheads="1"/>
          </p:cNvSpPr>
          <p:nvPr/>
        </p:nvSpPr>
        <p:spPr bwMode="auto">
          <a:xfrm>
            <a:off x="5389564" y="2185074"/>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1" name="Rectangle 39"/>
          <p:cNvSpPr>
            <a:spLocks noChangeArrowheads="1"/>
          </p:cNvSpPr>
          <p:nvPr/>
        </p:nvSpPr>
        <p:spPr bwMode="auto">
          <a:xfrm>
            <a:off x="5389564" y="3017181"/>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2" name="Rectangle 40"/>
          <p:cNvSpPr>
            <a:spLocks noChangeArrowheads="1"/>
          </p:cNvSpPr>
          <p:nvPr/>
        </p:nvSpPr>
        <p:spPr bwMode="auto">
          <a:xfrm>
            <a:off x="5389564" y="3874696"/>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9"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365198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522" name="Group 66"/>
          <p:cNvGrpSpPr/>
          <p:nvPr/>
        </p:nvGrpSpPr>
        <p:grpSpPr bwMode="auto">
          <a:xfrm>
            <a:off x="3765551" y="1257470"/>
            <a:ext cx="1611313" cy="3234735"/>
            <a:chOff x="2372" y="898"/>
            <a:chExt cx="1015" cy="2037"/>
          </a:xfrm>
        </p:grpSpPr>
        <p:sp>
          <p:nvSpPr>
            <p:cNvPr id="19503" name="Freeform 47"/>
            <p:cNvSpPr/>
            <p:nvPr/>
          </p:nvSpPr>
          <p:spPr bwMode="auto">
            <a:xfrm>
              <a:off x="2372" y="898"/>
              <a:ext cx="223"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4" name="Freeform 48"/>
            <p:cNvSpPr/>
            <p:nvPr/>
          </p:nvSpPr>
          <p:spPr bwMode="auto">
            <a:xfrm>
              <a:off x="2635"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5" name="Freeform 49"/>
            <p:cNvSpPr/>
            <p:nvPr/>
          </p:nvSpPr>
          <p:spPr bwMode="auto">
            <a:xfrm>
              <a:off x="2899"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6" name="Freeform 50"/>
            <p:cNvSpPr/>
            <p:nvPr/>
          </p:nvSpPr>
          <p:spPr bwMode="auto">
            <a:xfrm>
              <a:off x="3163" y="898"/>
              <a:ext cx="224" cy="845"/>
            </a:xfrm>
            <a:custGeom>
              <a:avLst/>
              <a:gdLst>
                <a:gd name="T0" fmla="*/ 123 w 123"/>
                <a:gd name="T1" fmla="*/ 464 h 464"/>
                <a:gd name="T2" fmla="*/ 123 w 123"/>
                <a:gd name="T3" fmla="*/ 11 h 464"/>
                <a:gd name="T4" fmla="*/ 111 w 123"/>
                <a:gd name="T5" fmla="*/ 0 h 464"/>
                <a:gd name="T6" fmla="*/ 11 w 123"/>
                <a:gd name="T7" fmla="*/ 0 h 464"/>
                <a:gd name="T8" fmla="*/ 0 w 123"/>
                <a:gd name="T9" fmla="*/ 11 h 464"/>
                <a:gd name="T10" fmla="*/ 0 w 123"/>
                <a:gd name="T11" fmla="*/ 464 h 464"/>
                <a:gd name="T12" fmla="*/ 123 w 123"/>
                <a:gd name="T13" fmla="*/ 464 h 464"/>
              </a:gdLst>
              <a:ahLst/>
              <a:cxnLst>
                <a:cxn ang="0">
                  <a:pos x="T0" y="T1"/>
                </a:cxn>
                <a:cxn ang="0">
                  <a:pos x="T2" y="T3"/>
                </a:cxn>
                <a:cxn ang="0">
                  <a:pos x="T4" y="T5"/>
                </a:cxn>
                <a:cxn ang="0">
                  <a:pos x="T6" y="T7"/>
                </a:cxn>
                <a:cxn ang="0">
                  <a:pos x="T8" y="T9"/>
                </a:cxn>
                <a:cxn ang="0">
                  <a:pos x="T10" y="T11"/>
                </a:cxn>
                <a:cxn ang="0">
                  <a:pos x="T12" y="T13"/>
                </a:cxn>
              </a:cxnLst>
              <a:rect l="0" t="0" r="r" b="b"/>
              <a:pathLst>
                <a:path w="123" h="464">
                  <a:moveTo>
                    <a:pt x="123" y="464"/>
                  </a:moveTo>
                  <a:cubicBezTo>
                    <a:pt x="123" y="11"/>
                    <a:pt x="123" y="11"/>
                    <a:pt x="123" y="11"/>
                  </a:cubicBezTo>
                  <a:cubicBezTo>
                    <a:pt x="123" y="5"/>
                    <a:pt x="118" y="0"/>
                    <a:pt x="111" y="0"/>
                  </a:cubicBezTo>
                  <a:cubicBezTo>
                    <a:pt x="11" y="0"/>
                    <a:pt x="11" y="0"/>
                    <a:pt x="11" y="0"/>
                  </a:cubicBezTo>
                  <a:cubicBezTo>
                    <a:pt x="5" y="0"/>
                    <a:pt x="0" y="5"/>
                    <a:pt x="0" y="11"/>
                  </a:cubicBezTo>
                  <a:cubicBezTo>
                    <a:pt x="0" y="464"/>
                    <a:pt x="0" y="464"/>
                    <a:pt x="0" y="464"/>
                  </a:cubicBezTo>
                  <a:lnTo>
                    <a:pt x="123" y="464"/>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7" name="Freeform 51"/>
            <p:cNvSpPr/>
            <p:nvPr/>
          </p:nvSpPr>
          <p:spPr bwMode="auto">
            <a:xfrm>
              <a:off x="2619" y="2036"/>
              <a:ext cx="131" cy="526"/>
            </a:xfrm>
            <a:custGeom>
              <a:avLst/>
              <a:gdLst>
                <a:gd name="T0" fmla="*/ 131 w 131"/>
                <a:gd name="T1" fmla="*/ 462 h 526"/>
                <a:gd name="T2" fmla="*/ 66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6" y="526"/>
                  </a:lnTo>
                  <a:lnTo>
                    <a:pt x="0" y="462"/>
                  </a:lnTo>
                  <a:lnTo>
                    <a:pt x="0" y="0"/>
                  </a:lnTo>
                  <a:lnTo>
                    <a:pt x="131" y="0"/>
                  </a:lnTo>
                  <a:lnTo>
                    <a:pt x="131" y="462"/>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8" name="Freeform 52"/>
            <p:cNvSpPr/>
            <p:nvPr/>
          </p:nvSpPr>
          <p:spPr bwMode="auto">
            <a:xfrm>
              <a:off x="2750" y="2036"/>
              <a:ext cx="129" cy="526"/>
            </a:xfrm>
            <a:custGeom>
              <a:avLst/>
              <a:gdLst>
                <a:gd name="T0" fmla="*/ 129 w 129"/>
                <a:gd name="T1" fmla="*/ 462 h 526"/>
                <a:gd name="T2" fmla="*/ 64 w 129"/>
                <a:gd name="T3" fmla="*/ 526 h 526"/>
                <a:gd name="T4" fmla="*/ 0 w 129"/>
                <a:gd name="T5" fmla="*/ 462 h 526"/>
                <a:gd name="T6" fmla="*/ 0 w 129"/>
                <a:gd name="T7" fmla="*/ 0 h 526"/>
                <a:gd name="T8" fmla="*/ 129 w 129"/>
                <a:gd name="T9" fmla="*/ 0 h 526"/>
                <a:gd name="T10" fmla="*/ 129 w 129"/>
                <a:gd name="T11" fmla="*/ 462 h 526"/>
              </a:gdLst>
              <a:ahLst/>
              <a:cxnLst>
                <a:cxn ang="0">
                  <a:pos x="T0" y="T1"/>
                </a:cxn>
                <a:cxn ang="0">
                  <a:pos x="T2" y="T3"/>
                </a:cxn>
                <a:cxn ang="0">
                  <a:pos x="T4" y="T5"/>
                </a:cxn>
                <a:cxn ang="0">
                  <a:pos x="T6" y="T7"/>
                </a:cxn>
                <a:cxn ang="0">
                  <a:pos x="T8" y="T9"/>
                </a:cxn>
                <a:cxn ang="0">
                  <a:pos x="T10" y="T11"/>
                </a:cxn>
              </a:cxnLst>
              <a:rect l="0" t="0" r="r" b="b"/>
              <a:pathLst>
                <a:path w="129" h="526">
                  <a:moveTo>
                    <a:pt x="129" y="462"/>
                  </a:moveTo>
                  <a:lnTo>
                    <a:pt x="64" y="526"/>
                  </a:lnTo>
                  <a:lnTo>
                    <a:pt x="0" y="462"/>
                  </a:lnTo>
                  <a:lnTo>
                    <a:pt x="0" y="0"/>
                  </a:lnTo>
                  <a:lnTo>
                    <a:pt x="129" y="0"/>
                  </a:lnTo>
                  <a:lnTo>
                    <a:pt x="129" y="462"/>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09" name="Freeform 53"/>
            <p:cNvSpPr/>
            <p:nvPr/>
          </p:nvSpPr>
          <p:spPr bwMode="auto">
            <a:xfrm>
              <a:off x="2879" y="2036"/>
              <a:ext cx="130" cy="526"/>
            </a:xfrm>
            <a:custGeom>
              <a:avLst/>
              <a:gdLst>
                <a:gd name="T0" fmla="*/ 130 w 130"/>
                <a:gd name="T1" fmla="*/ 462 h 526"/>
                <a:gd name="T2" fmla="*/ 66 w 130"/>
                <a:gd name="T3" fmla="*/ 526 h 526"/>
                <a:gd name="T4" fmla="*/ 0 w 130"/>
                <a:gd name="T5" fmla="*/ 462 h 526"/>
                <a:gd name="T6" fmla="*/ 0 w 130"/>
                <a:gd name="T7" fmla="*/ 0 h 526"/>
                <a:gd name="T8" fmla="*/ 130 w 130"/>
                <a:gd name="T9" fmla="*/ 0 h 526"/>
                <a:gd name="T10" fmla="*/ 130 w 130"/>
                <a:gd name="T11" fmla="*/ 462 h 526"/>
              </a:gdLst>
              <a:ahLst/>
              <a:cxnLst>
                <a:cxn ang="0">
                  <a:pos x="T0" y="T1"/>
                </a:cxn>
                <a:cxn ang="0">
                  <a:pos x="T2" y="T3"/>
                </a:cxn>
                <a:cxn ang="0">
                  <a:pos x="T4" y="T5"/>
                </a:cxn>
                <a:cxn ang="0">
                  <a:pos x="T6" y="T7"/>
                </a:cxn>
                <a:cxn ang="0">
                  <a:pos x="T8" y="T9"/>
                </a:cxn>
                <a:cxn ang="0">
                  <a:pos x="T10" y="T11"/>
                </a:cxn>
              </a:cxnLst>
              <a:rect l="0" t="0" r="r" b="b"/>
              <a:pathLst>
                <a:path w="130" h="526">
                  <a:moveTo>
                    <a:pt x="130" y="462"/>
                  </a:moveTo>
                  <a:lnTo>
                    <a:pt x="66" y="526"/>
                  </a:lnTo>
                  <a:lnTo>
                    <a:pt x="0" y="462"/>
                  </a:lnTo>
                  <a:lnTo>
                    <a:pt x="0" y="0"/>
                  </a:lnTo>
                  <a:lnTo>
                    <a:pt x="130" y="0"/>
                  </a:lnTo>
                  <a:lnTo>
                    <a:pt x="130" y="462"/>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0" name="Freeform 54"/>
            <p:cNvSpPr/>
            <p:nvPr/>
          </p:nvSpPr>
          <p:spPr bwMode="auto">
            <a:xfrm>
              <a:off x="3009" y="2036"/>
              <a:ext cx="131" cy="526"/>
            </a:xfrm>
            <a:custGeom>
              <a:avLst/>
              <a:gdLst>
                <a:gd name="T0" fmla="*/ 131 w 131"/>
                <a:gd name="T1" fmla="*/ 462 h 526"/>
                <a:gd name="T2" fmla="*/ 65 w 131"/>
                <a:gd name="T3" fmla="*/ 526 h 526"/>
                <a:gd name="T4" fmla="*/ 0 w 131"/>
                <a:gd name="T5" fmla="*/ 462 h 526"/>
                <a:gd name="T6" fmla="*/ 0 w 131"/>
                <a:gd name="T7" fmla="*/ 0 h 526"/>
                <a:gd name="T8" fmla="*/ 131 w 131"/>
                <a:gd name="T9" fmla="*/ 0 h 526"/>
                <a:gd name="T10" fmla="*/ 131 w 131"/>
                <a:gd name="T11" fmla="*/ 462 h 526"/>
              </a:gdLst>
              <a:ahLst/>
              <a:cxnLst>
                <a:cxn ang="0">
                  <a:pos x="T0" y="T1"/>
                </a:cxn>
                <a:cxn ang="0">
                  <a:pos x="T2" y="T3"/>
                </a:cxn>
                <a:cxn ang="0">
                  <a:pos x="T4" y="T5"/>
                </a:cxn>
                <a:cxn ang="0">
                  <a:pos x="T6" y="T7"/>
                </a:cxn>
                <a:cxn ang="0">
                  <a:pos x="T8" y="T9"/>
                </a:cxn>
                <a:cxn ang="0">
                  <a:pos x="T10" y="T11"/>
                </a:cxn>
              </a:cxnLst>
              <a:rect l="0" t="0" r="r" b="b"/>
              <a:pathLst>
                <a:path w="131" h="526">
                  <a:moveTo>
                    <a:pt x="131" y="462"/>
                  </a:moveTo>
                  <a:lnTo>
                    <a:pt x="65" y="526"/>
                  </a:lnTo>
                  <a:lnTo>
                    <a:pt x="0" y="462"/>
                  </a:lnTo>
                  <a:lnTo>
                    <a:pt x="0" y="0"/>
                  </a:lnTo>
                  <a:lnTo>
                    <a:pt x="131" y="0"/>
                  </a:lnTo>
                  <a:lnTo>
                    <a:pt x="131" y="462"/>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1" name="Freeform 55"/>
            <p:cNvSpPr/>
            <p:nvPr/>
          </p:nvSpPr>
          <p:spPr bwMode="auto">
            <a:xfrm>
              <a:off x="2372" y="1741"/>
              <a:ext cx="378" cy="297"/>
            </a:xfrm>
            <a:custGeom>
              <a:avLst/>
              <a:gdLst>
                <a:gd name="T0" fmla="*/ 378 w 378"/>
                <a:gd name="T1" fmla="*/ 297 h 297"/>
                <a:gd name="T2" fmla="*/ 247 w 378"/>
                <a:gd name="T3" fmla="*/ 297 h 297"/>
                <a:gd name="T4" fmla="*/ 0 w 378"/>
                <a:gd name="T5" fmla="*/ 0 h 297"/>
                <a:gd name="T6" fmla="*/ 223 w 378"/>
                <a:gd name="T7" fmla="*/ 0 h 297"/>
                <a:gd name="T8" fmla="*/ 378 w 378"/>
                <a:gd name="T9" fmla="*/ 297 h 297"/>
              </a:gdLst>
              <a:ahLst/>
              <a:cxnLst>
                <a:cxn ang="0">
                  <a:pos x="T0" y="T1"/>
                </a:cxn>
                <a:cxn ang="0">
                  <a:pos x="T2" y="T3"/>
                </a:cxn>
                <a:cxn ang="0">
                  <a:pos x="T4" y="T5"/>
                </a:cxn>
                <a:cxn ang="0">
                  <a:pos x="T6" y="T7"/>
                </a:cxn>
                <a:cxn ang="0">
                  <a:pos x="T8" y="T9"/>
                </a:cxn>
              </a:cxnLst>
              <a:rect l="0" t="0" r="r" b="b"/>
              <a:pathLst>
                <a:path w="378" h="297">
                  <a:moveTo>
                    <a:pt x="378" y="297"/>
                  </a:moveTo>
                  <a:lnTo>
                    <a:pt x="247" y="297"/>
                  </a:lnTo>
                  <a:lnTo>
                    <a:pt x="0" y="0"/>
                  </a:lnTo>
                  <a:lnTo>
                    <a:pt x="223" y="0"/>
                  </a:lnTo>
                  <a:lnTo>
                    <a:pt x="378" y="2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2" name="Freeform 56"/>
            <p:cNvSpPr/>
            <p:nvPr/>
          </p:nvSpPr>
          <p:spPr bwMode="auto">
            <a:xfrm>
              <a:off x="2635" y="1741"/>
              <a:ext cx="244" cy="297"/>
            </a:xfrm>
            <a:custGeom>
              <a:avLst/>
              <a:gdLst>
                <a:gd name="T0" fmla="*/ 244 w 244"/>
                <a:gd name="T1" fmla="*/ 297 h 297"/>
                <a:gd name="T2" fmla="*/ 115 w 244"/>
                <a:gd name="T3" fmla="*/ 297 h 297"/>
                <a:gd name="T4" fmla="*/ 0 w 244"/>
                <a:gd name="T5" fmla="*/ 0 h 297"/>
                <a:gd name="T6" fmla="*/ 224 w 244"/>
                <a:gd name="T7" fmla="*/ 0 h 297"/>
                <a:gd name="T8" fmla="*/ 244 w 244"/>
                <a:gd name="T9" fmla="*/ 297 h 297"/>
              </a:gdLst>
              <a:ahLst/>
              <a:cxnLst>
                <a:cxn ang="0">
                  <a:pos x="T0" y="T1"/>
                </a:cxn>
                <a:cxn ang="0">
                  <a:pos x="T2" y="T3"/>
                </a:cxn>
                <a:cxn ang="0">
                  <a:pos x="T4" y="T5"/>
                </a:cxn>
                <a:cxn ang="0">
                  <a:pos x="T6" y="T7"/>
                </a:cxn>
                <a:cxn ang="0">
                  <a:pos x="T8" y="T9"/>
                </a:cxn>
              </a:cxnLst>
              <a:rect l="0" t="0" r="r" b="b"/>
              <a:pathLst>
                <a:path w="244" h="297">
                  <a:moveTo>
                    <a:pt x="244" y="297"/>
                  </a:moveTo>
                  <a:lnTo>
                    <a:pt x="115" y="297"/>
                  </a:lnTo>
                  <a:lnTo>
                    <a:pt x="0" y="0"/>
                  </a:lnTo>
                  <a:lnTo>
                    <a:pt x="224" y="0"/>
                  </a:lnTo>
                  <a:lnTo>
                    <a:pt x="244" y="297"/>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3" name="Freeform 57"/>
            <p:cNvSpPr/>
            <p:nvPr/>
          </p:nvSpPr>
          <p:spPr bwMode="auto">
            <a:xfrm>
              <a:off x="2879" y="1741"/>
              <a:ext cx="244" cy="297"/>
            </a:xfrm>
            <a:custGeom>
              <a:avLst/>
              <a:gdLst>
                <a:gd name="T0" fmla="*/ 130 w 244"/>
                <a:gd name="T1" fmla="*/ 297 h 297"/>
                <a:gd name="T2" fmla="*/ 0 w 244"/>
                <a:gd name="T3" fmla="*/ 297 h 297"/>
                <a:gd name="T4" fmla="*/ 20 w 244"/>
                <a:gd name="T5" fmla="*/ 0 h 297"/>
                <a:gd name="T6" fmla="*/ 244 w 244"/>
                <a:gd name="T7" fmla="*/ 0 h 297"/>
                <a:gd name="T8" fmla="*/ 130 w 244"/>
                <a:gd name="T9" fmla="*/ 297 h 297"/>
              </a:gdLst>
              <a:ahLst/>
              <a:cxnLst>
                <a:cxn ang="0">
                  <a:pos x="T0" y="T1"/>
                </a:cxn>
                <a:cxn ang="0">
                  <a:pos x="T2" y="T3"/>
                </a:cxn>
                <a:cxn ang="0">
                  <a:pos x="T4" y="T5"/>
                </a:cxn>
                <a:cxn ang="0">
                  <a:pos x="T6" y="T7"/>
                </a:cxn>
                <a:cxn ang="0">
                  <a:pos x="T8" y="T9"/>
                </a:cxn>
              </a:cxnLst>
              <a:rect l="0" t="0" r="r" b="b"/>
              <a:pathLst>
                <a:path w="244" h="297">
                  <a:moveTo>
                    <a:pt x="130" y="297"/>
                  </a:moveTo>
                  <a:lnTo>
                    <a:pt x="0" y="297"/>
                  </a:lnTo>
                  <a:lnTo>
                    <a:pt x="20" y="0"/>
                  </a:lnTo>
                  <a:lnTo>
                    <a:pt x="244" y="0"/>
                  </a:lnTo>
                  <a:lnTo>
                    <a:pt x="130" y="297"/>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4" name="Freeform 58"/>
            <p:cNvSpPr/>
            <p:nvPr/>
          </p:nvSpPr>
          <p:spPr bwMode="auto">
            <a:xfrm>
              <a:off x="3009" y="1741"/>
              <a:ext cx="378" cy="297"/>
            </a:xfrm>
            <a:custGeom>
              <a:avLst/>
              <a:gdLst>
                <a:gd name="T0" fmla="*/ 131 w 378"/>
                <a:gd name="T1" fmla="*/ 297 h 297"/>
                <a:gd name="T2" fmla="*/ 0 w 378"/>
                <a:gd name="T3" fmla="*/ 297 h 297"/>
                <a:gd name="T4" fmla="*/ 154 w 378"/>
                <a:gd name="T5" fmla="*/ 0 h 297"/>
                <a:gd name="T6" fmla="*/ 378 w 378"/>
                <a:gd name="T7" fmla="*/ 0 h 297"/>
                <a:gd name="T8" fmla="*/ 131 w 378"/>
                <a:gd name="T9" fmla="*/ 297 h 297"/>
              </a:gdLst>
              <a:ahLst/>
              <a:cxnLst>
                <a:cxn ang="0">
                  <a:pos x="T0" y="T1"/>
                </a:cxn>
                <a:cxn ang="0">
                  <a:pos x="T2" y="T3"/>
                </a:cxn>
                <a:cxn ang="0">
                  <a:pos x="T4" y="T5"/>
                </a:cxn>
                <a:cxn ang="0">
                  <a:pos x="T6" y="T7"/>
                </a:cxn>
                <a:cxn ang="0">
                  <a:pos x="T8" y="T9"/>
                </a:cxn>
              </a:cxnLst>
              <a:rect l="0" t="0" r="r" b="b"/>
              <a:pathLst>
                <a:path w="378" h="297">
                  <a:moveTo>
                    <a:pt x="131" y="297"/>
                  </a:moveTo>
                  <a:lnTo>
                    <a:pt x="0" y="297"/>
                  </a:lnTo>
                  <a:lnTo>
                    <a:pt x="154" y="0"/>
                  </a:lnTo>
                  <a:lnTo>
                    <a:pt x="378" y="0"/>
                  </a:lnTo>
                  <a:lnTo>
                    <a:pt x="131" y="297"/>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5" name="Freeform 59"/>
            <p:cNvSpPr/>
            <p:nvPr/>
          </p:nvSpPr>
          <p:spPr bwMode="auto">
            <a:xfrm>
              <a:off x="2619" y="2498"/>
              <a:ext cx="521" cy="321"/>
            </a:xfrm>
            <a:custGeom>
              <a:avLst/>
              <a:gdLst>
                <a:gd name="T0" fmla="*/ 521 w 521"/>
                <a:gd name="T1" fmla="*/ 0 h 321"/>
                <a:gd name="T2" fmla="*/ 0 w 521"/>
                <a:gd name="T3" fmla="*/ 0 h 321"/>
                <a:gd name="T4" fmla="*/ 191 w 521"/>
                <a:gd name="T5" fmla="*/ 321 h 321"/>
                <a:gd name="T6" fmla="*/ 330 w 521"/>
                <a:gd name="T7" fmla="*/ 321 h 321"/>
                <a:gd name="T8" fmla="*/ 521 w 521"/>
                <a:gd name="T9" fmla="*/ 0 h 321"/>
              </a:gdLst>
              <a:ahLst/>
              <a:cxnLst>
                <a:cxn ang="0">
                  <a:pos x="T0" y="T1"/>
                </a:cxn>
                <a:cxn ang="0">
                  <a:pos x="T2" y="T3"/>
                </a:cxn>
                <a:cxn ang="0">
                  <a:pos x="T4" y="T5"/>
                </a:cxn>
                <a:cxn ang="0">
                  <a:pos x="T6" y="T7"/>
                </a:cxn>
                <a:cxn ang="0">
                  <a:pos x="T8" y="T9"/>
                </a:cxn>
              </a:cxnLst>
              <a:rect l="0" t="0" r="r" b="b"/>
              <a:pathLst>
                <a:path w="521" h="321">
                  <a:moveTo>
                    <a:pt x="521" y="0"/>
                  </a:moveTo>
                  <a:lnTo>
                    <a:pt x="0" y="0"/>
                  </a:lnTo>
                  <a:lnTo>
                    <a:pt x="191" y="321"/>
                  </a:lnTo>
                  <a:lnTo>
                    <a:pt x="330" y="321"/>
                  </a:lnTo>
                  <a:lnTo>
                    <a:pt x="52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6" name="Freeform 60"/>
            <p:cNvSpPr/>
            <p:nvPr/>
          </p:nvSpPr>
          <p:spPr bwMode="auto">
            <a:xfrm>
              <a:off x="2810" y="2819"/>
              <a:ext cx="139" cy="116"/>
            </a:xfrm>
            <a:custGeom>
              <a:avLst/>
              <a:gdLst>
                <a:gd name="T0" fmla="*/ 139 w 139"/>
                <a:gd name="T1" fmla="*/ 0 h 116"/>
                <a:gd name="T2" fmla="*/ 0 w 139"/>
                <a:gd name="T3" fmla="*/ 0 h 116"/>
                <a:gd name="T4" fmla="*/ 69 w 139"/>
                <a:gd name="T5" fmla="*/ 116 h 116"/>
                <a:gd name="T6" fmla="*/ 139 w 139"/>
                <a:gd name="T7" fmla="*/ 0 h 116"/>
              </a:gdLst>
              <a:ahLst/>
              <a:cxnLst>
                <a:cxn ang="0">
                  <a:pos x="T0" y="T1"/>
                </a:cxn>
                <a:cxn ang="0">
                  <a:pos x="T2" y="T3"/>
                </a:cxn>
                <a:cxn ang="0">
                  <a:pos x="T4" y="T5"/>
                </a:cxn>
                <a:cxn ang="0">
                  <a:pos x="T6" y="T7"/>
                </a:cxn>
              </a:cxnLst>
              <a:rect l="0" t="0" r="r" b="b"/>
              <a:pathLst>
                <a:path w="139" h="116">
                  <a:moveTo>
                    <a:pt x="139" y="0"/>
                  </a:moveTo>
                  <a:lnTo>
                    <a:pt x="0" y="0"/>
                  </a:lnTo>
                  <a:lnTo>
                    <a:pt x="69" y="116"/>
                  </a:lnTo>
                  <a:lnTo>
                    <a:pt x="139"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9532" name="Group 76"/>
          <p:cNvGrpSpPr/>
          <p:nvPr/>
        </p:nvGrpSpPr>
        <p:grpSpPr bwMode="auto">
          <a:xfrm>
            <a:off x="684213" y="3274217"/>
            <a:ext cx="284162" cy="282662"/>
            <a:chOff x="1245" y="2094"/>
            <a:chExt cx="179" cy="178"/>
          </a:xfrm>
          <a:solidFill>
            <a:schemeClr val="accent5"/>
          </a:solidFill>
        </p:grpSpPr>
        <p:sp>
          <p:nvSpPr>
            <p:cNvPr id="19517" name="Oval 61"/>
            <p:cNvSpPr>
              <a:spLocks noChangeArrowheads="1"/>
            </p:cNvSpPr>
            <p:nvPr/>
          </p:nvSpPr>
          <p:spPr bwMode="auto">
            <a:xfrm>
              <a:off x="1245"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18" name="Freeform 62"/>
            <p:cNvSpPr/>
            <p:nvPr/>
          </p:nvSpPr>
          <p:spPr bwMode="auto">
            <a:xfrm>
              <a:off x="1283" y="2149"/>
              <a:ext cx="104" cy="67"/>
            </a:xfrm>
            <a:custGeom>
              <a:avLst/>
              <a:gdLst>
                <a:gd name="T0" fmla="*/ 0 w 104"/>
                <a:gd name="T1" fmla="*/ 29 h 67"/>
                <a:gd name="T2" fmla="*/ 42 w 104"/>
                <a:gd name="T3" fmla="*/ 67 h 67"/>
                <a:gd name="T4" fmla="*/ 104 w 104"/>
                <a:gd name="T5" fmla="*/ 0 h 67"/>
              </a:gdLst>
              <a:ahLst/>
              <a:cxnLst>
                <a:cxn ang="0">
                  <a:pos x="T0" y="T1"/>
                </a:cxn>
                <a:cxn ang="0">
                  <a:pos x="T2" y="T3"/>
                </a:cxn>
                <a:cxn ang="0">
                  <a:pos x="T4" y="T5"/>
                </a:cxn>
              </a:cxnLst>
              <a:rect l="0" t="0" r="r" b="b"/>
              <a:pathLst>
                <a:path w="104" h="67">
                  <a:moveTo>
                    <a:pt x="0" y="29"/>
                  </a:moveTo>
                  <a:lnTo>
                    <a:pt x="42" y="67"/>
                  </a:lnTo>
                  <a:lnTo>
                    <a:pt x="104" y="0"/>
                  </a:lnTo>
                </a:path>
              </a:pathLst>
            </a:custGeom>
            <a:grpFill/>
            <a:ln w="33338" cap="rnd">
              <a:solidFill>
                <a:srgbClr val="FFFFFF"/>
              </a:solidFill>
              <a:prstDash val="solid"/>
              <a:miter lim="800000"/>
            </a:ln>
          </p:spPr>
          <p:txBody>
            <a:bodyPr/>
            <a:lstStyle/>
            <a:p>
              <a:endParaRPr lang="zh-CN" altLang="en-US"/>
            </a:p>
          </p:txBody>
        </p:sp>
      </p:grpSp>
      <p:grpSp>
        <p:nvGrpSpPr>
          <p:cNvPr id="19533" name="Group 77"/>
          <p:cNvGrpSpPr/>
          <p:nvPr/>
        </p:nvGrpSpPr>
        <p:grpSpPr bwMode="auto">
          <a:xfrm>
            <a:off x="5651501" y="3274217"/>
            <a:ext cx="284163" cy="282662"/>
            <a:chOff x="4336" y="2094"/>
            <a:chExt cx="179" cy="178"/>
          </a:xfrm>
          <a:solidFill>
            <a:schemeClr val="accent6"/>
          </a:solidFill>
        </p:grpSpPr>
        <p:sp>
          <p:nvSpPr>
            <p:cNvPr id="19519" name="Oval 63"/>
            <p:cNvSpPr>
              <a:spLocks noChangeArrowheads="1"/>
            </p:cNvSpPr>
            <p:nvPr/>
          </p:nvSpPr>
          <p:spPr bwMode="auto">
            <a:xfrm>
              <a:off x="4336" y="2094"/>
              <a:ext cx="179" cy="1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520" name="Freeform 64"/>
            <p:cNvSpPr/>
            <p:nvPr/>
          </p:nvSpPr>
          <p:spPr bwMode="auto">
            <a:xfrm>
              <a:off x="4375" y="2149"/>
              <a:ext cx="103" cy="67"/>
            </a:xfrm>
            <a:custGeom>
              <a:avLst/>
              <a:gdLst>
                <a:gd name="T0" fmla="*/ 0 w 103"/>
                <a:gd name="T1" fmla="*/ 29 h 67"/>
                <a:gd name="T2" fmla="*/ 41 w 103"/>
                <a:gd name="T3" fmla="*/ 67 h 67"/>
                <a:gd name="T4" fmla="*/ 103 w 103"/>
                <a:gd name="T5" fmla="*/ 0 h 67"/>
              </a:gdLst>
              <a:ahLst/>
              <a:cxnLst>
                <a:cxn ang="0">
                  <a:pos x="T0" y="T1"/>
                </a:cxn>
                <a:cxn ang="0">
                  <a:pos x="T2" y="T3"/>
                </a:cxn>
                <a:cxn ang="0">
                  <a:pos x="T4" y="T5"/>
                </a:cxn>
              </a:cxnLst>
              <a:rect l="0" t="0" r="r" b="b"/>
              <a:pathLst>
                <a:path w="103" h="67">
                  <a:moveTo>
                    <a:pt x="0" y="29"/>
                  </a:moveTo>
                  <a:lnTo>
                    <a:pt x="41" y="67"/>
                  </a:lnTo>
                  <a:lnTo>
                    <a:pt x="103" y="0"/>
                  </a:lnTo>
                </a:path>
              </a:pathLst>
            </a:custGeom>
            <a:grpFill/>
            <a:ln w="33338" cap="rnd">
              <a:solidFill>
                <a:srgbClr val="FFFFFF"/>
              </a:solidFill>
              <a:prstDash val="solid"/>
              <a:miter lim="800000"/>
            </a:ln>
          </p:spPr>
          <p:txBody>
            <a:bodyPr/>
            <a:lstStyle/>
            <a:p>
              <a:endParaRPr lang="zh-CN" altLang="en-US"/>
            </a:p>
          </p:txBody>
        </p:sp>
      </p:grpSp>
      <p:sp>
        <p:nvSpPr>
          <p:cNvPr id="19523" name="Rectangle 67"/>
          <p:cNvSpPr>
            <a:spLocks noChangeArrowheads="1"/>
          </p:cNvSpPr>
          <p:nvPr/>
        </p:nvSpPr>
        <p:spPr bwMode="auto">
          <a:xfrm>
            <a:off x="468313" y="1322577"/>
            <a:ext cx="18002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en-US" altLang="zh-CN" sz="1000" b="1" dirty="0" smtClean="0">
                <a:solidFill>
                  <a:schemeClr val="bg1">
                    <a:lumMod val="50000"/>
                  </a:schemeClr>
                </a:solidFill>
              </a:rPr>
              <a:t>1</a:t>
            </a:r>
            <a:r>
              <a:rPr lang="zh-CN" altLang="en-US" sz="1000" b="1" dirty="0" smtClean="0">
                <a:solidFill>
                  <a:schemeClr val="bg1">
                    <a:lumMod val="50000"/>
                  </a:schemeClr>
                </a:solidFill>
              </a:rPr>
              <a:t>、加载驱动</a:t>
            </a:r>
            <a:endParaRPr lang="zh-CN" altLang="en-US" sz="1000" b="1" dirty="0">
              <a:solidFill>
                <a:schemeClr val="bg1">
                  <a:lumMod val="50000"/>
                </a:schemeClr>
              </a:solidFill>
            </a:endParaRPr>
          </a:p>
        </p:txBody>
      </p:sp>
      <p:sp>
        <p:nvSpPr>
          <p:cNvPr id="19524" name="Rectangle 68"/>
          <p:cNvSpPr>
            <a:spLocks noChangeArrowheads="1"/>
          </p:cNvSpPr>
          <p:nvPr/>
        </p:nvSpPr>
        <p:spPr bwMode="auto">
          <a:xfrm>
            <a:off x="828675" y="1994297"/>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2</a:t>
            </a:r>
            <a:endParaRPr lang="zh-CN" altLang="en-US" sz="1000" b="1" dirty="0">
              <a:solidFill>
                <a:schemeClr val="bg1">
                  <a:lumMod val="50000"/>
                </a:schemeClr>
              </a:solidFill>
            </a:endParaRPr>
          </a:p>
          <a:p>
            <a:pPr algn="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5" name="Rectangle 69"/>
          <p:cNvSpPr>
            <a:spLocks noChangeArrowheads="1"/>
          </p:cNvSpPr>
          <p:nvPr/>
        </p:nvSpPr>
        <p:spPr bwMode="auto">
          <a:xfrm>
            <a:off x="6948489" y="1322577"/>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3</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6" name="Rectangle 70"/>
          <p:cNvSpPr>
            <a:spLocks noChangeArrowheads="1"/>
          </p:cNvSpPr>
          <p:nvPr/>
        </p:nvSpPr>
        <p:spPr bwMode="auto">
          <a:xfrm>
            <a:off x="6588126" y="1994297"/>
            <a:ext cx="1800225" cy="39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pitchFamily="34" charset="0"/>
              <a:buNone/>
            </a:pPr>
            <a:r>
              <a:rPr lang="zh-CN" altLang="en-US" sz="1000" b="1" dirty="0">
                <a:solidFill>
                  <a:schemeClr val="bg1">
                    <a:lumMod val="50000"/>
                  </a:schemeClr>
                </a:solidFill>
              </a:rPr>
              <a:t>Option 0</a:t>
            </a:r>
            <a:r>
              <a:rPr lang="en-US" altLang="zh-CN" sz="1000" b="1" dirty="0">
                <a:solidFill>
                  <a:schemeClr val="bg1">
                    <a:lumMod val="50000"/>
                  </a:schemeClr>
                </a:solidFill>
              </a:rPr>
              <a:t>4</a:t>
            </a:r>
            <a:endParaRPr lang="zh-CN" altLang="en-US" sz="1000" b="1" dirty="0">
              <a:solidFill>
                <a:schemeClr val="bg1">
                  <a:lumMod val="50000"/>
                </a:schemeClr>
              </a:solidFill>
            </a:endParaRPr>
          </a:p>
          <a:p>
            <a:pPr>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19527" name="Line 71"/>
          <p:cNvSpPr>
            <a:spLocks noChangeShapeType="1"/>
          </p:cNvSpPr>
          <p:nvPr/>
        </p:nvSpPr>
        <p:spPr bwMode="auto">
          <a:xfrm>
            <a:off x="2339976" y="1394036"/>
            <a:ext cx="1584325"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29" name="Line 73"/>
          <p:cNvSpPr>
            <a:spLocks noChangeShapeType="1"/>
          </p:cNvSpPr>
          <p:nvPr/>
        </p:nvSpPr>
        <p:spPr bwMode="auto">
          <a:xfrm>
            <a:off x="5213351" y="1394036"/>
            <a:ext cx="1584325"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0" name="Line 74"/>
          <p:cNvSpPr>
            <a:spLocks noChangeShapeType="1"/>
          </p:cNvSpPr>
          <p:nvPr/>
        </p:nvSpPr>
        <p:spPr bwMode="auto">
          <a:xfrm>
            <a:off x="4784725" y="2072107"/>
            <a:ext cx="1682750" cy="0"/>
          </a:xfrm>
          <a:prstGeom prst="line">
            <a:avLst/>
          </a:prstGeom>
          <a:noFill/>
          <a:ln w="6350">
            <a:solidFill>
              <a:schemeClr val="bg1">
                <a:lumMod val="50000"/>
              </a:schemeClr>
            </a:solidFill>
            <a:round/>
            <a:head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1" name="Line 75"/>
          <p:cNvSpPr>
            <a:spLocks noChangeShapeType="1"/>
          </p:cNvSpPr>
          <p:nvPr/>
        </p:nvSpPr>
        <p:spPr bwMode="auto">
          <a:xfrm>
            <a:off x="2687638" y="2072107"/>
            <a:ext cx="1682750" cy="0"/>
          </a:xfrm>
          <a:prstGeom prst="line">
            <a:avLst/>
          </a:prstGeom>
          <a:noFill/>
          <a:ln w="6350">
            <a:solidFill>
              <a:schemeClr val="bg1">
                <a:lumMod val="50000"/>
              </a:schemeClr>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34" name="Rectangle 78"/>
          <p:cNvSpPr>
            <a:spLocks noChangeArrowheads="1"/>
          </p:cNvSpPr>
          <p:nvPr/>
        </p:nvSpPr>
        <p:spPr bwMode="auto">
          <a:xfrm>
            <a:off x="684215" y="3634690"/>
            <a:ext cx="28076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itchFamily="34" charset="0"/>
              <a:buNone/>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19535" name="Rectangle 79"/>
          <p:cNvSpPr>
            <a:spLocks noChangeArrowheads="1"/>
          </p:cNvSpPr>
          <p:nvPr/>
        </p:nvSpPr>
        <p:spPr bwMode="auto">
          <a:xfrm>
            <a:off x="5651502" y="3634690"/>
            <a:ext cx="28076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pitchFamily="34"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9"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dirty="0" smtClean="0">
                <a:solidFill>
                  <a:schemeClr val="accent1"/>
                </a:solidFill>
                <a:latin typeface="微软雅黑" pitchFamily="34" charset="-122"/>
                <a:ea typeface="微软雅黑" pitchFamily="34" charset="-122"/>
              </a:rPr>
              <a:t>JDBC</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97" name="Group 21"/>
          <p:cNvGrpSpPr/>
          <p:nvPr/>
        </p:nvGrpSpPr>
        <p:grpSpPr bwMode="auto">
          <a:xfrm>
            <a:off x="2946401" y="1691285"/>
            <a:ext cx="3248025" cy="2102499"/>
            <a:chOff x="0" y="0"/>
            <a:chExt cx="2046" cy="1324"/>
          </a:xfrm>
        </p:grpSpPr>
        <p:sp>
          <p:nvSpPr>
            <p:cNvPr id="24598"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599"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0"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1"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2"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3"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4"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5"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6"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07"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grpSp>
        <p:nvGrpSpPr>
          <p:cNvPr id="24608" name="Group 32"/>
          <p:cNvGrpSpPr/>
          <p:nvPr/>
        </p:nvGrpSpPr>
        <p:grpSpPr bwMode="auto">
          <a:xfrm flipH="1">
            <a:off x="6967538" y="3029961"/>
            <a:ext cx="196850" cy="247726"/>
            <a:chOff x="0" y="0"/>
            <a:chExt cx="127" cy="163"/>
          </a:xfrm>
          <a:solidFill>
            <a:schemeClr val="accent4"/>
          </a:solidFill>
        </p:grpSpPr>
        <p:sp>
          <p:nvSpPr>
            <p:cNvPr id="24609" name="Freeform 33"/>
            <p:cNvSpPr/>
            <p:nvPr/>
          </p:nvSpPr>
          <p:spPr bwMode="auto">
            <a:xfrm>
              <a:off x="0" y="0"/>
              <a:ext cx="127" cy="163"/>
            </a:xfrm>
            <a:custGeom>
              <a:avLst/>
              <a:gdLst>
                <a:gd name="T0" fmla="*/ 28 w 124"/>
                <a:gd name="T1" fmla="*/ 146 h 159"/>
                <a:gd name="T2" fmla="*/ 14 w 124"/>
                <a:gd name="T3" fmla="*/ 146 h 159"/>
                <a:gd name="T4" fmla="*/ 14 w 124"/>
                <a:gd name="T5" fmla="*/ 13 h 159"/>
                <a:gd name="T6" fmla="*/ 117 w 124"/>
                <a:gd name="T7" fmla="*/ 13 h 159"/>
                <a:gd name="T8" fmla="*/ 124 w 124"/>
                <a:gd name="T9" fmla="*/ 7 h 159"/>
                <a:gd name="T10" fmla="*/ 117 w 124"/>
                <a:gd name="T11" fmla="*/ 0 h 159"/>
                <a:gd name="T12" fmla="*/ 7 w 124"/>
                <a:gd name="T13" fmla="*/ 0 h 159"/>
                <a:gd name="T14" fmla="*/ 0 w 124"/>
                <a:gd name="T15" fmla="*/ 7 h 159"/>
                <a:gd name="T16" fmla="*/ 0 w 124"/>
                <a:gd name="T17" fmla="*/ 152 h 159"/>
                <a:gd name="T18" fmla="*/ 7 w 124"/>
                <a:gd name="T19" fmla="*/ 159 h 159"/>
                <a:gd name="T20" fmla="*/ 28 w 124"/>
                <a:gd name="T21" fmla="*/ 159 h 159"/>
                <a:gd name="T22" fmla="*/ 35 w 124"/>
                <a:gd name="T23" fmla="*/ 152 h 159"/>
                <a:gd name="T24" fmla="*/ 28 w 124"/>
                <a:gd name="T25" fmla="*/ 146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59">
                  <a:moveTo>
                    <a:pt x="28" y="146"/>
                  </a:moveTo>
                  <a:cubicBezTo>
                    <a:pt x="14" y="146"/>
                    <a:pt x="14" y="146"/>
                    <a:pt x="14" y="146"/>
                  </a:cubicBezTo>
                  <a:cubicBezTo>
                    <a:pt x="14" y="13"/>
                    <a:pt x="14" y="13"/>
                    <a:pt x="14" y="13"/>
                  </a:cubicBezTo>
                  <a:cubicBezTo>
                    <a:pt x="117" y="13"/>
                    <a:pt x="117" y="13"/>
                    <a:pt x="117" y="13"/>
                  </a:cubicBezTo>
                  <a:cubicBezTo>
                    <a:pt x="121" y="13"/>
                    <a:pt x="124" y="10"/>
                    <a:pt x="124" y="7"/>
                  </a:cubicBezTo>
                  <a:cubicBezTo>
                    <a:pt x="124" y="3"/>
                    <a:pt x="121" y="0"/>
                    <a:pt x="117" y="0"/>
                  </a:cubicBezTo>
                  <a:cubicBezTo>
                    <a:pt x="7" y="0"/>
                    <a:pt x="7" y="0"/>
                    <a:pt x="7" y="0"/>
                  </a:cubicBezTo>
                  <a:cubicBezTo>
                    <a:pt x="3" y="0"/>
                    <a:pt x="0" y="3"/>
                    <a:pt x="0" y="7"/>
                  </a:cubicBezTo>
                  <a:cubicBezTo>
                    <a:pt x="0" y="152"/>
                    <a:pt x="0" y="152"/>
                    <a:pt x="0" y="152"/>
                  </a:cubicBezTo>
                  <a:cubicBezTo>
                    <a:pt x="0" y="156"/>
                    <a:pt x="3" y="159"/>
                    <a:pt x="7" y="159"/>
                  </a:cubicBezTo>
                  <a:cubicBezTo>
                    <a:pt x="28" y="159"/>
                    <a:pt x="28" y="159"/>
                    <a:pt x="28" y="159"/>
                  </a:cubicBezTo>
                  <a:cubicBezTo>
                    <a:pt x="31" y="159"/>
                    <a:pt x="35" y="156"/>
                    <a:pt x="35" y="152"/>
                  </a:cubicBezTo>
                  <a:cubicBezTo>
                    <a:pt x="35" y="149"/>
                    <a:pt x="31" y="146"/>
                    <a:pt x="28" y="14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0" name="Freeform 34"/>
            <p:cNvSpPr/>
            <p:nvPr/>
          </p:nvSpPr>
          <p:spPr bwMode="auto">
            <a:xfrm>
              <a:off x="80" y="95"/>
              <a:ext cx="47" cy="68"/>
            </a:xfrm>
            <a:custGeom>
              <a:avLst/>
              <a:gdLst>
                <a:gd name="T0" fmla="*/ 39 w 46"/>
                <a:gd name="T1" fmla="*/ 0 h 66"/>
                <a:gd name="T2" fmla="*/ 32 w 46"/>
                <a:gd name="T3" fmla="*/ 7 h 66"/>
                <a:gd name="T4" fmla="*/ 32 w 46"/>
                <a:gd name="T5" fmla="*/ 53 h 66"/>
                <a:gd name="T6" fmla="*/ 7 w 46"/>
                <a:gd name="T7" fmla="*/ 53 h 66"/>
                <a:gd name="T8" fmla="*/ 0 w 46"/>
                <a:gd name="T9" fmla="*/ 59 h 66"/>
                <a:gd name="T10" fmla="*/ 7 w 46"/>
                <a:gd name="T11" fmla="*/ 66 h 66"/>
                <a:gd name="T12" fmla="*/ 39 w 46"/>
                <a:gd name="T13" fmla="*/ 66 h 66"/>
                <a:gd name="T14" fmla="*/ 44 w 46"/>
                <a:gd name="T15" fmla="*/ 64 h 66"/>
                <a:gd name="T16" fmla="*/ 46 w 46"/>
                <a:gd name="T17" fmla="*/ 59 h 66"/>
                <a:gd name="T18" fmla="*/ 46 w 46"/>
                <a:gd name="T19" fmla="*/ 7 h 66"/>
                <a:gd name="T20" fmla="*/ 39 w 46"/>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66">
                  <a:moveTo>
                    <a:pt x="39" y="0"/>
                  </a:moveTo>
                  <a:cubicBezTo>
                    <a:pt x="35" y="0"/>
                    <a:pt x="32" y="3"/>
                    <a:pt x="32" y="7"/>
                  </a:cubicBezTo>
                  <a:cubicBezTo>
                    <a:pt x="32" y="53"/>
                    <a:pt x="32" y="53"/>
                    <a:pt x="32" y="53"/>
                  </a:cubicBezTo>
                  <a:cubicBezTo>
                    <a:pt x="7" y="53"/>
                    <a:pt x="7" y="53"/>
                    <a:pt x="7" y="53"/>
                  </a:cubicBezTo>
                  <a:cubicBezTo>
                    <a:pt x="3" y="53"/>
                    <a:pt x="0" y="56"/>
                    <a:pt x="0" y="59"/>
                  </a:cubicBezTo>
                  <a:cubicBezTo>
                    <a:pt x="0" y="63"/>
                    <a:pt x="3" y="66"/>
                    <a:pt x="7" y="66"/>
                  </a:cubicBezTo>
                  <a:cubicBezTo>
                    <a:pt x="39" y="66"/>
                    <a:pt x="39" y="66"/>
                    <a:pt x="39" y="66"/>
                  </a:cubicBezTo>
                  <a:cubicBezTo>
                    <a:pt x="41" y="66"/>
                    <a:pt x="43" y="66"/>
                    <a:pt x="44" y="64"/>
                  </a:cubicBezTo>
                  <a:cubicBezTo>
                    <a:pt x="45" y="63"/>
                    <a:pt x="46" y="61"/>
                    <a:pt x="46" y="59"/>
                  </a:cubicBezTo>
                  <a:cubicBezTo>
                    <a:pt x="46" y="7"/>
                    <a:pt x="46" y="7"/>
                    <a:pt x="46" y="7"/>
                  </a:cubicBezTo>
                  <a:cubicBezTo>
                    <a:pt x="46" y="3"/>
                    <a:pt x="43" y="0"/>
                    <a:pt x="3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1" name="Freeform 35"/>
            <p:cNvSpPr>
              <a:spLocks noEditPoints="1"/>
            </p:cNvSpPr>
            <p:nvPr/>
          </p:nvSpPr>
          <p:spPr bwMode="auto">
            <a:xfrm>
              <a:off x="46" y="34"/>
              <a:ext cx="79" cy="114"/>
            </a:xfrm>
            <a:custGeom>
              <a:avLst/>
              <a:gdLst>
                <a:gd name="T0" fmla="*/ 68 w 78"/>
                <a:gd name="T1" fmla="*/ 2 h 112"/>
                <a:gd name="T2" fmla="*/ 60 w 78"/>
                <a:gd name="T3" fmla="*/ 0 h 112"/>
                <a:gd name="T4" fmla="*/ 46 w 78"/>
                <a:gd name="T5" fmla="*/ 8 h 112"/>
                <a:gd name="T6" fmla="*/ 1 w 78"/>
                <a:gd name="T7" fmla="*/ 85 h 112"/>
                <a:gd name="T8" fmla="*/ 0 w 78"/>
                <a:gd name="T9" fmla="*/ 88 h 112"/>
                <a:gd name="T10" fmla="*/ 1 w 78"/>
                <a:gd name="T11" fmla="*/ 106 h 112"/>
                <a:gd name="T12" fmla="*/ 4 w 78"/>
                <a:gd name="T13" fmla="*/ 112 h 112"/>
                <a:gd name="T14" fmla="*/ 8 w 78"/>
                <a:gd name="T15" fmla="*/ 112 h 112"/>
                <a:gd name="T16" fmla="*/ 11 w 78"/>
                <a:gd name="T17" fmla="*/ 112 h 112"/>
                <a:gd name="T18" fmla="*/ 27 w 78"/>
                <a:gd name="T19" fmla="*/ 103 h 112"/>
                <a:gd name="T20" fmla="*/ 29 w 78"/>
                <a:gd name="T21" fmla="*/ 101 h 112"/>
                <a:gd name="T22" fmla="*/ 74 w 78"/>
                <a:gd name="T23" fmla="*/ 24 h 112"/>
                <a:gd name="T24" fmla="*/ 68 w 78"/>
                <a:gd name="T25" fmla="*/ 2 h 112"/>
                <a:gd name="T26" fmla="*/ 62 w 78"/>
                <a:gd name="T27" fmla="*/ 17 h 112"/>
                <a:gd name="T28" fmla="*/ 18 w 78"/>
                <a:gd name="T29" fmla="*/ 92 h 112"/>
                <a:gd name="T30" fmla="*/ 14 w 78"/>
                <a:gd name="T31" fmla="*/ 94 h 112"/>
                <a:gd name="T32" fmla="*/ 14 w 78"/>
                <a:gd name="T33" fmla="*/ 90 h 112"/>
                <a:gd name="T34" fmla="*/ 57 w 78"/>
                <a:gd name="T35" fmla="*/ 15 h 112"/>
                <a:gd name="T36" fmla="*/ 61 w 78"/>
                <a:gd name="T37" fmla="*/ 14 h 112"/>
                <a:gd name="T38" fmla="*/ 62 w 78"/>
                <a:gd name="T39"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8" h="112">
                  <a:moveTo>
                    <a:pt x="68" y="2"/>
                  </a:moveTo>
                  <a:cubicBezTo>
                    <a:pt x="65" y="1"/>
                    <a:pt x="62" y="0"/>
                    <a:pt x="60" y="0"/>
                  </a:cubicBezTo>
                  <a:cubicBezTo>
                    <a:pt x="54" y="0"/>
                    <a:pt x="48" y="3"/>
                    <a:pt x="46" y="8"/>
                  </a:cubicBezTo>
                  <a:cubicBezTo>
                    <a:pt x="1" y="85"/>
                    <a:pt x="1" y="85"/>
                    <a:pt x="1" y="85"/>
                  </a:cubicBezTo>
                  <a:cubicBezTo>
                    <a:pt x="1" y="86"/>
                    <a:pt x="0" y="87"/>
                    <a:pt x="0" y="88"/>
                  </a:cubicBezTo>
                  <a:cubicBezTo>
                    <a:pt x="1" y="106"/>
                    <a:pt x="1" y="106"/>
                    <a:pt x="1" y="106"/>
                  </a:cubicBezTo>
                  <a:cubicBezTo>
                    <a:pt x="1" y="108"/>
                    <a:pt x="2" y="110"/>
                    <a:pt x="4" y="112"/>
                  </a:cubicBezTo>
                  <a:cubicBezTo>
                    <a:pt x="5" y="112"/>
                    <a:pt x="7" y="112"/>
                    <a:pt x="8" y="112"/>
                  </a:cubicBezTo>
                  <a:cubicBezTo>
                    <a:pt x="9" y="112"/>
                    <a:pt x="10" y="112"/>
                    <a:pt x="11" y="112"/>
                  </a:cubicBezTo>
                  <a:cubicBezTo>
                    <a:pt x="27" y="103"/>
                    <a:pt x="27" y="103"/>
                    <a:pt x="27" y="103"/>
                  </a:cubicBezTo>
                  <a:cubicBezTo>
                    <a:pt x="28" y="103"/>
                    <a:pt x="29" y="102"/>
                    <a:pt x="29" y="101"/>
                  </a:cubicBezTo>
                  <a:cubicBezTo>
                    <a:pt x="74" y="24"/>
                    <a:pt x="74" y="24"/>
                    <a:pt x="74" y="24"/>
                  </a:cubicBezTo>
                  <a:cubicBezTo>
                    <a:pt x="78" y="16"/>
                    <a:pt x="75" y="7"/>
                    <a:pt x="68" y="2"/>
                  </a:cubicBezTo>
                  <a:moveTo>
                    <a:pt x="62" y="17"/>
                  </a:moveTo>
                  <a:cubicBezTo>
                    <a:pt x="18" y="92"/>
                    <a:pt x="18" y="92"/>
                    <a:pt x="18" y="92"/>
                  </a:cubicBezTo>
                  <a:cubicBezTo>
                    <a:pt x="14" y="94"/>
                    <a:pt x="14" y="94"/>
                    <a:pt x="14" y="94"/>
                  </a:cubicBezTo>
                  <a:cubicBezTo>
                    <a:pt x="14" y="90"/>
                    <a:pt x="14" y="90"/>
                    <a:pt x="14" y="90"/>
                  </a:cubicBezTo>
                  <a:cubicBezTo>
                    <a:pt x="57" y="15"/>
                    <a:pt x="57" y="15"/>
                    <a:pt x="57" y="15"/>
                  </a:cubicBezTo>
                  <a:cubicBezTo>
                    <a:pt x="58" y="14"/>
                    <a:pt x="60" y="13"/>
                    <a:pt x="61" y="14"/>
                  </a:cubicBezTo>
                  <a:cubicBezTo>
                    <a:pt x="62" y="15"/>
                    <a:pt x="62" y="16"/>
                    <a:pt x="62" y="1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2" name="Freeform 36"/>
            <p:cNvSpPr/>
            <p:nvPr/>
          </p:nvSpPr>
          <p:spPr bwMode="auto">
            <a:xfrm>
              <a:off x="24" y="46"/>
              <a:ext cx="49" cy="14"/>
            </a:xfrm>
            <a:custGeom>
              <a:avLst/>
              <a:gdLst>
                <a:gd name="T0" fmla="*/ 48 w 48"/>
                <a:gd name="T1" fmla="*/ 7 h 14"/>
                <a:gd name="T2" fmla="*/ 42 w 48"/>
                <a:gd name="T3" fmla="*/ 0 h 14"/>
                <a:gd name="T4" fmla="*/ 7 w 48"/>
                <a:gd name="T5" fmla="*/ 0 h 14"/>
                <a:gd name="T6" fmla="*/ 0 w 48"/>
                <a:gd name="T7" fmla="*/ 7 h 14"/>
                <a:gd name="T8" fmla="*/ 7 w 48"/>
                <a:gd name="T9" fmla="*/ 14 h 14"/>
                <a:gd name="T10" fmla="*/ 42 w 48"/>
                <a:gd name="T11" fmla="*/ 14 h 14"/>
                <a:gd name="T12" fmla="*/ 48 w 48"/>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48" h="14">
                  <a:moveTo>
                    <a:pt x="48" y="7"/>
                  </a:moveTo>
                  <a:cubicBezTo>
                    <a:pt x="48" y="3"/>
                    <a:pt x="45" y="0"/>
                    <a:pt x="42" y="0"/>
                  </a:cubicBezTo>
                  <a:cubicBezTo>
                    <a:pt x="7" y="0"/>
                    <a:pt x="7" y="0"/>
                    <a:pt x="7" y="0"/>
                  </a:cubicBezTo>
                  <a:cubicBezTo>
                    <a:pt x="3" y="0"/>
                    <a:pt x="0" y="3"/>
                    <a:pt x="0" y="7"/>
                  </a:cubicBezTo>
                  <a:cubicBezTo>
                    <a:pt x="0" y="11"/>
                    <a:pt x="3" y="14"/>
                    <a:pt x="7" y="14"/>
                  </a:cubicBezTo>
                  <a:cubicBezTo>
                    <a:pt x="42" y="14"/>
                    <a:pt x="42" y="14"/>
                    <a:pt x="42" y="14"/>
                  </a:cubicBezTo>
                  <a:cubicBezTo>
                    <a:pt x="45" y="14"/>
                    <a:pt x="48" y="11"/>
                    <a:pt x="48" y="7"/>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13" name="Freeform 37"/>
            <p:cNvSpPr/>
            <p:nvPr/>
          </p:nvSpPr>
          <p:spPr bwMode="auto">
            <a:xfrm>
              <a:off x="24" y="73"/>
              <a:ext cx="32" cy="15"/>
            </a:xfrm>
            <a:custGeom>
              <a:avLst/>
              <a:gdLst>
                <a:gd name="T0" fmla="*/ 7 w 31"/>
                <a:gd name="T1" fmla="*/ 0 h 14"/>
                <a:gd name="T2" fmla="*/ 0 w 31"/>
                <a:gd name="T3" fmla="*/ 7 h 14"/>
                <a:gd name="T4" fmla="*/ 7 w 31"/>
                <a:gd name="T5" fmla="*/ 14 h 14"/>
                <a:gd name="T6" fmla="*/ 24 w 31"/>
                <a:gd name="T7" fmla="*/ 14 h 14"/>
                <a:gd name="T8" fmla="*/ 31 w 31"/>
                <a:gd name="T9" fmla="*/ 7 h 14"/>
                <a:gd name="T10" fmla="*/ 24 w 31"/>
                <a:gd name="T11" fmla="*/ 0 h 14"/>
                <a:gd name="T12" fmla="*/ 7 w 31"/>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31" h="14">
                  <a:moveTo>
                    <a:pt x="7" y="0"/>
                  </a:moveTo>
                  <a:cubicBezTo>
                    <a:pt x="3" y="0"/>
                    <a:pt x="0" y="3"/>
                    <a:pt x="0" y="7"/>
                  </a:cubicBezTo>
                  <a:cubicBezTo>
                    <a:pt x="0" y="11"/>
                    <a:pt x="3" y="14"/>
                    <a:pt x="7" y="14"/>
                  </a:cubicBezTo>
                  <a:cubicBezTo>
                    <a:pt x="24" y="14"/>
                    <a:pt x="24" y="14"/>
                    <a:pt x="24" y="14"/>
                  </a:cubicBezTo>
                  <a:cubicBezTo>
                    <a:pt x="28" y="14"/>
                    <a:pt x="31" y="11"/>
                    <a:pt x="31" y="7"/>
                  </a:cubicBezTo>
                  <a:cubicBezTo>
                    <a:pt x="31" y="3"/>
                    <a:pt x="28" y="0"/>
                    <a:pt x="24" y="0"/>
                  </a:cubicBez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grpSp>
      <p:sp>
        <p:nvSpPr>
          <p:cNvPr id="24614" name="Freeform 38"/>
          <p:cNvSpPr>
            <a:spLocks noEditPoints="1"/>
          </p:cNvSpPr>
          <p:nvPr/>
        </p:nvSpPr>
        <p:spPr bwMode="auto">
          <a:xfrm flipH="1">
            <a:off x="6877051" y="1735749"/>
            <a:ext cx="301625" cy="203263"/>
          </a:xfrm>
          <a:custGeom>
            <a:avLst/>
            <a:gdLst>
              <a:gd name="T0" fmla="*/ 154 w 160"/>
              <a:gd name="T1" fmla="*/ 12 h 109"/>
              <a:gd name="T2" fmla="*/ 139 w 160"/>
              <a:gd name="T3" fmla="*/ 6 h 109"/>
              <a:gd name="T4" fmla="*/ 123 w 160"/>
              <a:gd name="T5" fmla="*/ 12 h 109"/>
              <a:gd name="T6" fmla="*/ 117 w 160"/>
              <a:gd name="T7" fmla="*/ 27 h 109"/>
              <a:gd name="T8" fmla="*/ 119 w 160"/>
              <a:gd name="T9" fmla="*/ 36 h 109"/>
              <a:gd name="T10" fmla="*/ 93 w 160"/>
              <a:gd name="T11" fmla="*/ 60 h 109"/>
              <a:gd name="T12" fmla="*/ 79 w 160"/>
              <a:gd name="T13" fmla="*/ 56 h 109"/>
              <a:gd name="T14" fmla="*/ 66 w 160"/>
              <a:gd name="T15" fmla="*/ 59 h 109"/>
              <a:gd name="T16" fmla="*/ 47 w 160"/>
              <a:gd name="T17" fmla="*/ 37 h 109"/>
              <a:gd name="T18" fmla="*/ 43 w 160"/>
              <a:gd name="T19" fmla="*/ 7 h 109"/>
              <a:gd name="T20" fmla="*/ 25 w 160"/>
              <a:gd name="T21" fmla="*/ 0 h 109"/>
              <a:gd name="T22" fmla="*/ 8 w 160"/>
              <a:gd name="T23" fmla="*/ 7 h 109"/>
              <a:gd name="T24" fmla="*/ 0 w 160"/>
              <a:gd name="T25" fmla="*/ 24 h 109"/>
              <a:gd name="T26" fmla="*/ 8 w 160"/>
              <a:gd name="T27" fmla="*/ 42 h 109"/>
              <a:gd name="T28" fmla="*/ 25 w 160"/>
              <a:gd name="T29" fmla="*/ 49 h 109"/>
              <a:gd name="T30" fmla="*/ 37 w 160"/>
              <a:gd name="T31" fmla="*/ 46 h 109"/>
              <a:gd name="T32" fmla="*/ 56 w 160"/>
              <a:gd name="T33" fmla="*/ 69 h 109"/>
              <a:gd name="T34" fmla="*/ 60 w 160"/>
              <a:gd name="T35" fmla="*/ 102 h 109"/>
              <a:gd name="T36" fmla="*/ 79 w 160"/>
              <a:gd name="T37" fmla="*/ 109 h 109"/>
              <a:gd name="T38" fmla="*/ 98 w 160"/>
              <a:gd name="T39" fmla="*/ 102 h 109"/>
              <a:gd name="T40" fmla="*/ 102 w 160"/>
              <a:gd name="T41" fmla="*/ 69 h 109"/>
              <a:gd name="T42" fmla="*/ 129 w 160"/>
              <a:gd name="T43" fmla="*/ 46 h 109"/>
              <a:gd name="T44" fmla="*/ 139 w 160"/>
              <a:gd name="T45" fmla="*/ 49 h 109"/>
              <a:gd name="T46" fmla="*/ 154 w 160"/>
              <a:gd name="T47" fmla="*/ 43 h 109"/>
              <a:gd name="T48" fmla="*/ 160 w 160"/>
              <a:gd name="T49" fmla="*/ 27 h 109"/>
              <a:gd name="T50" fmla="*/ 154 w 160"/>
              <a:gd name="T51" fmla="*/ 12 h 109"/>
              <a:gd name="T52" fmla="*/ 17 w 160"/>
              <a:gd name="T53" fmla="*/ 32 h 109"/>
              <a:gd name="T54" fmla="*/ 14 w 160"/>
              <a:gd name="T55" fmla="*/ 24 h 109"/>
              <a:gd name="T56" fmla="*/ 17 w 160"/>
              <a:gd name="T57" fmla="*/ 17 h 109"/>
              <a:gd name="T58" fmla="*/ 25 w 160"/>
              <a:gd name="T59" fmla="*/ 13 h 109"/>
              <a:gd name="T60" fmla="*/ 33 w 160"/>
              <a:gd name="T61" fmla="*/ 17 h 109"/>
              <a:gd name="T62" fmla="*/ 33 w 160"/>
              <a:gd name="T63" fmla="*/ 32 h 109"/>
              <a:gd name="T64" fmla="*/ 17 w 160"/>
              <a:gd name="T65" fmla="*/ 32 h 109"/>
              <a:gd name="T66" fmla="*/ 144 w 160"/>
              <a:gd name="T67" fmla="*/ 33 h 109"/>
              <a:gd name="T68" fmla="*/ 133 w 160"/>
              <a:gd name="T69" fmla="*/ 33 h 109"/>
              <a:gd name="T70" fmla="*/ 131 w 160"/>
              <a:gd name="T71" fmla="*/ 27 h 109"/>
              <a:gd name="T72" fmla="*/ 133 w 160"/>
              <a:gd name="T73" fmla="*/ 22 h 109"/>
              <a:gd name="T74" fmla="*/ 139 w 160"/>
              <a:gd name="T75" fmla="*/ 20 h 109"/>
              <a:gd name="T76" fmla="*/ 144 w 160"/>
              <a:gd name="T77" fmla="*/ 22 h 109"/>
              <a:gd name="T78" fmla="*/ 146 w 160"/>
              <a:gd name="T79" fmla="*/ 27 h 109"/>
              <a:gd name="T80" fmla="*/ 144 w 160"/>
              <a:gd name="T81" fmla="*/ 3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 h="109">
                <a:moveTo>
                  <a:pt x="154" y="12"/>
                </a:moveTo>
                <a:cubicBezTo>
                  <a:pt x="150" y="8"/>
                  <a:pt x="144" y="6"/>
                  <a:pt x="139" y="6"/>
                </a:cubicBezTo>
                <a:cubicBezTo>
                  <a:pt x="133" y="6"/>
                  <a:pt x="127" y="8"/>
                  <a:pt x="123" y="12"/>
                </a:cubicBezTo>
                <a:cubicBezTo>
                  <a:pt x="119" y="16"/>
                  <a:pt x="117" y="22"/>
                  <a:pt x="117" y="27"/>
                </a:cubicBezTo>
                <a:cubicBezTo>
                  <a:pt x="117" y="31"/>
                  <a:pt x="118" y="34"/>
                  <a:pt x="119" y="36"/>
                </a:cubicBezTo>
                <a:cubicBezTo>
                  <a:pt x="93" y="60"/>
                  <a:pt x="93" y="60"/>
                  <a:pt x="93" y="60"/>
                </a:cubicBezTo>
                <a:cubicBezTo>
                  <a:pt x="89" y="57"/>
                  <a:pt x="84" y="56"/>
                  <a:pt x="79" y="56"/>
                </a:cubicBezTo>
                <a:cubicBezTo>
                  <a:pt x="74" y="56"/>
                  <a:pt x="70" y="57"/>
                  <a:pt x="66" y="59"/>
                </a:cubicBezTo>
                <a:cubicBezTo>
                  <a:pt x="47" y="37"/>
                  <a:pt x="47" y="37"/>
                  <a:pt x="47" y="37"/>
                </a:cubicBezTo>
                <a:cubicBezTo>
                  <a:pt x="52" y="27"/>
                  <a:pt x="51" y="15"/>
                  <a:pt x="43" y="7"/>
                </a:cubicBezTo>
                <a:cubicBezTo>
                  <a:pt x="38" y="2"/>
                  <a:pt x="32" y="0"/>
                  <a:pt x="25" y="0"/>
                </a:cubicBezTo>
                <a:cubicBezTo>
                  <a:pt x="19" y="0"/>
                  <a:pt x="12" y="2"/>
                  <a:pt x="8" y="7"/>
                </a:cubicBezTo>
                <a:cubicBezTo>
                  <a:pt x="3" y="12"/>
                  <a:pt x="0" y="18"/>
                  <a:pt x="0" y="24"/>
                </a:cubicBezTo>
                <a:cubicBezTo>
                  <a:pt x="0" y="31"/>
                  <a:pt x="3" y="37"/>
                  <a:pt x="8" y="42"/>
                </a:cubicBezTo>
                <a:cubicBezTo>
                  <a:pt x="12" y="47"/>
                  <a:pt x="19" y="49"/>
                  <a:pt x="25" y="49"/>
                </a:cubicBezTo>
                <a:cubicBezTo>
                  <a:pt x="29" y="49"/>
                  <a:pt x="33" y="48"/>
                  <a:pt x="37" y="46"/>
                </a:cubicBezTo>
                <a:cubicBezTo>
                  <a:pt x="56" y="69"/>
                  <a:pt x="56" y="69"/>
                  <a:pt x="56" y="69"/>
                </a:cubicBezTo>
                <a:cubicBezTo>
                  <a:pt x="50" y="79"/>
                  <a:pt x="51" y="93"/>
                  <a:pt x="60" y="102"/>
                </a:cubicBezTo>
                <a:cubicBezTo>
                  <a:pt x="65" y="107"/>
                  <a:pt x="72" y="109"/>
                  <a:pt x="79" y="109"/>
                </a:cubicBezTo>
                <a:cubicBezTo>
                  <a:pt x="86" y="109"/>
                  <a:pt x="93" y="107"/>
                  <a:pt x="98" y="102"/>
                </a:cubicBezTo>
                <a:cubicBezTo>
                  <a:pt x="107" y="93"/>
                  <a:pt x="108" y="80"/>
                  <a:pt x="102" y="69"/>
                </a:cubicBezTo>
                <a:cubicBezTo>
                  <a:pt x="129" y="46"/>
                  <a:pt x="129" y="46"/>
                  <a:pt x="129" y="46"/>
                </a:cubicBezTo>
                <a:cubicBezTo>
                  <a:pt x="132" y="48"/>
                  <a:pt x="135" y="49"/>
                  <a:pt x="139" y="49"/>
                </a:cubicBezTo>
                <a:cubicBezTo>
                  <a:pt x="144" y="49"/>
                  <a:pt x="150" y="47"/>
                  <a:pt x="154" y="43"/>
                </a:cubicBezTo>
                <a:cubicBezTo>
                  <a:pt x="158" y="38"/>
                  <a:pt x="160" y="33"/>
                  <a:pt x="160" y="27"/>
                </a:cubicBezTo>
                <a:cubicBezTo>
                  <a:pt x="160" y="22"/>
                  <a:pt x="158" y="16"/>
                  <a:pt x="154" y="12"/>
                </a:cubicBezTo>
                <a:moveTo>
                  <a:pt x="17" y="32"/>
                </a:moveTo>
                <a:cubicBezTo>
                  <a:pt x="15" y="30"/>
                  <a:pt x="14" y="27"/>
                  <a:pt x="14" y="24"/>
                </a:cubicBezTo>
                <a:cubicBezTo>
                  <a:pt x="14" y="21"/>
                  <a:pt x="15" y="19"/>
                  <a:pt x="17" y="17"/>
                </a:cubicBezTo>
                <a:cubicBezTo>
                  <a:pt x="20" y="14"/>
                  <a:pt x="22" y="13"/>
                  <a:pt x="25" y="13"/>
                </a:cubicBezTo>
                <a:cubicBezTo>
                  <a:pt x="28" y="13"/>
                  <a:pt x="31" y="14"/>
                  <a:pt x="33" y="17"/>
                </a:cubicBezTo>
                <a:cubicBezTo>
                  <a:pt x="38" y="21"/>
                  <a:pt x="38" y="28"/>
                  <a:pt x="33" y="32"/>
                </a:cubicBezTo>
                <a:cubicBezTo>
                  <a:pt x="29" y="37"/>
                  <a:pt x="22" y="37"/>
                  <a:pt x="17" y="32"/>
                </a:cubicBezTo>
                <a:moveTo>
                  <a:pt x="144" y="33"/>
                </a:moveTo>
                <a:cubicBezTo>
                  <a:pt x="141" y="36"/>
                  <a:pt x="136" y="36"/>
                  <a:pt x="133" y="33"/>
                </a:cubicBezTo>
                <a:cubicBezTo>
                  <a:pt x="132" y="31"/>
                  <a:pt x="131" y="29"/>
                  <a:pt x="131" y="27"/>
                </a:cubicBezTo>
                <a:cubicBezTo>
                  <a:pt x="131" y="25"/>
                  <a:pt x="132" y="23"/>
                  <a:pt x="133" y="22"/>
                </a:cubicBezTo>
                <a:cubicBezTo>
                  <a:pt x="135" y="20"/>
                  <a:pt x="137" y="20"/>
                  <a:pt x="139" y="20"/>
                </a:cubicBezTo>
                <a:cubicBezTo>
                  <a:pt x="141" y="20"/>
                  <a:pt x="143" y="20"/>
                  <a:pt x="144" y="22"/>
                </a:cubicBezTo>
                <a:cubicBezTo>
                  <a:pt x="146" y="23"/>
                  <a:pt x="146" y="25"/>
                  <a:pt x="146" y="27"/>
                </a:cubicBezTo>
                <a:cubicBezTo>
                  <a:pt x="146" y="29"/>
                  <a:pt x="146" y="31"/>
                  <a:pt x="144" y="33"/>
                </a:cubicBezTo>
              </a:path>
            </a:pathLst>
          </a:custGeom>
          <a:solidFill>
            <a:schemeClr val="accent3"/>
          </a:solidFill>
          <a:ln>
            <a:noFill/>
          </a:ln>
        </p:spPr>
        <p:txBody>
          <a:bodyPr/>
          <a:lstStyle/>
          <a:p>
            <a:endParaRPr lang="zh-CN" altLang="en-US">
              <a:solidFill>
                <a:schemeClr val="bg1">
                  <a:lumMod val="50000"/>
                </a:schemeClr>
              </a:solidFill>
            </a:endParaRPr>
          </a:p>
        </p:txBody>
      </p:sp>
      <p:sp>
        <p:nvSpPr>
          <p:cNvPr id="24615" name="Rectangle 39"/>
          <p:cNvSpPr>
            <a:spLocks noChangeArrowheads="1"/>
          </p:cNvSpPr>
          <p:nvPr/>
        </p:nvSpPr>
        <p:spPr bwMode="auto">
          <a:xfrm>
            <a:off x="6300789" y="2031115"/>
            <a:ext cx="22316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4616" name="Text Box 40"/>
          <p:cNvSpPr txBox="1">
            <a:spLocks noChangeArrowheads="1"/>
          </p:cNvSpPr>
          <p:nvPr/>
        </p:nvSpPr>
        <p:spPr bwMode="auto">
          <a:xfrm>
            <a:off x="6300788" y="1611886"/>
            <a:ext cx="513282"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3"/>
                </a:solidFill>
                <a:latin typeface="Impact" pitchFamily="34" charset="0"/>
              </a:rPr>
              <a:t>03</a:t>
            </a:r>
          </a:p>
        </p:txBody>
      </p:sp>
      <p:sp>
        <p:nvSpPr>
          <p:cNvPr id="24617" name="Rectangle 41"/>
          <p:cNvSpPr>
            <a:spLocks noChangeArrowheads="1"/>
          </p:cNvSpPr>
          <p:nvPr/>
        </p:nvSpPr>
        <p:spPr bwMode="auto">
          <a:xfrm>
            <a:off x="6300789" y="3345970"/>
            <a:ext cx="22316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18" name="Text Box 42"/>
          <p:cNvSpPr txBox="1">
            <a:spLocks noChangeArrowheads="1"/>
          </p:cNvSpPr>
          <p:nvPr/>
        </p:nvSpPr>
        <p:spPr bwMode="auto">
          <a:xfrm>
            <a:off x="6300788" y="2926742"/>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dirty="0">
                <a:solidFill>
                  <a:schemeClr val="accent4"/>
                </a:solidFill>
                <a:latin typeface="Impact" pitchFamily="34" charset="0"/>
              </a:rPr>
              <a:t>04</a:t>
            </a:r>
          </a:p>
        </p:txBody>
      </p:sp>
      <p:sp>
        <p:nvSpPr>
          <p:cNvPr id="24619" name="Rectangle 43"/>
          <p:cNvSpPr>
            <a:spLocks noChangeArrowheads="1"/>
          </p:cNvSpPr>
          <p:nvPr/>
        </p:nvSpPr>
        <p:spPr bwMode="auto">
          <a:xfrm>
            <a:off x="611559" y="3345970"/>
            <a:ext cx="22316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4620" name="Text Box 44"/>
          <p:cNvSpPr txBox="1">
            <a:spLocks noChangeArrowheads="1"/>
          </p:cNvSpPr>
          <p:nvPr/>
        </p:nvSpPr>
        <p:spPr bwMode="auto">
          <a:xfrm>
            <a:off x="2363361" y="2926742"/>
            <a:ext cx="50366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2"/>
                </a:solidFill>
                <a:latin typeface="Impact" pitchFamily="34" charset="0"/>
              </a:rPr>
              <a:t>02</a:t>
            </a:r>
          </a:p>
        </p:txBody>
      </p:sp>
      <p:grpSp>
        <p:nvGrpSpPr>
          <p:cNvPr id="24621" name="Group 45"/>
          <p:cNvGrpSpPr/>
          <p:nvPr/>
        </p:nvGrpSpPr>
        <p:grpSpPr bwMode="auto">
          <a:xfrm flipH="1">
            <a:off x="2003425" y="1724634"/>
            <a:ext cx="209550" cy="257254"/>
            <a:chOff x="0" y="0"/>
            <a:chExt cx="134" cy="163"/>
          </a:xfrm>
          <a:solidFill>
            <a:schemeClr val="accent1"/>
          </a:solidFill>
        </p:grpSpPr>
        <p:sp>
          <p:nvSpPr>
            <p:cNvPr id="24622" name="Freeform 46"/>
            <p:cNvSpPr>
              <a:spLocks noEditPoints="1"/>
            </p:cNvSpPr>
            <p:nvPr/>
          </p:nvSpPr>
          <p:spPr bwMode="auto">
            <a:xfrm>
              <a:off x="0" y="0"/>
              <a:ext cx="134" cy="163"/>
            </a:xfrm>
            <a:custGeom>
              <a:avLst/>
              <a:gdLst>
                <a:gd name="T0" fmla="*/ 0 w 134"/>
                <a:gd name="T1" fmla="*/ 0 h 163"/>
                <a:gd name="T2" fmla="*/ 0 w 134"/>
                <a:gd name="T3" fmla="*/ 163 h 163"/>
                <a:gd name="T4" fmla="*/ 92 w 134"/>
                <a:gd name="T5" fmla="*/ 163 h 163"/>
                <a:gd name="T6" fmla="*/ 134 w 134"/>
                <a:gd name="T7" fmla="*/ 121 h 163"/>
                <a:gd name="T8" fmla="*/ 134 w 134"/>
                <a:gd name="T9" fmla="*/ 0 h 163"/>
                <a:gd name="T10" fmla="*/ 0 w 134"/>
                <a:gd name="T11" fmla="*/ 0 h 163"/>
                <a:gd name="T12" fmla="*/ 14 w 134"/>
                <a:gd name="T13" fmla="*/ 14 h 163"/>
                <a:gd name="T14" fmla="*/ 120 w 134"/>
                <a:gd name="T15" fmla="*/ 14 h 163"/>
                <a:gd name="T16" fmla="*/ 120 w 134"/>
                <a:gd name="T17" fmla="*/ 112 h 163"/>
                <a:gd name="T18" fmla="*/ 83 w 134"/>
                <a:gd name="T19" fmla="*/ 112 h 163"/>
                <a:gd name="T20" fmla="*/ 83 w 134"/>
                <a:gd name="T21" fmla="*/ 150 h 163"/>
                <a:gd name="T22" fmla="*/ 14 w 134"/>
                <a:gd name="T23" fmla="*/ 150 h 163"/>
                <a:gd name="T24" fmla="*/ 14 w 134"/>
                <a:gd name="T25" fmla="*/ 14 h 163"/>
                <a:gd name="T26" fmla="*/ 111 w 134"/>
                <a:gd name="T27" fmla="*/ 125 h 163"/>
                <a:gd name="T28" fmla="*/ 96 w 134"/>
                <a:gd name="T29" fmla="*/ 140 h 163"/>
                <a:gd name="T30" fmla="*/ 96 w 134"/>
                <a:gd name="T31" fmla="*/ 125 h 163"/>
                <a:gd name="T32" fmla="*/ 111 w 134"/>
                <a:gd name="T33" fmla="*/ 12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 h="163">
                  <a:moveTo>
                    <a:pt x="0" y="0"/>
                  </a:moveTo>
                  <a:lnTo>
                    <a:pt x="0" y="163"/>
                  </a:lnTo>
                  <a:lnTo>
                    <a:pt x="92" y="163"/>
                  </a:lnTo>
                  <a:lnTo>
                    <a:pt x="134" y="121"/>
                  </a:lnTo>
                  <a:lnTo>
                    <a:pt x="134" y="0"/>
                  </a:lnTo>
                  <a:lnTo>
                    <a:pt x="0" y="0"/>
                  </a:lnTo>
                  <a:close/>
                  <a:moveTo>
                    <a:pt x="14" y="14"/>
                  </a:moveTo>
                  <a:lnTo>
                    <a:pt x="120" y="14"/>
                  </a:lnTo>
                  <a:lnTo>
                    <a:pt x="120" y="112"/>
                  </a:lnTo>
                  <a:lnTo>
                    <a:pt x="83" y="112"/>
                  </a:lnTo>
                  <a:lnTo>
                    <a:pt x="83" y="150"/>
                  </a:lnTo>
                  <a:lnTo>
                    <a:pt x="14" y="150"/>
                  </a:lnTo>
                  <a:lnTo>
                    <a:pt x="14" y="14"/>
                  </a:lnTo>
                  <a:close/>
                  <a:moveTo>
                    <a:pt x="111" y="125"/>
                  </a:moveTo>
                  <a:lnTo>
                    <a:pt x="96" y="140"/>
                  </a:lnTo>
                  <a:lnTo>
                    <a:pt x="96" y="125"/>
                  </a:lnTo>
                  <a:lnTo>
                    <a:pt x="111"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4623" name="Rectangle 47"/>
            <p:cNvSpPr>
              <a:spLocks noChangeArrowheads="1"/>
            </p:cNvSpPr>
            <p:nvPr/>
          </p:nvSpPr>
          <p:spPr bwMode="auto">
            <a:xfrm>
              <a:off x="37" y="44"/>
              <a:ext cx="59"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sp>
          <p:nvSpPr>
            <p:cNvPr id="24624" name="Rectangle 48"/>
            <p:cNvSpPr>
              <a:spLocks noChangeArrowheads="1"/>
            </p:cNvSpPr>
            <p:nvPr/>
          </p:nvSpPr>
          <p:spPr bwMode="auto">
            <a:xfrm>
              <a:off x="37" y="83"/>
              <a:ext cx="38"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bg1">
                    <a:lumMod val="50000"/>
                  </a:schemeClr>
                </a:solidFill>
              </a:endParaRPr>
            </a:p>
          </p:txBody>
        </p:sp>
      </p:grpSp>
      <p:sp>
        <p:nvSpPr>
          <p:cNvPr id="24625" name="Rectangle 49"/>
          <p:cNvSpPr>
            <a:spLocks noChangeArrowheads="1"/>
          </p:cNvSpPr>
          <p:nvPr/>
        </p:nvSpPr>
        <p:spPr bwMode="auto">
          <a:xfrm>
            <a:off x="611559" y="2037467"/>
            <a:ext cx="22316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4626" name="Text Box 50"/>
          <p:cNvSpPr txBox="1">
            <a:spLocks noChangeArrowheads="1"/>
          </p:cNvSpPr>
          <p:nvPr/>
        </p:nvSpPr>
        <p:spPr bwMode="auto">
          <a:xfrm>
            <a:off x="2400231" y="1618238"/>
            <a:ext cx="466794" cy="46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zh-CN" sz="2400" dirty="0">
                <a:solidFill>
                  <a:schemeClr val="accent1"/>
                </a:solidFill>
                <a:latin typeface="Impact" pitchFamily="34" charset="0"/>
              </a:rPr>
              <a:t>01</a:t>
            </a:r>
          </a:p>
        </p:txBody>
      </p:sp>
      <p:sp>
        <p:nvSpPr>
          <p:cNvPr id="24627" name="Freeform 51"/>
          <p:cNvSpPr>
            <a:spLocks noEditPoints="1"/>
          </p:cNvSpPr>
          <p:nvPr/>
        </p:nvSpPr>
        <p:spPr bwMode="auto">
          <a:xfrm>
            <a:off x="2005013" y="3033137"/>
            <a:ext cx="233362" cy="242962"/>
          </a:xfrm>
          <a:custGeom>
            <a:avLst/>
            <a:gdLst>
              <a:gd name="T0" fmla="*/ 123 w 144"/>
              <a:gd name="T1" fmla="*/ 21 h 151"/>
              <a:gd name="T2" fmla="*/ 127 w 144"/>
              <a:gd name="T3" fmla="*/ 119 h 151"/>
              <a:gd name="T4" fmla="*/ 133 w 144"/>
              <a:gd name="T5" fmla="*/ 76 h 151"/>
              <a:gd name="T6" fmla="*/ 108 w 144"/>
              <a:gd name="T7" fmla="*/ 101 h 151"/>
              <a:gd name="T8" fmla="*/ 105 w 144"/>
              <a:gd name="T9" fmla="*/ 76 h 151"/>
              <a:gd name="T10" fmla="*/ 42 w 144"/>
              <a:gd name="T11" fmla="*/ 100 h 151"/>
              <a:gd name="T12" fmla="*/ 32 w 144"/>
              <a:gd name="T13" fmla="*/ 76 h 151"/>
              <a:gd name="T14" fmla="*/ 25 w 144"/>
              <a:gd name="T15" fmla="*/ 112 h 151"/>
              <a:gd name="T16" fmla="*/ 0 w 144"/>
              <a:gd name="T17" fmla="*/ 72 h 151"/>
              <a:gd name="T18" fmla="*/ 72 w 144"/>
              <a:gd name="T19" fmla="*/ 0 h 151"/>
              <a:gd name="T20" fmla="*/ 94 w 144"/>
              <a:gd name="T21" fmla="*/ 131 h 151"/>
              <a:gd name="T22" fmla="*/ 88 w 144"/>
              <a:gd name="T23" fmla="*/ 151 h 151"/>
              <a:gd name="T24" fmla="*/ 56 w 144"/>
              <a:gd name="T25" fmla="*/ 151 h 151"/>
              <a:gd name="T26" fmla="*/ 50 w 144"/>
              <a:gd name="T27" fmla="*/ 146 h 151"/>
              <a:gd name="T28" fmla="*/ 33 w 144"/>
              <a:gd name="T29" fmla="*/ 131 h 151"/>
              <a:gd name="T30" fmla="*/ 29 w 144"/>
              <a:gd name="T31" fmla="*/ 121 h 151"/>
              <a:gd name="T32" fmla="*/ 76 w 144"/>
              <a:gd name="T33" fmla="*/ 83 h 151"/>
              <a:gd name="T34" fmla="*/ 115 w 144"/>
              <a:gd name="T35" fmla="*/ 121 h 151"/>
              <a:gd name="T36" fmla="*/ 111 w 144"/>
              <a:gd name="T37" fmla="*/ 131 h 151"/>
              <a:gd name="T38" fmla="*/ 94 w 144"/>
              <a:gd name="T39" fmla="*/ 131 h 151"/>
              <a:gd name="T40" fmla="*/ 83 w 144"/>
              <a:gd name="T41" fmla="*/ 140 h 151"/>
              <a:gd name="T42" fmla="*/ 83 w 144"/>
              <a:gd name="T43" fmla="*/ 125 h 151"/>
              <a:gd name="T44" fmla="*/ 97 w 144"/>
              <a:gd name="T45" fmla="*/ 120 h 151"/>
              <a:gd name="T46" fmla="*/ 47 w 144"/>
              <a:gd name="T47" fmla="*/ 120 h 151"/>
              <a:gd name="T48" fmla="*/ 56 w 144"/>
              <a:gd name="T49" fmla="*/ 120 h 151"/>
              <a:gd name="T50" fmla="*/ 61 w 144"/>
              <a:gd name="T51" fmla="*/ 140 h 151"/>
              <a:gd name="T52" fmla="*/ 115 w 144"/>
              <a:gd name="T53" fmla="*/ 29 h 151"/>
              <a:gd name="T54" fmla="*/ 114 w 144"/>
              <a:gd name="T55" fmla="*/ 28 h 151"/>
              <a:gd name="T56" fmla="*/ 112 w 144"/>
              <a:gd name="T57" fmla="*/ 69 h 151"/>
              <a:gd name="T58" fmla="*/ 115 w 144"/>
              <a:gd name="T59" fmla="*/ 29 h 151"/>
              <a:gd name="T60" fmla="*/ 108 w 144"/>
              <a:gd name="T61" fmla="*/ 23 h 151"/>
              <a:gd name="T62" fmla="*/ 101 w 144"/>
              <a:gd name="T63" fmla="*/ 24 h 151"/>
              <a:gd name="T64" fmla="*/ 108 w 144"/>
              <a:gd name="T65" fmla="*/ 23 h 151"/>
              <a:gd name="T66" fmla="*/ 82 w 144"/>
              <a:gd name="T67" fmla="*/ 12 h 151"/>
              <a:gd name="T68" fmla="*/ 75 w 144"/>
              <a:gd name="T69" fmla="*/ 35 h 151"/>
              <a:gd name="T70" fmla="*/ 96 w 144"/>
              <a:gd name="T71" fmla="*/ 30 h 151"/>
              <a:gd name="T72" fmla="*/ 82 w 144"/>
              <a:gd name="T73" fmla="*/ 12 h 151"/>
              <a:gd name="T74" fmla="*/ 69 w 144"/>
              <a:gd name="T75" fmla="*/ 12 h 151"/>
              <a:gd name="T76" fmla="*/ 49 w 144"/>
              <a:gd name="T77" fmla="*/ 27 h 151"/>
              <a:gd name="T78" fmla="*/ 50 w 144"/>
              <a:gd name="T79" fmla="*/ 31 h 151"/>
              <a:gd name="T80" fmla="*/ 69 w 144"/>
              <a:gd name="T81" fmla="*/ 12 h 151"/>
              <a:gd name="T82" fmla="*/ 48 w 144"/>
              <a:gd name="T83" fmla="*/ 16 h 151"/>
              <a:gd name="T84" fmla="*/ 41 w 144"/>
              <a:gd name="T85" fmla="*/ 27 h 151"/>
              <a:gd name="T86" fmla="*/ 48 w 144"/>
              <a:gd name="T87" fmla="*/ 16 h 151"/>
              <a:gd name="T88" fmla="*/ 30 w 144"/>
              <a:gd name="T89" fmla="*/ 28 h 151"/>
              <a:gd name="T90" fmla="*/ 11 w 144"/>
              <a:gd name="T91" fmla="*/ 69 h 151"/>
              <a:gd name="T92" fmla="*/ 39 w 144"/>
              <a:gd name="T93" fmla="*/ 33 h 151"/>
              <a:gd name="T94" fmla="*/ 99 w 144"/>
              <a:gd name="T95" fmla="*/ 36 h 151"/>
              <a:gd name="T96" fmla="*/ 96 w 144"/>
              <a:gd name="T97" fmla="*/ 37 h 151"/>
              <a:gd name="T98" fmla="*/ 75 w 144"/>
              <a:gd name="T99" fmla="*/ 69 h 151"/>
              <a:gd name="T100" fmla="*/ 99 w 144"/>
              <a:gd name="T101" fmla="*/ 36 h 151"/>
              <a:gd name="T102" fmla="*/ 69 w 144"/>
              <a:gd name="T103" fmla="*/ 42 h 151"/>
              <a:gd name="T104" fmla="*/ 45 w 144"/>
              <a:gd name="T105" fmla="*/ 36 h 151"/>
              <a:gd name="T106" fmla="*/ 69 w 144"/>
              <a:gd name="T107"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 h="151">
                <a:moveTo>
                  <a:pt x="72" y="0"/>
                </a:moveTo>
                <a:cubicBezTo>
                  <a:pt x="92" y="0"/>
                  <a:pt x="110" y="8"/>
                  <a:pt x="123" y="21"/>
                </a:cubicBezTo>
                <a:cubicBezTo>
                  <a:pt x="136" y="34"/>
                  <a:pt x="144" y="53"/>
                  <a:pt x="144" y="72"/>
                </a:cubicBezTo>
                <a:cubicBezTo>
                  <a:pt x="144" y="90"/>
                  <a:pt x="138" y="106"/>
                  <a:pt x="127" y="119"/>
                </a:cubicBezTo>
                <a:cubicBezTo>
                  <a:pt x="122" y="124"/>
                  <a:pt x="114" y="118"/>
                  <a:pt x="119" y="112"/>
                </a:cubicBezTo>
                <a:cubicBezTo>
                  <a:pt x="127" y="102"/>
                  <a:pt x="132" y="89"/>
                  <a:pt x="133" y="76"/>
                </a:cubicBezTo>
                <a:cubicBezTo>
                  <a:pt x="112" y="76"/>
                  <a:pt x="112" y="76"/>
                  <a:pt x="112" y="76"/>
                </a:cubicBezTo>
                <a:cubicBezTo>
                  <a:pt x="112" y="85"/>
                  <a:pt x="110" y="94"/>
                  <a:pt x="108" y="101"/>
                </a:cubicBezTo>
                <a:cubicBezTo>
                  <a:pt x="107" y="106"/>
                  <a:pt x="101" y="105"/>
                  <a:pt x="102" y="100"/>
                </a:cubicBezTo>
                <a:cubicBezTo>
                  <a:pt x="104" y="93"/>
                  <a:pt x="105" y="85"/>
                  <a:pt x="105" y="76"/>
                </a:cubicBezTo>
                <a:cubicBezTo>
                  <a:pt x="78" y="76"/>
                  <a:pt x="66" y="76"/>
                  <a:pt x="39" y="76"/>
                </a:cubicBezTo>
                <a:cubicBezTo>
                  <a:pt x="39" y="85"/>
                  <a:pt x="40" y="93"/>
                  <a:pt x="42" y="100"/>
                </a:cubicBezTo>
                <a:cubicBezTo>
                  <a:pt x="43" y="105"/>
                  <a:pt x="37" y="106"/>
                  <a:pt x="35" y="101"/>
                </a:cubicBezTo>
                <a:cubicBezTo>
                  <a:pt x="33" y="93"/>
                  <a:pt x="32" y="85"/>
                  <a:pt x="32" y="76"/>
                </a:cubicBezTo>
                <a:cubicBezTo>
                  <a:pt x="11" y="76"/>
                  <a:pt x="11" y="76"/>
                  <a:pt x="11" y="76"/>
                </a:cubicBezTo>
                <a:cubicBezTo>
                  <a:pt x="12" y="89"/>
                  <a:pt x="17" y="102"/>
                  <a:pt x="25" y="112"/>
                </a:cubicBezTo>
                <a:cubicBezTo>
                  <a:pt x="30" y="118"/>
                  <a:pt x="21" y="124"/>
                  <a:pt x="17" y="119"/>
                </a:cubicBezTo>
                <a:cubicBezTo>
                  <a:pt x="6" y="106"/>
                  <a:pt x="0" y="90"/>
                  <a:pt x="0" y="72"/>
                </a:cubicBezTo>
                <a:cubicBezTo>
                  <a:pt x="0" y="53"/>
                  <a:pt x="8" y="34"/>
                  <a:pt x="21" y="21"/>
                </a:cubicBezTo>
                <a:cubicBezTo>
                  <a:pt x="34" y="8"/>
                  <a:pt x="52" y="0"/>
                  <a:pt x="72" y="0"/>
                </a:cubicBezTo>
                <a:close/>
                <a:moveTo>
                  <a:pt x="94" y="131"/>
                </a:moveTo>
                <a:cubicBezTo>
                  <a:pt x="94" y="131"/>
                  <a:pt x="94" y="131"/>
                  <a:pt x="94" y="131"/>
                </a:cubicBezTo>
                <a:cubicBezTo>
                  <a:pt x="94" y="146"/>
                  <a:pt x="94" y="146"/>
                  <a:pt x="94" y="146"/>
                </a:cubicBezTo>
                <a:cubicBezTo>
                  <a:pt x="94" y="149"/>
                  <a:pt x="91" y="151"/>
                  <a:pt x="88" y="151"/>
                </a:cubicBezTo>
                <a:cubicBezTo>
                  <a:pt x="88" y="151"/>
                  <a:pt x="88" y="151"/>
                  <a:pt x="88" y="151"/>
                </a:cubicBezTo>
                <a:cubicBezTo>
                  <a:pt x="56" y="151"/>
                  <a:pt x="56" y="151"/>
                  <a:pt x="56" y="151"/>
                </a:cubicBezTo>
                <a:cubicBezTo>
                  <a:pt x="52" y="151"/>
                  <a:pt x="50" y="149"/>
                  <a:pt x="50" y="146"/>
                </a:cubicBezTo>
                <a:cubicBezTo>
                  <a:pt x="50" y="146"/>
                  <a:pt x="50" y="146"/>
                  <a:pt x="50" y="146"/>
                </a:cubicBezTo>
                <a:cubicBezTo>
                  <a:pt x="50" y="131"/>
                  <a:pt x="50" y="131"/>
                  <a:pt x="50" y="131"/>
                </a:cubicBezTo>
                <a:cubicBezTo>
                  <a:pt x="33" y="131"/>
                  <a:pt x="33" y="131"/>
                  <a:pt x="33" y="131"/>
                </a:cubicBezTo>
                <a:cubicBezTo>
                  <a:pt x="30" y="131"/>
                  <a:pt x="28" y="128"/>
                  <a:pt x="28" y="125"/>
                </a:cubicBezTo>
                <a:cubicBezTo>
                  <a:pt x="28" y="124"/>
                  <a:pt x="28" y="122"/>
                  <a:pt x="29" y="121"/>
                </a:cubicBezTo>
                <a:cubicBezTo>
                  <a:pt x="68" y="83"/>
                  <a:pt x="68" y="83"/>
                  <a:pt x="68" y="83"/>
                </a:cubicBezTo>
                <a:cubicBezTo>
                  <a:pt x="70" y="81"/>
                  <a:pt x="74" y="81"/>
                  <a:pt x="76" y="83"/>
                </a:cubicBezTo>
                <a:cubicBezTo>
                  <a:pt x="76" y="83"/>
                  <a:pt x="76" y="83"/>
                  <a:pt x="76" y="83"/>
                </a:cubicBezTo>
                <a:cubicBezTo>
                  <a:pt x="115" y="121"/>
                  <a:pt x="115" y="121"/>
                  <a:pt x="115" y="121"/>
                </a:cubicBezTo>
                <a:cubicBezTo>
                  <a:pt x="117" y="124"/>
                  <a:pt x="117" y="127"/>
                  <a:pt x="115" y="129"/>
                </a:cubicBezTo>
                <a:cubicBezTo>
                  <a:pt x="113" y="130"/>
                  <a:pt x="112" y="131"/>
                  <a:pt x="111" y="131"/>
                </a:cubicBezTo>
                <a:cubicBezTo>
                  <a:pt x="110" y="131"/>
                  <a:pt x="110" y="131"/>
                  <a:pt x="110" y="131"/>
                </a:cubicBezTo>
                <a:cubicBezTo>
                  <a:pt x="94" y="131"/>
                  <a:pt x="94" y="131"/>
                  <a:pt x="94" y="131"/>
                </a:cubicBezTo>
                <a:close/>
                <a:moveTo>
                  <a:pt x="83" y="140"/>
                </a:moveTo>
                <a:cubicBezTo>
                  <a:pt x="83" y="140"/>
                  <a:pt x="83" y="140"/>
                  <a:pt x="83" y="140"/>
                </a:cubicBezTo>
                <a:cubicBezTo>
                  <a:pt x="83" y="125"/>
                  <a:pt x="83" y="125"/>
                  <a:pt x="83" y="125"/>
                </a:cubicBezTo>
                <a:cubicBezTo>
                  <a:pt x="83" y="125"/>
                  <a:pt x="83" y="125"/>
                  <a:pt x="83" y="125"/>
                </a:cubicBezTo>
                <a:cubicBezTo>
                  <a:pt x="83" y="122"/>
                  <a:pt x="85" y="120"/>
                  <a:pt x="88" y="120"/>
                </a:cubicBezTo>
                <a:cubicBezTo>
                  <a:pt x="97" y="120"/>
                  <a:pt x="97" y="120"/>
                  <a:pt x="97" y="120"/>
                </a:cubicBezTo>
                <a:cubicBezTo>
                  <a:pt x="72" y="95"/>
                  <a:pt x="72" y="95"/>
                  <a:pt x="72" y="95"/>
                </a:cubicBezTo>
                <a:cubicBezTo>
                  <a:pt x="47" y="120"/>
                  <a:pt x="47" y="120"/>
                  <a:pt x="47" y="120"/>
                </a:cubicBezTo>
                <a:cubicBezTo>
                  <a:pt x="55" y="120"/>
                  <a:pt x="55" y="120"/>
                  <a:pt x="55" y="120"/>
                </a:cubicBezTo>
                <a:cubicBezTo>
                  <a:pt x="56" y="120"/>
                  <a:pt x="56" y="120"/>
                  <a:pt x="56" y="120"/>
                </a:cubicBezTo>
                <a:cubicBezTo>
                  <a:pt x="59" y="120"/>
                  <a:pt x="61" y="122"/>
                  <a:pt x="61" y="125"/>
                </a:cubicBezTo>
                <a:cubicBezTo>
                  <a:pt x="61" y="140"/>
                  <a:pt x="61" y="140"/>
                  <a:pt x="61" y="140"/>
                </a:cubicBezTo>
                <a:cubicBezTo>
                  <a:pt x="83" y="140"/>
                  <a:pt x="83" y="140"/>
                  <a:pt x="83" y="140"/>
                </a:cubicBezTo>
                <a:close/>
                <a:moveTo>
                  <a:pt x="115" y="29"/>
                </a:moveTo>
                <a:cubicBezTo>
                  <a:pt x="115" y="29"/>
                  <a:pt x="115" y="29"/>
                  <a:pt x="115" y="29"/>
                </a:cubicBezTo>
                <a:cubicBezTo>
                  <a:pt x="115" y="29"/>
                  <a:pt x="114" y="28"/>
                  <a:pt x="114" y="28"/>
                </a:cubicBezTo>
                <a:cubicBezTo>
                  <a:pt x="111" y="30"/>
                  <a:pt x="108" y="32"/>
                  <a:pt x="105" y="33"/>
                </a:cubicBezTo>
                <a:cubicBezTo>
                  <a:pt x="109" y="44"/>
                  <a:pt x="111" y="56"/>
                  <a:pt x="112" y="69"/>
                </a:cubicBezTo>
                <a:cubicBezTo>
                  <a:pt x="133" y="69"/>
                  <a:pt x="133" y="69"/>
                  <a:pt x="133" y="69"/>
                </a:cubicBezTo>
                <a:cubicBezTo>
                  <a:pt x="132" y="54"/>
                  <a:pt x="125" y="40"/>
                  <a:pt x="115" y="29"/>
                </a:cubicBezTo>
                <a:close/>
                <a:moveTo>
                  <a:pt x="108" y="23"/>
                </a:moveTo>
                <a:cubicBezTo>
                  <a:pt x="108" y="23"/>
                  <a:pt x="108" y="23"/>
                  <a:pt x="108" y="23"/>
                </a:cubicBezTo>
                <a:cubicBezTo>
                  <a:pt x="104" y="21"/>
                  <a:pt x="100" y="18"/>
                  <a:pt x="96" y="16"/>
                </a:cubicBezTo>
                <a:cubicBezTo>
                  <a:pt x="98" y="19"/>
                  <a:pt x="99" y="21"/>
                  <a:pt x="101" y="24"/>
                </a:cubicBezTo>
                <a:cubicBezTo>
                  <a:pt x="101" y="25"/>
                  <a:pt x="102" y="26"/>
                  <a:pt x="102" y="27"/>
                </a:cubicBezTo>
                <a:cubicBezTo>
                  <a:pt x="104" y="26"/>
                  <a:pt x="106" y="25"/>
                  <a:pt x="108" y="23"/>
                </a:cubicBezTo>
                <a:close/>
                <a:moveTo>
                  <a:pt x="82" y="12"/>
                </a:moveTo>
                <a:cubicBezTo>
                  <a:pt x="82" y="12"/>
                  <a:pt x="82" y="12"/>
                  <a:pt x="82" y="12"/>
                </a:cubicBezTo>
                <a:cubicBezTo>
                  <a:pt x="80" y="12"/>
                  <a:pt x="78" y="12"/>
                  <a:pt x="75" y="12"/>
                </a:cubicBezTo>
                <a:cubicBezTo>
                  <a:pt x="75" y="35"/>
                  <a:pt x="75" y="35"/>
                  <a:pt x="75" y="35"/>
                </a:cubicBezTo>
                <a:cubicBezTo>
                  <a:pt x="82" y="35"/>
                  <a:pt x="88" y="33"/>
                  <a:pt x="94" y="31"/>
                </a:cubicBezTo>
                <a:cubicBezTo>
                  <a:pt x="95" y="31"/>
                  <a:pt x="96" y="30"/>
                  <a:pt x="96" y="30"/>
                </a:cubicBezTo>
                <a:cubicBezTo>
                  <a:pt x="96" y="29"/>
                  <a:pt x="95" y="28"/>
                  <a:pt x="95" y="27"/>
                </a:cubicBezTo>
                <a:cubicBezTo>
                  <a:pt x="91" y="20"/>
                  <a:pt x="87" y="15"/>
                  <a:pt x="82" y="12"/>
                </a:cubicBezTo>
                <a:close/>
                <a:moveTo>
                  <a:pt x="69" y="12"/>
                </a:moveTo>
                <a:cubicBezTo>
                  <a:pt x="69" y="12"/>
                  <a:pt x="69" y="12"/>
                  <a:pt x="69" y="12"/>
                </a:cubicBezTo>
                <a:cubicBezTo>
                  <a:pt x="66" y="12"/>
                  <a:pt x="64" y="12"/>
                  <a:pt x="62" y="12"/>
                </a:cubicBezTo>
                <a:cubicBezTo>
                  <a:pt x="57" y="15"/>
                  <a:pt x="53" y="20"/>
                  <a:pt x="49" y="27"/>
                </a:cubicBezTo>
                <a:cubicBezTo>
                  <a:pt x="48" y="28"/>
                  <a:pt x="48" y="29"/>
                  <a:pt x="47" y="30"/>
                </a:cubicBezTo>
                <a:cubicBezTo>
                  <a:pt x="48" y="30"/>
                  <a:pt x="49" y="31"/>
                  <a:pt x="50" y="31"/>
                </a:cubicBezTo>
                <a:cubicBezTo>
                  <a:pt x="56" y="33"/>
                  <a:pt x="62" y="35"/>
                  <a:pt x="69" y="35"/>
                </a:cubicBezTo>
                <a:cubicBezTo>
                  <a:pt x="69" y="12"/>
                  <a:pt x="69" y="12"/>
                  <a:pt x="69" y="12"/>
                </a:cubicBezTo>
                <a:close/>
                <a:moveTo>
                  <a:pt x="48" y="16"/>
                </a:moveTo>
                <a:cubicBezTo>
                  <a:pt x="48" y="16"/>
                  <a:pt x="48" y="16"/>
                  <a:pt x="48" y="16"/>
                </a:cubicBezTo>
                <a:cubicBezTo>
                  <a:pt x="44" y="18"/>
                  <a:pt x="39" y="21"/>
                  <a:pt x="36" y="23"/>
                </a:cubicBezTo>
                <a:cubicBezTo>
                  <a:pt x="37" y="25"/>
                  <a:pt x="39" y="26"/>
                  <a:pt x="41" y="27"/>
                </a:cubicBezTo>
                <a:cubicBezTo>
                  <a:pt x="42" y="26"/>
                  <a:pt x="43" y="25"/>
                  <a:pt x="43" y="24"/>
                </a:cubicBezTo>
                <a:cubicBezTo>
                  <a:pt x="45" y="21"/>
                  <a:pt x="46" y="19"/>
                  <a:pt x="48" y="16"/>
                </a:cubicBezTo>
                <a:close/>
                <a:moveTo>
                  <a:pt x="30" y="28"/>
                </a:moveTo>
                <a:cubicBezTo>
                  <a:pt x="30" y="28"/>
                  <a:pt x="30" y="28"/>
                  <a:pt x="30" y="28"/>
                </a:cubicBezTo>
                <a:cubicBezTo>
                  <a:pt x="30" y="28"/>
                  <a:pt x="29" y="29"/>
                  <a:pt x="29" y="29"/>
                </a:cubicBezTo>
                <a:cubicBezTo>
                  <a:pt x="18" y="40"/>
                  <a:pt x="12" y="54"/>
                  <a:pt x="11" y="69"/>
                </a:cubicBezTo>
                <a:cubicBezTo>
                  <a:pt x="32" y="69"/>
                  <a:pt x="32" y="69"/>
                  <a:pt x="32" y="69"/>
                </a:cubicBezTo>
                <a:cubicBezTo>
                  <a:pt x="32" y="56"/>
                  <a:pt x="35" y="44"/>
                  <a:pt x="39" y="33"/>
                </a:cubicBezTo>
                <a:cubicBezTo>
                  <a:pt x="36" y="32"/>
                  <a:pt x="33" y="30"/>
                  <a:pt x="30" y="28"/>
                </a:cubicBezTo>
                <a:close/>
                <a:moveTo>
                  <a:pt x="99" y="36"/>
                </a:moveTo>
                <a:cubicBezTo>
                  <a:pt x="99" y="36"/>
                  <a:pt x="99" y="36"/>
                  <a:pt x="99" y="36"/>
                </a:cubicBezTo>
                <a:cubicBezTo>
                  <a:pt x="98" y="37"/>
                  <a:pt x="97" y="37"/>
                  <a:pt x="96" y="37"/>
                </a:cubicBezTo>
                <a:cubicBezTo>
                  <a:pt x="90" y="40"/>
                  <a:pt x="83" y="41"/>
                  <a:pt x="75" y="42"/>
                </a:cubicBezTo>
                <a:cubicBezTo>
                  <a:pt x="75" y="69"/>
                  <a:pt x="75" y="69"/>
                  <a:pt x="75" y="69"/>
                </a:cubicBezTo>
                <a:cubicBezTo>
                  <a:pt x="105" y="69"/>
                  <a:pt x="105" y="69"/>
                  <a:pt x="105" y="69"/>
                </a:cubicBezTo>
                <a:cubicBezTo>
                  <a:pt x="105" y="57"/>
                  <a:pt x="103" y="46"/>
                  <a:pt x="99" y="36"/>
                </a:cubicBezTo>
                <a:close/>
                <a:moveTo>
                  <a:pt x="69" y="42"/>
                </a:moveTo>
                <a:cubicBezTo>
                  <a:pt x="69" y="42"/>
                  <a:pt x="69" y="42"/>
                  <a:pt x="69" y="42"/>
                </a:cubicBezTo>
                <a:cubicBezTo>
                  <a:pt x="61" y="41"/>
                  <a:pt x="54" y="40"/>
                  <a:pt x="48" y="37"/>
                </a:cubicBezTo>
                <a:cubicBezTo>
                  <a:pt x="47" y="37"/>
                  <a:pt x="46" y="37"/>
                  <a:pt x="45" y="36"/>
                </a:cubicBezTo>
                <a:cubicBezTo>
                  <a:pt x="41" y="46"/>
                  <a:pt x="39" y="57"/>
                  <a:pt x="39" y="69"/>
                </a:cubicBezTo>
                <a:cubicBezTo>
                  <a:pt x="69" y="69"/>
                  <a:pt x="69" y="69"/>
                  <a:pt x="69" y="69"/>
                </a:cubicBezTo>
                <a:cubicBezTo>
                  <a:pt x="69" y="42"/>
                  <a:pt x="69" y="42"/>
                  <a:pt x="69" y="42"/>
                </a:cubicBezTo>
                <a:close/>
              </a:path>
            </a:pathLst>
          </a:custGeom>
          <a:solidFill>
            <a:schemeClr val="accent2"/>
          </a:solidFill>
          <a:ln>
            <a:noFill/>
          </a:ln>
        </p:spPr>
        <p:txBody>
          <a:bodyPr/>
          <a:lstStyle/>
          <a:p>
            <a:endParaRPr lang="zh-CN" altLang="en-US">
              <a:solidFill>
                <a:schemeClr val="accent2"/>
              </a:solidFill>
            </a:endParaRPr>
          </a:p>
        </p:txBody>
      </p:sp>
      <p:sp>
        <p:nvSpPr>
          <p:cNvPr id="24628" name="Rectangle 52"/>
          <p:cNvSpPr>
            <a:spLocks noChangeArrowheads="1"/>
          </p:cNvSpPr>
          <p:nvPr/>
        </p:nvSpPr>
        <p:spPr bwMode="auto">
          <a:xfrm>
            <a:off x="3059114" y="3136356"/>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01</a:t>
            </a:r>
          </a:p>
        </p:txBody>
      </p:sp>
      <p:sp>
        <p:nvSpPr>
          <p:cNvPr id="24629" name="Rectangle 53"/>
          <p:cNvSpPr>
            <a:spLocks noChangeArrowheads="1"/>
          </p:cNvSpPr>
          <p:nvPr/>
        </p:nvSpPr>
        <p:spPr bwMode="auto">
          <a:xfrm>
            <a:off x="3059114" y="3503182"/>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02</a:t>
            </a:r>
          </a:p>
        </p:txBody>
      </p:sp>
      <p:sp>
        <p:nvSpPr>
          <p:cNvPr id="24630" name="Rectangle 54"/>
          <p:cNvSpPr>
            <a:spLocks noChangeArrowheads="1"/>
          </p:cNvSpPr>
          <p:nvPr/>
        </p:nvSpPr>
        <p:spPr bwMode="auto">
          <a:xfrm>
            <a:off x="5414964" y="1764333"/>
            <a:ext cx="674687" cy="21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03</a:t>
            </a:r>
          </a:p>
        </p:txBody>
      </p:sp>
      <p:sp>
        <p:nvSpPr>
          <p:cNvPr id="24631" name="Rectangle 55"/>
          <p:cNvSpPr>
            <a:spLocks noChangeArrowheads="1"/>
          </p:cNvSpPr>
          <p:nvPr/>
        </p:nvSpPr>
        <p:spPr bwMode="auto">
          <a:xfrm>
            <a:off x="5414964" y="2131159"/>
            <a:ext cx="674687" cy="214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800">
                <a:solidFill>
                  <a:schemeClr val="bg1"/>
                </a:solidFill>
                <a:latin typeface="微软雅黑" pitchFamily="34" charset="-122"/>
                <a:ea typeface="微软雅黑" pitchFamily="34" charset="-122"/>
              </a:rPr>
              <a:t>Option 04</a:t>
            </a:r>
          </a:p>
        </p:txBody>
      </p:sp>
      <p:sp>
        <p:nvSpPr>
          <p:cNvPr id="43"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1794911" y="2451340"/>
            <a:ext cx="657911" cy="66379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3013013" y="2449067"/>
            <a:ext cx="657911" cy="66379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1463903" y="2835176"/>
            <a:ext cx="102960" cy="102992"/>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7553127" y="2926455"/>
            <a:ext cx="99146" cy="104896"/>
          </a:xfrm>
          <a:prstGeom prst="ellipse">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10"/>
          <p:cNvSpPr/>
          <p:nvPr/>
        </p:nvSpPr>
        <p:spPr bwMode="auto">
          <a:xfrm>
            <a:off x="1459705" y="2113758"/>
            <a:ext cx="1360138" cy="764959"/>
          </a:xfrm>
          <a:custGeom>
            <a:avLst/>
            <a:gdLst>
              <a:gd name="T0" fmla="*/ 583 w 597"/>
              <a:gd name="T1" fmla="*/ 291 h 333"/>
              <a:gd name="T2" fmla="*/ 291 w 597"/>
              <a:gd name="T3" fmla="*/ 0 h 333"/>
              <a:gd name="T4" fmla="*/ 0 w 597"/>
              <a:gd name="T5" fmla="*/ 291 h 333"/>
              <a:gd name="T6" fmla="*/ 49 w 597"/>
              <a:gd name="T7" fmla="*/ 291 h 333"/>
              <a:gd name="T8" fmla="*/ 291 w 597"/>
              <a:gd name="T9" fmla="*/ 49 h 333"/>
              <a:gd name="T10" fmla="*/ 534 w 597"/>
              <a:gd name="T11" fmla="*/ 291 h 333"/>
              <a:gd name="T12" fmla="*/ 520 w 597"/>
              <a:gd name="T13" fmla="*/ 291 h 333"/>
              <a:gd name="T14" fmla="*/ 559 w 597"/>
              <a:gd name="T15" fmla="*/ 333 h 333"/>
              <a:gd name="T16" fmla="*/ 597 w 597"/>
              <a:gd name="T17" fmla="*/ 291 h 333"/>
              <a:gd name="T18" fmla="*/ 583 w 597"/>
              <a:gd name="T19"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7" h="333">
                <a:moveTo>
                  <a:pt x="583" y="291"/>
                </a:moveTo>
                <a:cubicBezTo>
                  <a:pt x="583" y="130"/>
                  <a:pt x="453" y="0"/>
                  <a:pt x="291" y="0"/>
                </a:cubicBezTo>
                <a:cubicBezTo>
                  <a:pt x="130" y="0"/>
                  <a:pt x="0" y="130"/>
                  <a:pt x="0" y="291"/>
                </a:cubicBezTo>
                <a:cubicBezTo>
                  <a:pt x="49" y="291"/>
                  <a:pt x="49" y="291"/>
                  <a:pt x="49" y="291"/>
                </a:cubicBezTo>
                <a:cubicBezTo>
                  <a:pt x="49" y="157"/>
                  <a:pt x="158" y="49"/>
                  <a:pt x="291" y="49"/>
                </a:cubicBezTo>
                <a:cubicBezTo>
                  <a:pt x="425" y="49"/>
                  <a:pt x="534" y="157"/>
                  <a:pt x="534" y="291"/>
                </a:cubicBezTo>
                <a:cubicBezTo>
                  <a:pt x="520" y="291"/>
                  <a:pt x="520" y="291"/>
                  <a:pt x="520" y="291"/>
                </a:cubicBezTo>
                <a:cubicBezTo>
                  <a:pt x="559" y="333"/>
                  <a:pt x="559" y="333"/>
                  <a:pt x="559" y="333"/>
                </a:cubicBezTo>
                <a:cubicBezTo>
                  <a:pt x="597" y="291"/>
                  <a:pt x="597" y="291"/>
                  <a:pt x="597" y="291"/>
                </a:cubicBezTo>
                <a:lnTo>
                  <a:pt x="583"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9" name="Oval 11"/>
          <p:cNvSpPr>
            <a:spLocks noChangeArrowheads="1"/>
          </p:cNvSpPr>
          <p:nvPr/>
        </p:nvSpPr>
        <p:spPr bwMode="auto">
          <a:xfrm>
            <a:off x="4226569" y="2451340"/>
            <a:ext cx="659047" cy="66379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0" name="Oval 12"/>
          <p:cNvSpPr>
            <a:spLocks noChangeArrowheads="1"/>
          </p:cNvSpPr>
          <p:nvPr/>
        </p:nvSpPr>
        <p:spPr bwMode="auto">
          <a:xfrm>
            <a:off x="6659363" y="2451340"/>
            <a:ext cx="657911" cy="663798"/>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1" name="Oval 13"/>
          <p:cNvSpPr>
            <a:spLocks noChangeArrowheads="1"/>
          </p:cNvSpPr>
          <p:nvPr/>
        </p:nvSpPr>
        <p:spPr bwMode="auto">
          <a:xfrm>
            <a:off x="5445807" y="2449067"/>
            <a:ext cx="657911" cy="66379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Freeform 14"/>
          <p:cNvSpPr/>
          <p:nvPr/>
        </p:nvSpPr>
        <p:spPr bwMode="auto">
          <a:xfrm>
            <a:off x="3894772" y="2113758"/>
            <a:ext cx="1356728" cy="764959"/>
          </a:xfrm>
          <a:custGeom>
            <a:avLst/>
            <a:gdLst>
              <a:gd name="T0" fmla="*/ 582 w 596"/>
              <a:gd name="T1" fmla="*/ 291 h 333"/>
              <a:gd name="T2" fmla="*/ 291 w 596"/>
              <a:gd name="T3" fmla="*/ 0 h 333"/>
              <a:gd name="T4" fmla="*/ 0 w 596"/>
              <a:gd name="T5" fmla="*/ 266 h 333"/>
              <a:gd name="T6" fmla="*/ 24 w 596"/>
              <a:gd name="T7" fmla="*/ 240 h 333"/>
              <a:gd name="T8" fmla="*/ 49 w 596"/>
              <a:gd name="T9" fmla="*/ 268 h 333"/>
              <a:gd name="T10" fmla="*/ 291 w 596"/>
              <a:gd name="T11" fmla="*/ 49 h 333"/>
              <a:gd name="T12" fmla="*/ 533 w 596"/>
              <a:gd name="T13" fmla="*/ 291 h 333"/>
              <a:gd name="T14" fmla="*/ 520 w 596"/>
              <a:gd name="T15" fmla="*/ 291 h 333"/>
              <a:gd name="T16" fmla="*/ 558 w 596"/>
              <a:gd name="T17" fmla="*/ 333 h 333"/>
              <a:gd name="T18" fmla="*/ 596 w 596"/>
              <a:gd name="T19" fmla="*/ 291 h 333"/>
              <a:gd name="T20" fmla="*/ 582 w 596"/>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82" y="291"/>
                </a:moveTo>
                <a:cubicBezTo>
                  <a:pt x="582" y="130"/>
                  <a:pt x="452" y="0"/>
                  <a:pt x="291" y="0"/>
                </a:cubicBezTo>
                <a:cubicBezTo>
                  <a:pt x="138" y="0"/>
                  <a:pt x="13" y="117"/>
                  <a:pt x="0" y="266"/>
                </a:cubicBezTo>
                <a:cubicBezTo>
                  <a:pt x="24" y="240"/>
                  <a:pt x="24" y="240"/>
                  <a:pt x="24" y="240"/>
                </a:cubicBezTo>
                <a:cubicBezTo>
                  <a:pt x="49" y="268"/>
                  <a:pt x="49" y="268"/>
                  <a:pt x="49" y="268"/>
                </a:cubicBezTo>
                <a:cubicBezTo>
                  <a:pt x="61" y="145"/>
                  <a:pt x="165" y="49"/>
                  <a:pt x="291" y="49"/>
                </a:cubicBezTo>
                <a:cubicBezTo>
                  <a:pt x="425" y="49"/>
                  <a:pt x="533" y="157"/>
                  <a:pt x="533" y="291"/>
                </a:cubicBezTo>
                <a:cubicBezTo>
                  <a:pt x="520" y="291"/>
                  <a:pt x="520" y="291"/>
                  <a:pt x="520" y="291"/>
                </a:cubicBezTo>
                <a:cubicBezTo>
                  <a:pt x="558" y="333"/>
                  <a:pt x="558" y="333"/>
                  <a:pt x="558" y="333"/>
                </a:cubicBezTo>
                <a:cubicBezTo>
                  <a:pt x="596" y="291"/>
                  <a:pt x="596" y="291"/>
                  <a:pt x="596" y="291"/>
                </a:cubicBezTo>
                <a:lnTo>
                  <a:pt x="582"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Freeform 15"/>
          <p:cNvSpPr/>
          <p:nvPr/>
        </p:nvSpPr>
        <p:spPr bwMode="auto">
          <a:xfrm>
            <a:off x="2677807" y="2687761"/>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3" y="216"/>
                  <a:pt x="138"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Freeform 16"/>
          <p:cNvSpPr/>
          <p:nvPr/>
        </p:nvSpPr>
        <p:spPr bwMode="auto">
          <a:xfrm>
            <a:off x="6328702" y="2113758"/>
            <a:ext cx="1355593" cy="764959"/>
          </a:xfrm>
          <a:custGeom>
            <a:avLst/>
            <a:gdLst>
              <a:gd name="T0" fmla="*/ 581 w 595"/>
              <a:gd name="T1" fmla="*/ 291 h 333"/>
              <a:gd name="T2" fmla="*/ 290 w 595"/>
              <a:gd name="T3" fmla="*/ 0 h 333"/>
              <a:gd name="T4" fmla="*/ 0 w 595"/>
              <a:gd name="T5" fmla="*/ 263 h 333"/>
              <a:gd name="T6" fmla="*/ 23 w 595"/>
              <a:gd name="T7" fmla="*/ 238 h 333"/>
              <a:gd name="T8" fmla="*/ 49 w 595"/>
              <a:gd name="T9" fmla="*/ 266 h 333"/>
              <a:gd name="T10" fmla="*/ 290 w 595"/>
              <a:gd name="T11" fmla="*/ 49 h 333"/>
              <a:gd name="T12" fmla="*/ 532 w 595"/>
              <a:gd name="T13" fmla="*/ 291 h 333"/>
              <a:gd name="T14" fmla="*/ 519 w 595"/>
              <a:gd name="T15" fmla="*/ 291 h 333"/>
              <a:gd name="T16" fmla="*/ 557 w 595"/>
              <a:gd name="T17" fmla="*/ 333 h 333"/>
              <a:gd name="T18" fmla="*/ 595 w 595"/>
              <a:gd name="T19" fmla="*/ 291 h 333"/>
              <a:gd name="T20" fmla="*/ 581 w 595"/>
              <a:gd name="T21" fmla="*/ 29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5" h="333">
                <a:moveTo>
                  <a:pt x="581" y="291"/>
                </a:moveTo>
                <a:cubicBezTo>
                  <a:pt x="581" y="130"/>
                  <a:pt x="451" y="0"/>
                  <a:pt x="290" y="0"/>
                </a:cubicBezTo>
                <a:cubicBezTo>
                  <a:pt x="138" y="0"/>
                  <a:pt x="14" y="115"/>
                  <a:pt x="0" y="263"/>
                </a:cubicBezTo>
                <a:cubicBezTo>
                  <a:pt x="23" y="238"/>
                  <a:pt x="23" y="238"/>
                  <a:pt x="23" y="238"/>
                </a:cubicBezTo>
                <a:cubicBezTo>
                  <a:pt x="49" y="266"/>
                  <a:pt x="49" y="266"/>
                  <a:pt x="49" y="266"/>
                </a:cubicBezTo>
                <a:cubicBezTo>
                  <a:pt x="62" y="144"/>
                  <a:pt x="165" y="49"/>
                  <a:pt x="290" y="49"/>
                </a:cubicBezTo>
                <a:cubicBezTo>
                  <a:pt x="424" y="49"/>
                  <a:pt x="532" y="157"/>
                  <a:pt x="532" y="291"/>
                </a:cubicBezTo>
                <a:cubicBezTo>
                  <a:pt x="519" y="291"/>
                  <a:pt x="519" y="291"/>
                  <a:pt x="519" y="291"/>
                </a:cubicBezTo>
                <a:cubicBezTo>
                  <a:pt x="557" y="333"/>
                  <a:pt x="557" y="333"/>
                  <a:pt x="557" y="333"/>
                </a:cubicBezTo>
                <a:cubicBezTo>
                  <a:pt x="595" y="291"/>
                  <a:pt x="595" y="291"/>
                  <a:pt x="595" y="291"/>
                </a:cubicBezTo>
                <a:lnTo>
                  <a:pt x="581" y="29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5" name="Freeform 17"/>
          <p:cNvSpPr/>
          <p:nvPr/>
        </p:nvSpPr>
        <p:spPr bwMode="auto">
          <a:xfrm>
            <a:off x="5110601" y="2687761"/>
            <a:ext cx="1357865" cy="764959"/>
          </a:xfrm>
          <a:custGeom>
            <a:avLst/>
            <a:gdLst>
              <a:gd name="T0" fmla="*/ 558 w 596"/>
              <a:gd name="T1" fmla="*/ 0 h 333"/>
              <a:gd name="T2" fmla="*/ 520 w 596"/>
              <a:gd name="T3" fmla="*/ 41 h 333"/>
              <a:gd name="T4" fmla="*/ 533 w 596"/>
              <a:gd name="T5" fmla="*/ 41 h 333"/>
              <a:gd name="T6" fmla="*/ 291 w 596"/>
              <a:gd name="T7" fmla="*/ 284 h 333"/>
              <a:gd name="T8" fmla="*/ 49 w 596"/>
              <a:gd name="T9" fmla="*/ 65 h 333"/>
              <a:gd name="T10" fmla="*/ 24 w 596"/>
              <a:gd name="T11" fmla="*/ 93 h 333"/>
              <a:gd name="T12" fmla="*/ 0 w 596"/>
              <a:gd name="T13" fmla="*/ 67 h 333"/>
              <a:gd name="T14" fmla="*/ 291 w 596"/>
              <a:gd name="T15" fmla="*/ 333 h 333"/>
              <a:gd name="T16" fmla="*/ 582 w 596"/>
              <a:gd name="T17" fmla="*/ 41 h 333"/>
              <a:gd name="T18" fmla="*/ 596 w 596"/>
              <a:gd name="T19" fmla="*/ 41 h 333"/>
              <a:gd name="T20" fmla="*/ 558 w 596"/>
              <a:gd name="T21"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6" h="333">
                <a:moveTo>
                  <a:pt x="558" y="0"/>
                </a:moveTo>
                <a:cubicBezTo>
                  <a:pt x="520" y="41"/>
                  <a:pt x="520" y="41"/>
                  <a:pt x="520" y="41"/>
                </a:cubicBezTo>
                <a:cubicBezTo>
                  <a:pt x="533" y="41"/>
                  <a:pt x="533" y="41"/>
                  <a:pt x="533" y="41"/>
                </a:cubicBezTo>
                <a:cubicBezTo>
                  <a:pt x="533" y="175"/>
                  <a:pt x="425" y="284"/>
                  <a:pt x="291" y="284"/>
                </a:cubicBezTo>
                <a:cubicBezTo>
                  <a:pt x="165" y="284"/>
                  <a:pt x="61" y="188"/>
                  <a:pt x="49" y="65"/>
                </a:cubicBezTo>
                <a:cubicBezTo>
                  <a:pt x="24" y="93"/>
                  <a:pt x="24" y="93"/>
                  <a:pt x="24" y="93"/>
                </a:cubicBezTo>
                <a:cubicBezTo>
                  <a:pt x="0" y="67"/>
                  <a:pt x="0" y="67"/>
                  <a:pt x="0" y="67"/>
                </a:cubicBezTo>
                <a:cubicBezTo>
                  <a:pt x="14" y="216"/>
                  <a:pt x="139" y="333"/>
                  <a:pt x="291" y="333"/>
                </a:cubicBezTo>
                <a:cubicBezTo>
                  <a:pt x="452" y="333"/>
                  <a:pt x="582" y="202"/>
                  <a:pt x="582" y="41"/>
                </a:cubicBezTo>
                <a:cubicBezTo>
                  <a:pt x="596" y="41"/>
                  <a:pt x="596" y="41"/>
                  <a:pt x="596" y="41"/>
                </a:cubicBezTo>
                <a:lnTo>
                  <a:pt x="558"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Freeform 18"/>
          <p:cNvSpPr>
            <a:spLocks noEditPoints="1"/>
          </p:cNvSpPr>
          <p:nvPr/>
        </p:nvSpPr>
        <p:spPr bwMode="auto">
          <a:xfrm>
            <a:off x="2010805" y="2637749"/>
            <a:ext cx="226122" cy="288706"/>
          </a:xfrm>
          <a:custGeom>
            <a:avLst/>
            <a:gdLst>
              <a:gd name="T0" fmla="*/ 5 w 99"/>
              <a:gd name="T1" fmla="*/ 0 h 126"/>
              <a:gd name="T2" fmla="*/ 94 w 99"/>
              <a:gd name="T3" fmla="*/ 9 h 126"/>
              <a:gd name="T4" fmla="*/ 81 w 99"/>
              <a:gd name="T5" fmla="*/ 46 h 126"/>
              <a:gd name="T6" fmla="*/ 81 w 99"/>
              <a:gd name="T7" fmla="*/ 82 h 126"/>
              <a:gd name="T8" fmla="*/ 99 w 99"/>
              <a:gd name="T9" fmla="*/ 121 h 126"/>
              <a:gd name="T10" fmla="*/ 0 w 99"/>
              <a:gd name="T11" fmla="*/ 121 h 126"/>
              <a:gd name="T12" fmla="*/ 18 w 99"/>
              <a:gd name="T13" fmla="*/ 82 h 126"/>
              <a:gd name="T14" fmla="*/ 18 w 99"/>
              <a:gd name="T15" fmla="*/ 46 h 126"/>
              <a:gd name="T16" fmla="*/ 5 w 99"/>
              <a:gd name="T17" fmla="*/ 9 h 126"/>
              <a:gd name="T18" fmla="*/ 67 w 99"/>
              <a:gd name="T19" fmla="*/ 94 h 126"/>
              <a:gd name="T20" fmla="*/ 15 w 99"/>
              <a:gd name="T21" fmla="*/ 116 h 126"/>
              <a:gd name="T22" fmla="*/ 17 w 99"/>
              <a:gd name="T23" fmla="*/ 100 h 126"/>
              <a:gd name="T24" fmla="*/ 70 w 99"/>
              <a:gd name="T25" fmla="*/ 89 h 126"/>
              <a:gd name="T26" fmla="*/ 76 w 99"/>
              <a:gd name="T27" fmla="*/ 85 h 126"/>
              <a:gd name="T28" fmla="*/ 53 w 99"/>
              <a:gd name="T29" fmla="*/ 66 h 126"/>
              <a:gd name="T30" fmla="*/ 52 w 99"/>
              <a:gd name="T31" fmla="*/ 66 h 126"/>
              <a:gd name="T32" fmla="*/ 52 w 99"/>
              <a:gd name="T33" fmla="*/ 66 h 126"/>
              <a:gd name="T34" fmla="*/ 51 w 99"/>
              <a:gd name="T35" fmla="*/ 64 h 126"/>
              <a:gd name="T36" fmla="*/ 51 w 99"/>
              <a:gd name="T37" fmla="*/ 64 h 126"/>
              <a:gd name="T38" fmla="*/ 51 w 99"/>
              <a:gd name="T39" fmla="*/ 63 h 126"/>
              <a:gd name="T40" fmla="*/ 51 w 99"/>
              <a:gd name="T41" fmla="*/ 62 h 126"/>
              <a:gd name="T42" fmla="*/ 52 w 99"/>
              <a:gd name="T43" fmla="*/ 62 h 126"/>
              <a:gd name="T44" fmla="*/ 52 w 99"/>
              <a:gd name="T45" fmla="*/ 61 h 126"/>
              <a:gd name="T46" fmla="*/ 53 w 99"/>
              <a:gd name="T47" fmla="*/ 61 h 126"/>
              <a:gd name="T48" fmla="*/ 84 w 99"/>
              <a:gd name="T49" fmla="*/ 9 h 126"/>
              <a:gd name="T50" fmla="*/ 23 w 99"/>
              <a:gd name="T51" fmla="*/ 43 h 126"/>
              <a:gd name="T52" fmla="*/ 46 w 99"/>
              <a:gd name="T53" fmla="*/ 61 h 126"/>
              <a:gd name="T54" fmla="*/ 47 w 99"/>
              <a:gd name="T55" fmla="*/ 62 h 126"/>
              <a:gd name="T56" fmla="*/ 47 w 99"/>
              <a:gd name="T57" fmla="*/ 62 h 126"/>
              <a:gd name="T58" fmla="*/ 48 w 99"/>
              <a:gd name="T59" fmla="*/ 63 h 126"/>
              <a:gd name="T60" fmla="*/ 48 w 99"/>
              <a:gd name="T61" fmla="*/ 64 h 126"/>
              <a:gd name="T62" fmla="*/ 48 w 99"/>
              <a:gd name="T63" fmla="*/ 64 h 126"/>
              <a:gd name="T64" fmla="*/ 47 w 99"/>
              <a:gd name="T65" fmla="*/ 65 h 126"/>
              <a:gd name="T66" fmla="*/ 47 w 99"/>
              <a:gd name="T67" fmla="*/ 66 h 126"/>
              <a:gd name="T68" fmla="*/ 46 w 99"/>
              <a:gd name="T69" fmla="*/ 66 h 126"/>
              <a:gd name="T70" fmla="*/ 45 w 99"/>
              <a:gd name="T71" fmla="*/ 66 h 126"/>
              <a:gd name="T72" fmla="*/ 17 w 99"/>
              <a:gd name="T73" fmla="*/ 100 h 126"/>
              <a:gd name="T74" fmla="*/ 33 w 99"/>
              <a:gd name="T75" fmla="*/ 48 h 126"/>
              <a:gd name="T76" fmla="*/ 47 w 99"/>
              <a:gd name="T77" fmla="*/ 56 h 126"/>
              <a:gd name="T78" fmla="*/ 48 w 99"/>
              <a:gd name="T79" fmla="*/ 57 h 126"/>
              <a:gd name="T80" fmla="*/ 51 w 99"/>
              <a:gd name="T81" fmla="*/ 57 h 126"/>
              <a:gd name="T82" fmla="*/ 52 w 99"/>
              <a:gd name="T83" fmla="*/ 56 h 126"/>
              <a:gd name="T84" fmla="*/ 75 w 99"/>
              <a:gd name="T85" fmla="*/ 34 h 126"/>
              <a:gd name="T86" fmla="*/ 62 w 99"/>
              <a:gd name="T87" fmla="*/ 44 h 126"/>
              <a:gd name="T88" fmla="*/ 50 w 99"/>
              <a:gd name="T89" fmla="*/ 51 h 126"/>
              <a:gd name="T90" fmla="*/ 49 w 99"/>
              <a:gd name="T91" fmla="*/ 51 h 126"/>
              <a:gd name="T92" fmla="*/ 37 w 99"/>
              <a:gd name="T93" fmla="*/ 44 h 126"/>
              <a:gd name="T94" fmla="*/ 24 w 99"/>
              <a:gd name="T95" fmla="*/ 34 h 126"/>
              <a:gd name="T96" fmla="*/ 50 w 99"/>
              <a:gd name="T97" fmla="*/ 5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26">
                <a:moveTo>
                  <a:pt x="5" y="9"/>
                </a:moveTo>
                <a:cubicBezTo>
                  <a:pt x="2" y="9"/>
                  <a:pt x="0" y="7"/>
                  <a:pt x="0" y="4"/>
                </a:cubicBezTo>
                <a:cubicBezTo>
                  <a:pt x="0" y="2"/>
                  <a:pt x="2" y="0"/>
                  <a:pt x="5" y="0"/>
                </a:cubicBezTo>
                <a:cubicBezTo>
                  <a:pt x="94" y="0"/>
                  <a:pt x="94" y="0"/>
                  <a:pt x="94" y="0"/>
                </a:cubicBezTo>
                <a:cubicBezTo>
                  <a:pt x="97" y="0"/>
                  <a:pt x="99" y="2"/>
                  <a:pt x="99" y="4"/>
                </a:cubicBezTo>
                <a:cubicBezTo>
                  <a:pt x="99" y="7"/>
                  <a:pt x="97" y="9"/>
                  <a:pt x="94" y="9"/>
                </a:cubicBezTo>
                <a:cubicBezTo>
                  <a:pt x="90" y="9"/>
                  <a:pt x="90" y="9"/>
                  <a:pt x="90" y="9"/>
                </a:cubicBezTo>
                <a:cubicBezTo>
                  <a:pt x="89" y="25"/>
                  <a:pt x="86" y="37"/>
                  <a:pt x="81" y="46"/>
                </a:cubicBezTo>
                <a:cubicBezTo>
                  <a:pt x="81" y="46"/>
                  <a:pt x="81" y="46"/>
                  <a:pt x="81" y="46"/>
                </a:cubicBezTo>
                <a:cubicBezTo>
                  <a:pt x="76" y="55"/>
                  <a:pt x="69" y="60"/>
                  <a:pt x="62" y="64"/>
                </a:cubicBezTo>
                <a:cubicBezTo>
                  <a:pt x="69" y="67"/>
                  <a:pt x="76" y="73"/>
                  <a:pt x="81" y="82"/>
                </a:cubicBezTo>
                <a:cubicBezTo>
                  <a:pt x="81" y="82"/>
                  <a:pt x="81" y="82"/>
                  <a:pt x="81" y="82"/>
                </a:cubicBezTo>
                <a:cubicBezTo>
                  <a:pt x="86" y="90"/>
                  <a:pt x="89" y="101"/>
                  <a:pt x="90" y="116"/>
                </a:cubicBezTo>
                <a:cubicBezTo>
                  <a:pt x="94" y="116"/>
                  <a:pt x="94" y="116"/>
                  <a:pt x="94" y="116"/>
                </a:cubicBezTo>
                <a:cubicBezTo>
                  <a:pt x="97" y="116"/>
                  <a:pt x="99" y="118"/>
                  <a:pt x="99" y="121"/>
                </a:cubicBezTo>
                <a:cubicBezTo>
                  <a:pt x="99" y="124"/>
                  <a:pt x="97" y="126"/>
                  <a:pt x="94" y="126"/>
                </a:cubicBezTo>
                <a:cubicBezTo>
                  <a:pt x="5" y="126"/>
                  <a:pt x="5" y="126"/>
                  <a:pt x="5" y="126"/>
                </a:cubicBezTo>
                <a:cubicBezTo>
                  <a:pt x="2" y="126"/>
                  <a:pt x="0" y="124"/>
                  <a:pt x="0" y="121"/>
                </a:cubicBezTo>
                <a:cubicBezTo>
                  <a:pt x="0" y="118"/>
                  <a:pt x="2" y="116"/>
                  <a:pt x="5" y="116"/>
                </a:cubicBezTo>
                <a:cubicBezTo>
                  <a:pt x="9" y="116"/>
                  <a:pt x="9" y="116"/>
                  <a:pt x="9" y="116"/>
                </a:cubicBezTo>
                <a:cubicBezTo>
                  <a:pt x="10" y="101"/>
                  <a:pt x="13" y="90"/>
                  <a:pt x="18" y="82"/>
                </a:cubicBezTo>
                <a:cubicBezTo>
                  <a:pt x="18" y="82"/>
                  <a:pt x="18" y="82"/>
                  <a:pt x="18" y="82"/>
                </a:cubicBezTo>
                <a:cubicBezTo>
                  <a:pt x="23" y="73"/>
                  <a:pt x="30" y="67"/>
                  <a:pt x="37" y="64"/>
                </a:cubicBezTo>
                <a:cubicBezTo>
                  <a:pt x="30" y="60"/>
                  <a:pt x="23" y="55"/>
                  <a:pt x="18" y="46"/>
                </a:cubicBezTo>
                <a:cubicBezTo>
                  <a:pt x="18" y="46"/>
                  <a:pt x="18" y="46"/>
                  <a:pt x="18" y="46"/>
                </a:cubicBezTo>
                <a:cubicBezTo>
                  <a:pt x="13" y="37"/>
                  <a:pt x="9" y="25"/>
                  <a:pt x="9" y="9"/>
                </a:cubicBezTo>
                <a:cubicBezTo>
                  <a:pt x="5" y="9"/>
                  <a:pt x="5" y="9"/>
                  <a:pt x="5" y="9"/>
                </a:cubicBezTo>
                <a:close/>
                <a:moveTo>
                  <a:pt x="83" y="116"/>
                </a:moveTo>
                <a:cubicBezTo>
                  <a:pt x="83" y="116"/>
                  <a:pt x="83" y="116"/>
                  <a:pt x="83" y="116"/>
                </a:cubicBezTo>
                <a:cubicBezTo>
                  <a:pt x="81" y="106"/>
                  <a:pt x="75" y="99"/>
                  <a:pt x="67" y="94"/>
                </a:cubicBezTo>
                <a:cubicBezTo>
                  <a:pt x="62" y="91"/>
                  <a:pt x="55" y="90"/>
                  <a:pt x="49" y="90"/>
                </a:cubicBezTo>
                <a:cubicBezTo>
                  <a:pt x="43" y="90"/>
                  <a:pt x="37" y="91"/>
                  <a:pt x="32" y="94"/>
                </a:cubicBezTo>
                <a:cubicBezTo>
                  <a:pt x="24" y="99"/>
                  <a:pt x="18" y="106"/>
                  <a:pt x="15" y="116"/>
                </a:cubicBezTo>
                <a:cubicBezTo>
                  <a:pt x="83" y="116"/>
                  <a:pt x="83" y="116"/>
                  <a:pt x="83" y="116"/>
                </a:cubicBezTo>
                <a:close/>
                <a:moveTo>
                  <a:pt x="17" y="100"/>
                </a:moveTo>
                <a:cubicBezTo>
                  <a:pt x="17" y="100"/>
                  <a:pt x="17" y="100"/>
                  <a:pt x="17" y="100"/>
                </a:cubicBezTo>
                <a:cubicBezTo>
                  <a:pt x="20" y="95"/>
                  <a:pt x="24" y="92"/>
                  <a:pt x="29" y="89"/>
                </a:cubicBezTo>
                <a:cubicBezTo>
                  <a:pt x="35" y="86"/>
                  <a:pt x="42" y="84"/>
                  <a:pt x="49" y="84"/>
                </a:cubicBezTo>
                <a:cubicBezTo>
                  <a:pt x="56" y="84"/>
                  <a:pt x="64" y="86"/>
                  <a:pt x="70" y="89"/>
                </a:cubicBezTo>
                <a:cubicBezTo>
                  <a:pt x="74" y="92"/>
                  <a:pt x="78" y="95"/>
                  <a:pt x="82" y="100"/>
                </a:cubicBezTo>
                <a:cubicBezTo>
                  <a:pt x="80" y="94"/>
                  <a:pt x="78" y="89"/>
                  <a:pt x="76" y="85"/>
                </a:cubicBezTo>
                <a:cubicBezTo>
                  <a:pt x="76" y="85"/>
                  <a:pt x="76" y="85"/>
                  <a:pt x="76" y="85"/>
                </a:cubicBezTo>
                <a:cubicBezTo>
                  <a:pt x="70" y="75"/>
                  <a:pt x="62" y="69"/>
                  <a:pt x="53" y="66"/>
                </a:cubicBezTo>
                <a:cubicBezTo>
                  <a:pt x="53" y="66"/>
                  <a:pt x="53" y="66"/>
                  <a:pt x="53" y="66"/>
                </a:cubicBezTo>
                <a:cubicBezTo>
                  <a:pt x="53" y="66"/>
                  <a:pt x="53" y="66"/>
                  <a:pt x="53" y="66"/>
                </a:cubicBezTo>
                <a:cubicBezTo>
                  <a:pt x="53"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6"/>
                  <a:pt x="52" y="66"/>
                  <a:pt x="52" y="66"/>
                </a:cubicBezTo>
                <a:cubicBezTo>
                  <a:pt x="52" y="65"/>
                  <a:pt x="52" y="65"/>
                  <a:pt x="51" y="65"/>
                </a:cubicBezTo>
                <a:cubicBezTo>
                  <a:pt x="51" y="65"/>
                  <a:pt x="51" y="65"/>
                  <a:pt x="51" y="65"/>
                </a:cubicBezTo>
                <a:cubicBezTo>
                  <a:pt x="51" y="65"/>
                  <a:pt x="51" y="64"/>
                  <a:pt x="51" y="64"/>
                </a:cubicBezTo>
                <a:cubicBezTo>
                  <a:pt x="51" y="64"/>
                  <a:pt x="51" y="64"/>
                  <a:pt x="51" y="64"/>
                </a:cubicBezTo>
                <a:cubicBezTo>
                  <a:pt x="51" y="64"/>
                  <a:pt x="51" y="64"/>
                  <a:pt x="51" y="64"/>
                </a:cubicBezTo>
                <a:cubicBezTo>
                  <a:pt x="51" y="64"/>
                  <a:pt x="51" y="64"/>
                  <a:pt x="51" y="64"/>
                </a:cubicBezTo>
                <a:cubicBezTo>
                  <a:pt x="51" y="64"/>
                  <a:pt x="51" y="64"/>
                  <a:pt x="51" y="64"/>
                </a:cubicBezTo>
                <a:cubicBezTo>
                  <a:pt x="51" y="63"/>
                  <a:pt x="51" y="63"/>
                  <a:pt x="51" y="63"/>
                </a:cubicBezTo>
                <a:cubicBezTo>
                  <a:pt x="51" y="63"/>
                  <a:pt x="51" y="63"/>
                  <a:pt x="51" y="63"/>
                </a:cubicBezTo>
                <a:cubicBezTo>
                  <a:pt x="51" y="63"/>
                  <a:pt x="51" y="63"/>
                  <a:pt x="51" y="63"/>
                </a:cubicBezTo>
                <a:cubicBezTo>
                  <a:pt x="51" y="63"/>
                  <a:pt x="51" y="63"/>
                  <a:pt x="51" y="63"/>
                </a:cubicBezTo>
                <a:cubicBezTo>
                  <a:pt x="51" y="62"/>
                  <a:pt x="51" y="62"/>
                  <a:pt x="51" y="62"/>
                </a:cubicBezTo>
                <a:cubicBezTo>
                  <a:pt x="52" y="62"/>
                  <a:pt x="52" y="62"/>
                  <a:pt x="52" y="62"/>
                </a:cubicBezTo>
                <a:cubicBezTo>
                  <a:pt x="52" y="62"/>
                  <a:pt x="52" y="62"/>
                  <a:pt x="52" y="62"/>
                </a:cubicBezTo>
                <a:cubicBezTo>
                  <a:pt x="52" y="62"/>
                  <a:pt x="52" y="62"/>
                  <a:pt x="52" y="62"/>
                </a:cubicBezTo>
                <a:cubicBezTo>
                  <a:pt x="52" y="62"/>
                  <a:pt x="52" y="62"/>
                  <a:pt x="52" y="62"/>
                </a:cubicBezTo>
                <a:cubicBezTo>
                  <a:pt x="52" y="61"/>
                  <a:pt x="52" y="61"/>
                  <a:pt x="52" y="61"/>
                </a:cubicBezTo>
                <a:cubicBezTo>
                  <a:pt x="52" y="61"/>
                  <a:pt x="52" y="61"/>
                  <a:pt x="52" y="61"/>
                </a:cubicBezTo>
                <a:cubicBezTo>
                  <a:pt x="52" y="61"/>
                  <a:pt x="53" y="61"/>
                  <a:pt x="53" y="61"/>
                </a:cubicBezTo>
                <a:cubicBezTo>
                  <a:pt x="53" y="61"/>
                  <a:pt x="53" y="61"/>
                  <a:pt x="53" y="61"/>
                </a:cubicBezTo>
                <a:cubicBezTo>
                  <a:pt x="53" y="61"/>
                  <a:pt x="53" y="61"/>
                  <a:pt x="53" y="61"/>
                </a:cubicBezTo>
                <a:cubicBezTo>
                  <a:pt x="62" y="58"/>
                  <a:pt x="70" y="53"/>
                  <a:pt x="76" y="43"/>
                </a:cubicBezTo>
                <a:cubicBezTo>
                  <a:pt x="76" y="43"/>
                  <a:pt x="76" y="43"/>
                  <a:pt x="76" y="43"/>
                </a:cubicBezTo>
                <a:cubicBezTo>
                  <a:pt x="81" y="35"/>
                  <a:pt x="84" y="24"/>
                  <a:pt x="84" y="9"/>
                </a:cubicBezTo>
                <a:cubicBezTo>
                  <a:pt x="15" y="9"/>
                  <a:pt x="15" y="9"/>
                  <a:pt x="15" y="9"/>
                </a:cubicBezTo>
                <a:cubicBezTo>
                  <a:pt x="15" y="24"/>
                  <a:pt x="18" y="35"/>
                  <a:pt x="23" y="43"/>
                </a:cubicBezTo>
                <a:cubicBezTo>
                  <a:pt x="23" y="43"/>
                  <a:pt x="23" y="43"/>
                  <a:pt x="23" y="43"/>
                </a:cubicBezTo>
                <a:cubicBezTo>
                  <a:pt x="29" y="53"/>
                  <a:pt x="37" y="58"/>
                  <a:pt x="45" y="61"/>
                </a:cubicBezTo>
                <a:cubicBezTo>
                  <a:pt x="46" y="61"/>
                  <a:pt x="46" y="61"/>
                  <a:pt x="46" y="61"/>
                </a:cubicBezTo>
                <a:cubicBezTo>
                  <a:pt x="46" y="61"/>
                  <a:pt x="46" y="61"/>
                  <a:pt x="46" y="61"/>
                </a:cubicBezTo>
                <a:cubicBezTo>
                  <a:pt x="46" y="61"/>
                  <a:pt x="46" y="61"/>
                  <a:pt x="46" y="61"/>
                </a:cubicBezTo>
                <a:cubicBezTo>
                  <a:pt x="46" y="61"/>
                  <a:pt x="46" y="61"/>
                  <a:pt x="46" y="61"/>
                </a:cubicBezTo>
                <a:cubicBezTo>
                  <a:pt x="47" y="62"/>
                  <a:pt x="47" y="62"/>
                  <a:pt x="47" y="62"/>
                </a:cubicBezTo>
                <a:cubicBezTo>
                  <a:pt x="47" y="62"/>
                  <a:pt x="47" y="62"/>
                  <a:pt x="47" y="62"/>
                </a:cubicBezTo>
                <a:cubicBezTo>
                  <a:pt x="47" y="62"/>
                  <a:pt x="47" y="62"/>
                  <a:pt x="47" y="62"/>
                </a:cubicBezTo>
                <a:cubicBezTo>
                  <a:pt x="47" y="62"/>
                  <a:pt x="47" y="62"/>
                  <a:pt x="47" y="62"/>
                </a:cubicBezTo>
                <a:cubicBezTo>
                  <a:pt x="47" y="62"/>
                  <a:pt x="47" y="62"/>
                  <a:pt x="47" y="62"/>
                </a:cubicBezTo>
                <a:cubicBezTo>
                  <a:pt x="47" y="63"/>
                  <a:pt x="47" y="63"/>
                  <a:pt x="47" y="63"/>
                </a:cubicBezTo>
                <a:cubicBezTo>
                  <a:pt x="47" y="63"/>
                  <a:pt x="47" y="63"/>
                  <a:pt x="48" y="63"/>
                </a:cubicBezTo>
                <a:cubicBezTo>
                  <a:pt x="48" y="63"/>
                  <a:pt x="48" y="63"/>
                  <a:pt x="48" y="63"/>
                </a:cubicBezTo>
                <a:cubicBezTo>
                  <a:pt x="48" y="63"/>
                  <a:pt x="48" y="63"/>
                  <a:pt x="48" y="63"/>
                </a:cubicBezTo>
                <a:cubicBezTo>
                  <a:pt x="48" y="64"/>
                  <a:pt x="48" y="64"/>
                  <a:pt x="48" y="64"/>
                </a:cubicBezTo>
                <a:cubicBezTo>
                  <a:pt x="48" y="64"/>
                  <a:pt x="48" y="64"/>
                  <a:pt x="48" y="64"/>
                </a:cubicBezTo>
                <a:cubicBezTo>
                  <a:pt x="48" y="64"/>
                  <a:pt x="48" y="64"/>
                  <a:pt x="48" y="64"/>
                </a:cubicBezTo>
                <a:cubicBezTo>
                  <a:pt x="48" y="64"/>
                  <a:pt x="48" y="64"/>
                  <a:pt x="48" y="64"/>
                </a:cubicBezTo>
                <a:cubicBezTo>
                  <a:pt x="48" y="64"/>
                  <a:pt x="48" y="64"/>
                  <a:pt x="48" y="64"/>
                </a:cubicBezTo>
                <a:cubicBezTo>
                  <a:pt x="47" y="64"/>
                  <a:pt x="47" y="65"/>
                  <a:pt x="47" y="65"/>
                </a:cubicBezTo>
                <a:cubicBezTo>
                  <a:pt x="47" y="65"/>
                  <a:pt x="47" y="65"/>
                  <a:pt x="47" y="65"/>
                </a:cubicBezTo>
                <a:cubicBezTo>
                  <a:pt x="47" y="65"/>
                  <a:pt x="47" y="65"/>
                  <a:pt x="47" y="66"/>
                </a:cubicBezTo>
                <a:cubicBezTo>
                  <a:pt x="47" y="66"/>
                  <a:pt x="47" y="66"/>
                  <a:pt x="47" y="66"/>
                </a:cubicBezTo>
                <a:cubicBezTo>
                  <a:pt x="47" y="66"/>
                  <a:pt x="47" y="66"/>
                  <a:pt x="47" y="66"/>
                </a:cubicBezTo>
                <a:cubicBezTo>
                  <a:pt x="47" y="66"/>
                  <a:pt x="47" y="66"/>
                  <a:pt x="47" y="66"/>
                </a:cubicBezTo>
                <a:cubicBezTo>
                  <a:pt x="46" y="66"/>
                  <a:pt x="46" y="66"/>
                  <a:pt x="46" y="66"/>
                </a:cubicBezTo>
                <a:cubicBezTo>
                  <a:pt x="46" y="66"/>
                  <a:pt x="46" y="66"/>
                  <a:pt x="46" y="66"/>
                </a:cubicBezTo>
                <a:cubicBezTo>
                  <a:pt x="46" y="66"/>
                  <a:pt x="46" y="66"/>
                  <a:pt x="46" y="66"/>
                </a:cubicBezTo>
                <a:cubicBezTo>
                  <a:pt x="46" y="66"/>
                  <a:pt x="46" y="66"/>
                  <a:pt x="46" y="66"/>
                </a:cubicBezTo>
                <a:cubicBezTo>
                  <a:pt x="45" y="66"/>
                  <a:pt x="45" y="66"/>
                  <a:pt x="45" y="66"/>
                </a:cubicBezTo>
                <a:cubicBezTo>
                  <a:pt x="37" y="69"/>
                  <a:pt x="29" y="75"/>
                  <a:pt x="23" y="85"/>
                </a:cubicBezTo>
                <a:cubicBezTo>
                  <a:pt x="23" y="85"/>
                  <a:pt x="23" y="85"/>
                  <a:pt x="23" y="85"/>
                </a:cubicBezTo>
                <a:cubicBezTo>
                  <a:pt x="20" y="89"/>
                  <a:pt x="18" y="94"/>
                  <a:pt x="17" y="100"/>
                </a:cubicBezTo>
                <a:close/>
                <a:moveTo>
                  <a:pt x="24" y="34"/>
                </a:moveTo>
                <a:cubicBezTo>
                  <a:pt x="24" y="34"/>
                  <a:pt x="24" y="34"/>
                  <a:pt x="24" y="34"/>
                </a:cubicBezTo>
                <a:cubicBezTo>
                  <a:pt x="26" y="39"/>
                  <a:pt x="29" y="44"/>
                  <a:pt x="33" y="48"/>
                </a:cubicBezTo>
                <a:cubicBezTo>
                  <a:pt x="37" y="52"/>
                  <a:pt x="41" y="55"/>
                  <a:pt x="47" y="56"/>
                </a:cubicBezTo>
                <a:cubicBezTo>
                  <a:pt x="47" y="56"/>
                  <a:pt x="47" y="56"/>
                  <a:pt x="47" y="56"/>
                </a:cubicBezTo>
                <a:cubicBezTo>
                  <a:pt x="47" y="56"/>
                  <a:pt x="47" y="56"/>
                  <a:pt x="47" y="56"/>
                </a:cubicBezTo>
                <a:cubicBezTo>
                  <a:pt x="48" y="57"/>
                  <a:pt x="48" y="57"/>
                  <a:pt x="48" y="57"/>
                </a:cubicBezTo>
                <a:cubicBezTo>
                  <a:pt x="48" y="57"/>
                  <a:pt x="48" y="57"/>
                  <a:pt x="48" y="57"/>
                </a:cubicBezTo>
                <a:cubicBezTo>
                  <a:pt x="48" y="57"/>
                  <a:pt x="48" y="57"/>
                  <a:pt x="48" y="57"/>
                </a:cubicBezTo>
                <a:cubicBezTo>
                  <a:pt x="49" y="57"/>
                  <a:pt x="49" y="57"/>
                  <a:pt x="49" y="57"/>
                </a:cubicBezTo>
                <a:cubicBezTo>
                  <a:pt x="49" y="57"/>
                  <a:pt x="50" y="57"/>
                  <a:pt x="51" y="57"/>
                </a:cubicBezTo>
                <a:cubicBezTo>
                  <a:pt x="51" y="57"/>
                  <a:pt x="51" y="57"/>
                  <a:pt x="51" y="57"/>
                </a:cubicBezTo>
                <a:cubicBezTo>
                  <a:pt x="52" y="56"/>
                  <a:pt x="52" y="56"/>
                  <a:pt x="52" y="56"/>
                </a:cubicBezTo>
                <a:cubicBezTo>
                  <a:pt x="52" y="56"/>
                  <a:pt x="52" y="56"/>
                  <a:pt x="52" y="56"/>
                </a:cubicBezTo>
                <a:cubicBezTo>
                  <a:pt x="52" y="56"/>
                  <a:pt x="52" y="56"/>
                  <a:pt x="52" y="56"/>
                </a:cubicBezTo>
                <a:cubicBezTo>
                  <a:pt x="57" y="55"/>
                  <a:pt x="62" y="52"/>
                  <a:pt x="66" y="48"/>
                </a:cubicBezTo>
                <a:cubicBezTo>
                  <a:pt x="66" y="48"/>
                  <a:pt x="66" y="48"/>
                  <a:pt x="66" y="48"/>
                </a:cubicBezTo>
                <a:cubicBezTo>
                  <a:pt x="70" y="44"/>
                  <a:pt x="73" y="39"/>
                  <a:pt x="75" y="34"/>
                </a:cubicBezTo>
                <a:cubicBezTo>
                  <a:pt x="75" y="32"/>
                  <a:pt x="75" y="31"/>
                  <a:pt x="73" y="30"/>
                </a:cubicBezTo>
                <a:cubicBezTo>
                  <a:pt x="72" y="30"/>
                  <a:pt x="70" y="30"/>
                  <a:pt x="69" y="32"/>
                </a:cubicBezTo>
                <a:cubicBezTo>
                  <a:pt x="68" y="36"/>
                  <a:pt x="65" y="41"/>
                  <a:pt x="62" y="44"/>
                </a:cubicBezTo>
                <a:cubicBezTo>
                  <a:pt x="59" y="47"/>
                  <a:pt x="55" y="49"/>
                  <a:pt x="50" y="51"/>
                </a:cubicBezTo>
                <a:cubicBezTo>
                  <a:pt x="50" y="51"/>
                  <a:pt x="50" y="51"/>
                  <a:pt x="50" y="51"/>
                </a:cubicBezTo>
                <a:cubicBezTo>
                  <a:pt x="50" y="51"/>
                  <a:pt x="50" y="51"/>
                  <a:pt x="50" y="51"/>
                </a:cubicBezTo>
                <a:cubicBezTo>
                  <a:pt x="50" y="51"/>
                  <a:pt x="50" y="51"/>
                  <a:pt x="50" y="51"/>
                </a:cubicBezTo>
                <a:cubicBezTo>
                  <a:pt x="49" y="51"/>
                  <a:pt x="49" y="51"/>
                  <a:pt x="49" y="51"/>
                </a:cubicBezTo>
                <a:cubicBezTo>
                  <a:pt x="49" y="51"/>
                  <a:pt x="49" y="51"/>
                  <a:pt x="49" y="51"/>
                </a:cubicBezTo>
                <a:cubicBezTo>
                  <a:pt x="49" y="51"/>
                  <a:pt x="49" y="51"/>
                  <a:pt x="49" y="51"/>
                </a:cubicBezTo>
                <a:cubicBezTo>
                  <a:pt x="49" y="51"/>
                  <a:pt x="49" y="51"/>
                  <a:pt x="49" y="51"/>
                </a:cubicBezTo>
                <a:cubicBezTo>
                  <a:pt x="44" y="49"/>
                  <a:pt x="40" y="47"/>
                  <a:pt x="37" y="44"/>
                </a:cubicBezTo>
                <a:cubicBezTo>
                  <a:pt x="34" y="41"/>
                  <a:pt x="31" y="36"/>
                  <a:pt x="29" y="32"/>
                </a:cubicBezTo>
                <a:cubicBezTo>
                  <a:pt x="29" y="30"/>
                  <a:pt x="27" y="30"/>
                  <a:pt x="26" y="30"/>
                </a:cubicBezTo>
                <a:cubicBezTo>
                  <a:pt x="24" y="31"/>
                  <a:pt x="23" y="32"/>
                  <a:pt x="24" y="34"/>
                </a:cubicBezTo>
                <a:close/>
                <a:moveTo>
                  <a:pt x="50" y="51"/>
                </a:moveTo>
                <a:cubicBezTo>
                  <a:pt x="50" y="51"/>
                  <a:pt x="50" y="51"/>
                  <a:pt x="50" y="51"/>
                </a:cubicBezTo>
                <a:cubicBezTo>
                  <a:pt x="50" y="51"/>
                  <a:pt x="50" y="51"/>
                  <a:pt x="50" y="51"/>
                </a:cubicBezTo>
                <a:cubicBezTo>
                  <a:pt x="50" y="51"/>
                  <a:pt x="50" y="51"/>
                  <a:pt x="50"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
          <p:cNvSpPr>
            <a:spLocks noEditPoints="1"/>
          </p:cNvSpPr>
          <p:nvPr/>
        </p:nvSpPr>
        <p:spPr bwMode="auto">
          <a:xfrm>
            <a:off x="6861622" y="2651389"/>
            <a:ext cx="287481" cy="263700"/>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
          <p:cNvSpPr>
            <a:spLocks noEditPoints="1"/>
          </p:cNvSpPr>
          <p:nvPr/>
        </p:nvSpPr>
        <p:spPr bwMode="auto">
          <a:xfrm>
            <a:off x="5634430" y="2653662"/>
            <a:ext cx="280664" cy="259154"/>
          </a:xfrm>
          <a:custGeom>
            <a:avLst/>
            <a:gdLst>
              <a:gd name="T0" fmla="*/ 95 w 123"/>
              <a:gd name="T1" fmla="*/ 54 h 113"/>
              <a:gd name="T2" fmla="*/ 122 w 123"/>
              <a:gd name="T3" fmla="*/ 38 h 113"/>
              <a:gd name="T4" fmla="*/ 111 w 123"/>
              <a:gd name="T5" fmla="*/ 36 h 113"/>
              <a:gd name="T6" fmla="*/ 96 w 123"/>
              <a:gd name="T7" fmla="*/ 28 h 113"/>
              <a:gd name="T8" fmla="*/ 105 w 123"/>
              <a:gd name="T9" fmla="*/ 14 h 113"/>
              <a:gd name="T10" fmla="*/ 114 w 123"/>
              <a:gd name="T11" fmla="*/ 7 h 113"/>
              <a:gd name="T12" fmla="*/ 74 w 123"/>
              <a:gd name="T13" fmla="*/ 14 h 113"/>
              <a:gd name="T14" fmla="*/ 72 w 123"/>
              <a:gd name="T15" fmla="*/ 35 h 113"/>
              <a:gd name="T16" fmla="*/ 50 w 123"/>
              <a:gd name="T17" fmla="*/ 21 h 113"/>
              <a:gd name="T18" fmla="*/ 55 w 123"/>
              <a:gd name="T19" fmla="*/ 13 h 113"/>
              <a:gd name="T20" fmla="*/ 64 w 123"/>
              <a:gd name="T21" fmla="*/ 7 h 113"/>
              <a:gd name="T22" fmla="*/ 33 w 123"/>
              <a:gd name="T23" fmla="*/ 6 h 113"/>
              <a:gd name="T24" fmla="*/ 30 w 123"/>
              <a:gd name="T25" fmla="*/ 6 h 113"/>
              <a:gd name="T26" fmla="*/ 13 w 123"/>
              <a:gd name="T27" fmla="*/ 22 h 113"/>
              <a:gd name="T28" fmla="*/ 14 w 123"/>
              <a:gd name="T29" fmla="*/ 25 h 113"/>
              <a:gd name="T30" fmla="*/ 10 w 123"/>
              <a:gd name="T31" fmla="*/ 27 h 113"/>
              <a:gd name="T32" fmla="*/ 1 w 123"/>
              <a:gd name="T33" fmla="*/ 39 h 113"/>
              <a:gd name="T34" fmla="*/ 9 w 123"/>
              <a:gd name="T35" fmla="*/ 46 h 113"/>
              <a:gd name="T36" fmla="*/ 9 w 123"/>
              <a:gd name="T37" fmla="*/ 46 h 113"/>
              <a:gd name="T38" fmla="*/ 9 w 123"/>
              <a:gd name="T39" fmla="*/ 47 h 113"/>
              <a:gd name="T40" fmla="*/ 27 w 123"/>
              <a:gd name="T41" fmla="*/ 48 h 113"/>
              <a:gd name="T42" fmla="*/ 28 w 123"/>
              <a:gd name="T43" fmla="*/ 42 h 113"/>
              <a:gd name="T44" fmla="*/ 49 w 123"/>
              <a:gd name="T45" fmla="*/ 58 h 113"/>
              <a:gd name="T46" fmla="*/ 25 w 123"/>
              <a:gd name="T47" fmla="*/ 111 h 113"/>
              <a:gd name="T48" fmla="*/ 103 w 123"/>
              <a:gd name="T49" fmla="*/ 112 h 113"/>
              <a:gd name="T50" fmla="*/ 120 w 123"/>
              <a:gd name="T51" fmla="*/ 95 h 113"/>
              <a:gd name="T52" fmla="*/ 34 w 123"/>
              <a:gd name="T53" fmla="*/ 35 h 113"/>
              <a:gd name="T54" fmla="*/ 28 w 123"/>
              <a:gd name="T55" fmla="*/ 36 h 113"/>
              <a:gd name="T56" fmla="*/ 24 w 123"/>
              <a:gd name="T57" fmla="*/ 38 h 113"/>
              <a:gd name="T58" fmla="*/ 18 w 123"/>
              <a:gd name="T59" fmla="*/ 48 h 113"/>
              <a:gd name="T60" fmla="*/ 13 w 123"/>
              <a:gd name="T61" fmla="*/ 42 h 113"/>
              <a:gd name="T62" fmla="*/ 13 w 123"/>
              <a:gd name="T63" fmla="*/ 42 h 113"/>
              <a:gd name="T64" fmla="*/ 13 w 123"/>
              <a:gd name="T65" fmla="*/ 42 h 113"/>
              <a:gd name="T66" fmla="*/ 11 w 123"/>
              <a:gd name="T67" fmla="*/ 33 h 113"/>
              <a:gd name="T68" fmla="*/ 18 w 123"/>
              <a:gd name="T69" fmla="*/ 30 h 113"/>
              <a:gd name="T70" fmla="*/ 21 w 123"/>
              <a:gd name="T71" fmla="*/ 25 h 113"/>
              <a:gd name="T72" fmla="*/ 28 w 123"/>
              <a:gd name="T73" fmla="*/ 12 h 113"/>
              <a:gd name="T74" fmla="*/ 36 w 123"/>
              <a:gd name="T75" fmla="*/ 11 h 113"/>
              <a:gd name="T76" fmla="*/ 40 w 123"/>
              <a:gd name="T77" fmla="*/ 10 h 113"/>
              <a:gd name="T78" fmla="*/ 53 w 123"/>
              <a:gd name="T79" fmla="*/ 7 h 113"/>
              <a:gd name="T80" fmla="*/ 45 w 123"/>
              <a:gd name="T81" fmla="*/ 19 h 113"/>
              <a:gd name="T82" fmla="*/ 43 w 123"/>
              <a:gd name="T83" fmla="*/ 26 h 113"/>
              <a:gd name="T84" fmla="*/ 34 w 123"/>
              <a:gd name="T85" fmla="*/ 35 h 113"/>
              <a:gd name="T86" fmla="*/ 19 w 123"/>
              <a:gd name="T87" fmla="*/ 96 h 113"/>
              <a:gd name="T88" fmla="*/ 78 w 123"/>
              <a:gd name="T89" fmla="*/ 35 h 113"/>
              <a:gd name="T90" fmla="*/ 77 w 123"/>
              <a:gd name="T91" fmla="*/ 33 h 113"/>
              <a:gd name="T92" fmla="*/ 102 w 123"/>
              <a:gd name="T93" fmla="*/ 7 h 113"/>
              <a:gd name="T94" fmla="*/ 96 w 123"/>
              <a:gd name="T95" fmla="*/ 10 h 113"/>
              <a:gd name="T96" fmla="*/ 90 w 123"/>
              <a:gd name="T97" fmla="*/ 31 h 113"/>
              <a:gd name="T98" fmla="*/ 105 w 123"/>
              <a:gd name="T99" fmla="*/ 43 h 113"/>
              <a:gd name="T100" fmla="*/ 111 w 123"/>
              <a:gd name="T101" fmla="*/ 43 h 113"/>
              <a:gd name="T102" fmla="*/ 88 w 123"/>
              <a:gd name="T103" fmla="*/ 47 h 113"/>
              <a:gd name="T104" fmla="*/ 105 w 123"/>
              <a:gd name="T105" fmla="*/ 106 h 113"/>
              <a:gd name="T106" fmla="*/ 78 w 123"/>
              <a:gd name="T107" fmla="*/ 6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13">
                <a:moveTo>
                  <a:pt x="82" y="58"/>
                </a:moveTo>
                <a:cubicBezTo>
                  <a:pt x="88" y="53"/>
                  <a:pt x="88" y="53"/>
                  <a:pt x="88" y="53"/>
                </a:cubicBezTo>
                <a:cubicBezTo>
                  <a:pt x="90" y="54"/>
                  <a:pt x="92" y="54"/>
                  <a:pt x="95" y="54"/>
                </a:cubicBezTo>
                <a:cubicBezTo>
                  <a:pt x="98" y="55"/>
                  <a:pt x="101" y="54"/>
                  <a:pt x="104" y="54"/>
                </a:cubicBezTo>
                <a:cubicBezTo>
                  <a:pt x="108" y="53"/>
                  <a:pt x="112" y="50"/>
                  <a:pt x="115" y="48"/>
                </a:cubicBezTo>
                <a:cubicBezTo>
                  <a:pt x="118" y="45"/>
                  <a:pt x="121" y="41"/>
                  <a:pt x="122" y="38"/>
                </a:cubicBezTo>
                <a:cubicBezTo>
                  <a:pt x="123" y="36"/>
                  <a:pt x="122" y="34"/>
                  <a:pt x="121" y="34"/>
                </a:cubicBezTo>
                <a:cubicBezTo>
                  <a:pt x="120" y="34"/>
                  <a:pt x="119" y="34"/>
                  <a:pt x="119" y="34"/>
                </a:cubicBezTo>
                <a:cubicBezTo>
                  <a:pt x="111" y="36"/>
                  <a:pt x="111" y="36"/>
                  <a:pt x="111" y="36"/>
                </a:cubicBezTo>
                <a:cubicBezTo>
                  <a:pt x="105" y="37"/>
                  <a:pt x="105" y="37"/>
                  <a:pt x="105" y="37"/>
                </a:cubicBezTo>
                <a:cubicBezTo>
                  <a:pt x="100" y="33"/>
                  <a:pt x="100" y="33"/>
                  <a:pt x="100" y="33"/>
                </a:cubicBezTo>
                <a:cubicBezTo>
                  <a:pt x="96" y="28"/>
                  <a:pt x="96" y="28"/>
                  <a:pt x="96" y="28"/>
                </a:cubicBezTo>
                <a:cubicBezTo>
                  <a:pt x="97" y="22"/>
                  <a:pt x="97" y="22"/>
                  <a:pt x="97" y="22"/>
                </a:cubicBezTo>
                <a:cubicBezTo>
                  <a:pt x="99" y="16"/>
                  <a:pt x="99" y="16"/>
                  <a:pt x="99" y="16"/>
                </a:cubicBezTo>
                <a:cubicBezTo>
                  <a:pt x="105" y="14"/>
                  <a:pt x="105" y="14"/>
                  <a:pt x="105" y="14"/>
                </a:cubicBezTo>
                <a:cubicBezTo>
                  <a:pt x="113" y="12"/>
                  <a:pt x="113" y="12"/>
                  <a:pt x="113" y="12"/>
                </a:cubicBezTo>
                <a:cubicBezTo>
                  <a:pt x="115" y="11"/>
                  <a:pt x="115" y="10"/>
                  <a:pt x="115" y="8"/>
                </a:cubicBezTo>
                <a:cubicBezTo>
                  <a:pt x="115" y="8"/>
                  <a:pt x="115" y="7"/>
                  <a:pt x="114" y="7"/>
                </a:cubicBezTo>
                <a:cubicBezTo>
                  <a:pt x="111" y="4"/>
                  <a:pt x="107" y="2"/>
                  <a:pt x="103" y="1"/>
                </a:cubicBezTo>
                <a:cubicBezTo>
                  <a:pt x="99" y="1"/>
                  <a:pt x="95" y="1"/>
                  <a:pt x="90" y="2"/>
                </a:cubicBezTo>
                <a:cubicBezTo>
                  <a:pt x="83" y="4"/>
                  <a:pt x="78" y="8"/>
                  <a:pt x="74" y="14"/>
                </a:cubicBezTo>
                <a:cubicBezTo>
                  <a:pt x="71" y="20"/>
                  <a:pt x="70" y="28"/>
                  <a:pt x="71" y="35"/>
                </a:cubicBezTo>
                <a:cubicBezTo>
                  <a:pt x="71" y="35"/>
                  <a:pt x="71" y="35"/>
                  <a:pt x="71" y="35"/>
                </a:cubicBezTo>
                <a:cubicBezTo>
                  <a:pt x="72" y="35"/>
                  <a:pt x="72" y="35"/>
                  <a:pt x="72" y="35"/>
                </a:cubicBezTo>
                <a:cubicBezTo>
                  <a:pt x="66" y="41"/>
                  <a:pt x="66" y="41"/>
                  <a:pt x="66" y="41"/>
                </a:cubicBezTo>
                <a:cubicBezTo>
                  <a:pt x="48" y="24"/>
                  <a:pt x="48" y="24"/>
                  <a:pt x="48" y="24"/>
                </a:cubicBezTo>
                <a:cubicBezTo>
                  <a:pt x="49" y="23"/>
                  <a:pt x="49" y="22"/>
                  <a:pt x="50" y="21"/>
                </a:cubicBezTo>
                <a:cubicBezTo>
                  <a:pt x="50" y="21"/>
                  <a:pt x="50" y="21"/>
                  <a:pt x="50" y="21"/>
                </a:cubicBezTo>
                <a:cubicBezTo>
                  <a:pt x="50" y="19"/>
                  <a:pt x="51" y="18"/>
                  <a:pt x="51" y="17"/>
                </a:cubicBezTo>
                <a:cubicBezTo>
                  <a:pt x="52" y="15"/>
                  <a:pt x="54" y="13"/>
                  <a:pt x="55" y="13"/>
                </a:cubicBezTo>
                <a:cubicBezTo>
                  <a:pt x="57" y="12"/>
                  <a:pt x="59" y="12"/>
                  <a:pt x="62" y="12"/>
                </a:cubicBezTo>
                <a:cubicBezTo>
                  <a:pt x="63" y="12"/>
                  <a:pt x="64" y="12"/>
                  <a:pt x="64" y="11"/>
                </a:cubicBezTo>
                <a:cubicBezTo>
                  <a:pt x="65" y="10"/>
                  <a:pt x="65" y="8"/>
                  <a:pt x="64" y="7"/>
                </a:cubicBezTo>
                <a:cubicBezTo>
                  <a:pt x="60" y="3"/>
                  <a:pt x="55" y="0"/>
                  <a:pt x="50" y="0"/>
                </a:cubicBezTo>
                <a:cubicBezTo>
                  <a:pt x="45" y="0"/>
                  <a:pt x="41" y="1"/>
                  <a:pt x="36" y="5"/>
                </a:cubicBezTo>
                <a:cubicBezTo>
                  <a:pt x="35" y="5"/>
                  <a:pt x="34" y="6"/>
                  <a:pt x="33" y="6"/>
                </a:cubicBezTo>
                <a:cubicBezTo>
                  <a:pt x="33" y="7"/>
                  <a:pt x="32" y="7"/>
                  <a:pt x="32" y="7"/>
                </a:cubicBezTo>
                <a:cubicBezTo>
                  <a:pt x="30" y="6"/>
                  <a:pt x="30" y="6"/>
                  <a:pt x="30" y="6"/>
                </a:cubicBezTo>
                <a:cubicBezTo>
                  <a:pt x="30" y="6"/>
                  <a:pt x="30" y="6"/>
                  <a:pt x="30" y="6"/>
                </a:cubicBezTo>
                <a:cubicBezTo>
                  <a:pt x="29" y="5"/>
                  <a:pt x="27" y="5"/>
                  <a:pt x="26" y="6"/>
                </a:cubicBezTo>
                <a:cubicBezTo>
                  <a:pt x="13" y="18"/>
                  <a:pt x="13" y="18"/>
                  <a:pt x="13" y="18"/>
                </a:cubicBezTo>
                <a:cubicBezTo>
                  <a:pt x="12" y="20"/>
                  <a:pt x="12" y="21"/>
                  <a:pt x="13" y="22"/>
                </a:cubicBezTo>
                <a:cubicBezTo>
                  <a:pt x="15" y="24"/>
                  <a:pt x="15" y="24"/>
                  <a:pt x="15" y="24"/>
                </a:cubicBezTo>
                <a:cubicBezTo>
                  <a:pt x="14" y="25"/>
                  <a:pt x="14" y="25"/>
                  <a:pt x="14" y="25"/>
                </a:cubicBezTo>
                <a:cubicBezTo>
                  <a:pt x="14" y="25"/>
                  <a:pt x="14" y="25"/>
                  <a:pt x="14" y="25"/>
                </a:cubicBezTo>
                <a:cubicBezTo>
                  <a:pt x="14" y="25"/>
                  <a:pt x="14" y="26"/>
                  <a:pt x="13" y="27"/>
                </a:cubicBezTo>
                <a:cubicBezTo>
                  <a:pt x="13" y="27"/>
                  <a:pt x="13" y="27"/>
                  <a:pt x="12" y="27"/>
                </a:cubicBezTo>
                <a:cubicBezTo>
                  <a:pt x="12" y="27"/>
                  <a:pt x="11" y="28"/>
                  <a:pt x="10" y="27"/>
                </a:cubicBezTo>
                <a:cubicBezTo>
                  <a:pt x="9" y="27"/>
                  <a:pt x="8" y="28"/>
                  <a:pt x="7" y="28"/>
                </a:cubicBezTo>
                <a:cubicBezTo>
                  <a:pt x="1" y="35"/>
                  <a:pt x="1" y="35"/>
                  <a:pt x="1" y="35"/>
                </a:cubicBezTo>
                <a:cubicBezTo>
                  <a:pt x="0" y="36"/>
                  <a:pt x="0" y="38"/>
                  <a:pt x="1" y="39"/>
                </a:cubicBezTo>
                <a:cubicBezTo>
                  <a:pt x="8" y="46"/>
                  <a:pt x="8" y="46"/>
                  <a:pt x="8" y="46"/>
                </a:cubicBezTo>
                <a:cubicBezTo>
                  <a:pt x="8" y="46"/>
                  <a:pt x="8" y="46"/>
                  <a:pt x="8" y="46"/>
                </a:cubicBezTo>
                <a:cubicBezTo>
                  <a:pt x="9" y="46"/>
                  <a:pt x="9" y="46"/>
                  <a:pt x="9" y="46"/>
                </a:cubicBezTo>
                <a:cubicBezTo>
                  <a:pt x="9" y="46"/>
                  <a:pt x="9" y="46"/>
                  <a:pt x="9" y="46"/>
                </a:cubicBezTo>
                <a:cubicBezTo>
                  <a:pt x="9" y="46"/>
                  <a:pt x="9" y="46"/>
                  <a:pt x="9" y="46"/>
                </a:cubicBezTo>
                <a:cubicBezTo>
                  <a:pt x="9" y="46"/>
                  <a:pt x="9" y="46"/>
                  <a:pt x="9" y="46"/>
                </a:cubicBezTo>
                <a:cubicBezTo>
                  <a:pt x="9" y="46"/>
                  <a:pt x="9" y="46"/>
                  <a:pt x="9" y="46"/>
                </a:cubicBezTo>
                <a:cubicBezTo>
                  <a:pt x="9" y="47"/>
                  <a:pt x="9" y="47"/>
                  <a:pt x="9" y="47"/>
                </a:cubicBezTo>
                <a:cubicBezTo>
                  <a:pt x="9" y="47"/>
                  <a:pt x="9" y="47"/>
                  <a:pt x="9" y="47"/>
                </a:cubicBezTo>
                <a:cubicBezTo>
                  <a:pt x="16" y="54"/>
                  <a:pt x="16" y="54"/>
                  <a:pt x="16" y="54"/>
                </a:cubicBezTo>
                <a:cubicBezTo>
                  <a:pt x="18" y="55"/>
                  <a:pt x="19" y="55"/>
                  <a:pt x="21" y="54"/>
                </a:cubicBezTo>
                <a:cubicBezTo>
                  <a:pt x="27" y="48"/>
                  <a:pt x="27" y="48"/>
                  <a:pt x="27" y="48"/>
                </a:cubicBezTo>
                <a:cubicBezTo>
                  <a:pt x="27" y="47"/>
                  <a:pt x="28" y="46"/>
                  <a:pt x="28" y="45"/>
                </a:cubicBezTo>
                <a:cubicBezTo>
                  <a:pt x="28" y="45"/>
                  <a:pt x="28" y="44"/>
                  <a:pt x="28" y="43"/>
                </a:cubicBezTo>
                <a:cubicBezTo>
                  <a:pt x="28" y="43"/>
                  <a:pt x="28" y="43"/>
                  <a:pt x="28" y="42"/>
                </a:cubicBezTo>
                <a:cubicBezTo>
                  <a:pt x="29" y="42"/>
                  <a:pt x="30" y="41"/>
                  <a:pt x="31" y="41"/>
                </a:cubicBezTo>
                <a:cubicBezTo>
                  <a:pt x="31" y="41"/>
                  <a:pt x="31" y="41"/>
                  <a:pt x="31" y="41"/>
                </a:cubicBezTo>
                <a:cubicBezTo>
                  <a:pt x="49" y="58"/>
                  <a:pt x="49" y="58"/>
                  <a:pt x="49" y="58"/>
                </a:cubicBezTo>
                <a:cubicBezTo>
                  <a:pt x="13" y="94"/>
                  <a:pt x="13" y="94"/>
                  <a:pt x="13" y="94"/>
                </a:cubicBezTo>
                <a:cubicBezTo>
                  <a:pt x="11" y="95"/>
                  <a:pt x="11" y="97"/>
                  <a:pt x="13" y="98"/>
                </a:cubicBezTo>
                <a:cubicBezTo>
                  <a:pt x="25" y="111"/>
                  <a:pt x="25" y="111"/>
                  <a:pt x="25" y="111"/>
                </a:cubicBezTo>
                <a:cubicBezTo>
                  <a:pt x="27" y="112"/>
                  <a:pt x="28" y="112"/>
                  <a:pt x="30" y="111"/>
                </a:cubicBezTo>
                <a:cubicBezTo>
                  <a:pt x="66" y="75"/>
                  <a:pt x="66" y="75"/>
                  <a:pt x="66" y="75"/>
                </a:cubicBezTo>
                <a:cubicBezTo>
                  <a:pt x="103" y="112"/>
                  <a:pt x="103" y="112"/>
                  <a:pt x="103" y="112"/>
                </a:cubicBezTo>
                <a:cubicBezTo>
                  <a:pt x="104" y="113"/>
                  <a:pt x="106" y="113"/>
                  <a:pt x="107" y="112"/>
                </a:cubicBezTo>
                <a:cubicBezTo>
                  <a:pt x="120" y="99"/>
                  <a:pt x="120" y="99"/>
                  <a:pt x="120" y="99"/>
                </a:cubicBezTo>
                <a:cubicBezTo>
                  <a:pt x="121" y="98"/>
                  <a:pt x="121" y="96"/>
                  <a:pt x="120" y="95"/>
                </a:cubicBezTo>
                <a:cubicBezTo>
                  <a:pt x="82" y="58"/>
                  <a:pt x="82" y="58"/>
                  <a:pt x="82" y="58"/>
                </a:cubicBezTo>
                <a:close/>
                <a:moveTo>
                  <a:pt x="34" y="35"/>
                </a:moveTo>
                <a:cubicBezTo>
                  <a:pt x="34" y="35"/>
                  <a:pt x="34" y="35"/>
                  <a:pt x="34" y="35"/>
                </a:cubicBezTo>
                <a:cubicBezTo>
                  <a:pt x="33" y="34"/>
                  <a:pt x="31" y="34"/>
                  <a:pt x="30" y="35"/>
                </a:cubicBezTo>
                <a:cubicBezTo>
                  <a:pt x="29" y="35"/>
                  <a:pt x="29" y="36"/>
                  <a:pt x="28" y="36"/>
                </a:cubicBezTo>
                <a:cubicBezTo>
                  <a:pt x="28" y="36"/>
                  <a:pt x="28" y="36"/>
                  <a:pt x="28" y="36"/>
                </a:cubicBezTo>
                <a:cubicBezTo>
                  <a:pt x="28" y="36"/>
                  <a:pt x="28" y="36"/>
                  <a:pt x="28" y="36"/>
                </a:cubicBezTo>
                <a:cubicBezTo>
                  <a:pt x="27" y="36"/>
                  <a:pt x="26" y="37"/>
                  <a:pt x="26" y="37"/>
                </a:cubicBezTo>
                <a:cubicBezTo>
                  <a:pt x="25" y="37"/>
                  <a:pt x="25" y="38"/>
                  <a:pt x="24" y="38"/>
                </a:cubicBezTo>
                <a:cubicBezTo>
                  <a:pt x="24" y="39"/>
                  <a:pt x="23" y="40"/>
                  <a:pt x="22" y="41"/>
                </a:cubicBezTo>
                <a:cubicBezTo>
                  <a:pt x="22" y="42"/>
                  <a:pt x="22" y="43"/>
                  <a:pt x="22" y="45"/>
                </a:cubicBezTo>
                <a:cubicBezTo>
                  <a:pt x="18" y="48"/>
                  <a:pt x="18" y="48"/>
                  <a:pt x="18" y="48"/>
                </a:cubicBezTo>
                <a:cubicBezTo>
                  <a:pt x="13" y="43"/>
                  <a:pt x="13" y="43"/>
                  <a:pt x="13" y="43"/>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3" y="42"/>
                  <a:pt x="13" y="42"/>
                  <a:pt x="13" y="42"/>
                </a:cubicBezTo>
                <a:cubicBezTo>
                  <a:pt x="12" y="42"/>
                  <a:pt x="12" y="42"/>
                  <a:pt x="12" y="42"/>
                </a:cubicBezTo>
                <a:cubicBezTo>
                  <a:pt x="7" y="37"/>
                  <a:pt x="7" y="37"/>
                  <a:pt x="7" y="37"/>
                </a:cubicBezTo>
                <a:cubicBezTo>
                  <a:pt x="11" y="33"/>
                  <a:pt x="11" y="33"/>
                  <a:pt x="11" y="33"/>
                </a:cubicBezTo>
                <a:cubicBezTo>
                  <a:pt x="12" y="33"/>
                  <a:pt x="13" y="33"/>
                  <a:pt x="14" y="33"/>
                </a:cubicBezTo>
                <a:cubicBezTo>
                  <a:pt x="15" y="32"/>
                  <a:pt x="17" y="32"/>
                  <a:pt x="18" y="31"/>
                </a:cubicBezTo>
                <a:cubicBezTo>
                  <a:pt x="18" y="30"/>
                  <a:pt x="18" y="30"/>
                  <a:pt x="18" y="30"/>
                </a:cubicBezTo>
                <a:cubicBezTo>
                  <a:pt x="19" y="29"/>
                  <a:pt x="19" y="28"/>
                  <a:pt x="20" y="27"/>
                </a:cubicBezTo>
                <a:cubicBezTo>
                  <a:pt x="20" y="27"/>
                  <a:pt x="20" y="27"/>
                  <a:pt x="20" y="27"/>
                </a:cubicBezTo>
                <a:cubicBezTo>
                  <a:pt x="20" y="27"/>
                  <a:pt x="20" y="26"/>
                  <a:pt x="21" y="25"/>
                </a:cubicBezTo>
                <a:cubicBezTo>
                  <a:pt x="22" y="24"/>
                  <a:pt x="21" y="22"/>
                  <a:pt x="20" y="21"/>
                </a:cubicBezTo>
                <a:cubicBezTo>
                  <a:pt x="20" y="20"/>
                  <a:pt x="20" y="20"/>
                  <a:pt x="20" y="20"/>
                </a:cubicBezTo>
                <a:cubicBezTo>
                  <a:pt x="28" y="12"/>
                  <a:pt x="28" y="12"/>
                  <a:pt x="28" y="12"/>
                </a:cubicBezTo>
                <a:cubicBezTo>
                  <a:pt x="29" y="13"/>
                  <a:pt x="29" y="13"/>
                  <a:pt x="29" y="13"/>
                </a:cubicBezTo>
                <a:cubicBezTo>
                  <a:pt x="30" y="14"/>
                  <a:pt x="32" y="14"/>
                  <a:pt x="33" y="13"/>
                </a:cubicBezTo>
                <a:cubicBezTo>
                  <a:pt x="34" y="12"/>
                  <a:pt x="35" y="12"/>
                  <a:pt x="36" y="11"/>
                </a:cubicBezTo>
                <a:cubicBezTo>
                  <a:pt x="36" y="11"/>
                  <a:pt x="36" y="11"/>
                  <a:pt x="36" y="11"/>
                </a:cubicBezTo>
                <a:cubicBezTo>
                  <a:pt x="37" y="11"/>
                  <a:pt x="38" y="11"/>
                  <a:pt x="39" y="10"/>
                </a:cubicBezTo>
                <a:cubicBezTo>
                  <a:pt x="39" y="10"/>
                  <a:pt x="40" y="10"/>
                  <a:pt x="40" y="10"/>
                </a:cubicBezTo>
                <a:cubicBezTo>
                  <a:pt x="43" y="7"/>
                  <a:pt x="46" y="6"/>
                  <a:pt x="50" y="6"/>
                </a:cubicBezTo>
                <a:cubicBezTo>
                  <a:pt x="51" y="6"/>
                  <a:pt x="53" y="6"/>
                  <a:pt x="54" y="7"/>
                </a:cubicBezTo>
                <a:cubicBezTo>
                  <a:pt x="54" y="7"/>
                  <a:pt x="53" y="7"/>
                  <a:pt x="53" y="7"/>
                </a:cubicBezTo>
                <a:cubicBezTo>
                  <a:pt x="50" y="9"/>
                  <a:pt x="48" y="11"/>
                  <a:pt x="46" y="14"/>
                </a:cubicBezTo>
                <a:cubicBezTo>
                  <a:pt x="46" y="14"/>
                  <a:pt x="46" y="15"/>
                  <a:pt x="46" y="15"/>
                </a:cubicBezTo>
                <a:cubicBezTo>
                  <a:pt x="46" y="16"/>
                  <a:pt x="45" y="17"/>
                  <a:pt x="45" y="19"/>
                </a:cubicBezTo>
                <a:cubicBezTo>
                  <a:pt x="44" y="19"/>
                  <a:pt x="44" y="19"/>
                  <a:pt x="44" y="19"/>
                </a:cubicBezTo>
                <a:cubicBezTo>
                  <a:pt x="44" y="20"/>
                  <a:pt x="43" y="21"/>
                  <a:pt x="42" y="23"/>
                </a:cubicBezTo>
                <a:cubicBezTo>
                  <a:pt x="41" y="24"/>
                  <a:pt x="42" y="25"/>
                  <a:pt x="43" y="26"/>
                </a:cubicBezTo>
                <a:cubicBezTo>
                  <a:pt x="61" y="45"/>
                  <a:pt x="61" y="45"/>
                  <a:pt x="61" y="45"/>
                </a:cubicBezTo>
                <a:cubicBezTo>
                  <a:pt x="53" y="54"/>
                  <a:pt x="53" y="54"/>
                  <a:pt x="53" y="54"/>
                </a:cubicBezTo>
                <a:cubicBezTo>
                  <a:pt x="34" y="35"/>
                  <a:pt x="34" y="35"/>
                  <a:pt x="34" y="35"/>
                </a:cubicBezTo>
                <a:close/>
                <a:moveTo>
                  <a:pt x="27" y="105"/>
                </a:moveTo>
                <a:cubicBezTo>
                  <a:pt x="27" y="105"/>
                  <a:pt x="27" y="105"/>
                  <a:pt x="27" y="105"/>
                </a:cubicBezTo>
                <a:cubicBezTo>
                  <a:pt x="19" y="96"/>
                  <a:pt x="19" y="96"/>
                  <a:pt x="19" y="96"/>
                </a:cubicBezTo>
                <a:cubicBezTo>
                  <a:pt x="55" y="60"/>
                  <a:pt x="55" y="60"/>
                  <a:pt x="55" y="60"/>
                </a:cubicBezTo>
                <a:cubicBezTo>
                  <a:pt x="77" y="38"/>
                  <a:pt x="77" y="38"/>
                  <a:pt x="77" y="38"/>
                </a:cubicBezTo>
                <a:cubicBezTo>
                  <a:pt x="78" y="37"/>
                  <a:pt x="78" y="36"/>
                  <a:pt x="78" y="35"/>
                </a:cubicBezTo>
                <a:cubicBezTo>
                  <a:pt x="77" y="34"/>
                  <a:pt x="77" y="34"/>
                  <a:pt x="77" y="34"/>
                </a:cubicBezTo>
                <a:cubicBezTo>
                  <a:pt x="77" y="33"/>
                  <a:pt x="77" y="33"/>
                  <a:pt x="77" y="33"/>
                </a:cubicBezTo>
                <a:cubicBezTo>
                  <a:pt x="77" y="33"/>
                  <a:pt x="77" y="33"/>
                  <a:pt x="77" y="33"/>
                </a:cubicBezTo>
                <a:cubicBezTo>
                  <a:pt x="76" y="28"/>
                  <a:pt x="76" y="22"/>
                  <a:pt x="79" y="17"/>
                </a:cubicBezTo>
                <a:cubicBezTo>
                  <a:pt x="82" y="13"/>
                  <a:pt x="86" y="9"/>
                  <a:pt x="92" y="7"/>
                </a:cubicBezTo>
                <a:cubicBezTo>
                  <a:pt x="95" y="7"/>
                  <a:pt x="99" y="6"/>
                  <a:pt x="102" y="7"/>
                </a:cubicBezTo>
                <a:cubicBezTo>
                  <a:pt x="103" y="7"/>
                  <a:pt x="104" y="8"/>
                  <a:pt x="105" y="8"/>
                </a:cubicBezTo>
                <a:cubicBezTo>
                  <a:pt x="104" y="8"/>
                  <a:pt x="104" y="8"/>
                  <a:pt x="104" y="8"/>
                </a:cubicBezTo>
                <a:cubicBezTo>
                  <a:pt x="96" y="10"/>
                  <a:pt x="96" y="10"/>
                  <a:pt x="96" y="10"/>
                </a:cubicBezTo>
                <a:cubicBezTo>
                  <a:pt x="95" y="11"/>
                  <a:pt x="94" y="11"/>
                  <a:pt x="94" y="12"/>
                </a:cubicBezTo>
                <a:cubicBezTo>
                  <a:pt x="90" y="28"/>
                  <a:pt x="90" y="28"/>
                  <a:pt x="90" y="28"/>
                </a:cubicBezTo>
                <a:cubicBezTo>
                  <a:pt x="89" y="29"/>
                  <a:pt x="90" y="30"/>
                  <a:pt x="90" y="31"/>
                </a:cubicBezTo>
                <a:cubicBezTo>
                  <a:pt x="96" y="37"/>
                  <a:pt x="96" y="37"/>
                  <a:pt x="96" y="37"/>
                </a:cubicBezTo>
                <a:cubicBezTo>
                  <a:pt x="102" y="43"/>
                  <a:pt x="102" y="43"/>
                  <a:pt x="102" y="43"/>
                </a:cubicBezTo>
                <a:cubicBezTo>
                  <a:pt x="102" y="43"/>
                  <a:pt x="104" y="44"/>
                  <a:pt x="105" y="43"/>
                </a:cubicBezTo>
                <a:cubicBezTo>
                  <a:pt x="113" y="41"/>
                  <a:pt x="113" y="41"/>
                  <a:pt x="113" y="41"/>
                </a:cubicBezTo>
                <a:cubicBezTo>
                  <a:pt x="114" y="41"/>
                  <a:pt x="114" y="41"/>
                  <a:pt x="114" y="41"/>
                </a:cubicBezTo>
                <a:cubicBezTo>
                  <a:pt x="113" y="42"/>
                  <a:pt x="112" y="43"/>
                  <a:pt x="111" y="43"/>
                </a:cubicBezTo>
                <a:cubicBezTo>
                  <a:pt x="109" y="46"/>
                  <a:pt x="106" y="47"/>
                  <a:pt x="103" y="48"/>
                </a:cubicBezTo>
                <a:cubicBezTo>
                  <a:pt x="100" y="49"/>
                  <a:pt x="98" y="49"/>
                  <a:pt x="95" y="49"/>
                </a:cubicBezTo>
                <a:cubicBezTo>
                  <a:pt x="93" y="48"/>
                  <a:pt x="91" y="48"/>
                  <a:pt x="88" y="47"/>
                </a:cubicBezTo>
                <a:cubicBezTo>
                  <a:pt x="87" y="46"/>
                  <a:pt x="86" y="46"/>
                  <a:pt x="85" y="47"/>
                </a:cubicBezTo>
                <a:cubicBezTo>
                  <a:pt x="27" y="105"/>
                  <a:pt x="27" y="105"/>
                  <a:pt x="27" y="105"/>
                </a:cubicBezTo>
                <a:close/>
                <a:moveTo>
                  <a:pt x="105" y="106"/>
                </a:moveTo>
                <a:cubicBezTo>
                  <a:pt x="105" y="106"/>
                  <a:pt x="105" y="106"/>
                  <a:pt x="105" y="106"/>
                </a:cubicBezTo>
                <a:cubicBezTo>
                  <a:pt x="70" y="71"/>
                  <a:pt x="70" y="71"/>
                  <a:pt x="70" y="71"/>
                </a:cubicBezTo>
                <a:cubicBezTo>
                  <a:pt x="78" y="62"/>
                  <a:pt x="78" y="62"/>
                  <a:pt x="78" y="62"/>
                </a:cubicBezTo>
                <a:cubicBezTo>
                  <a:pt x="113" y="97"/>
                  <a:pt x="113" y="97"/>
                  <a:pt x="113" y="97"/>
                </a:cubicBezTo>
                <a:cubicBezTo>
                  <a:pt x="105" y="106"/>
                  <a:pt x="105" y="106"/>
                  <a:pt x="105" y="10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
          <p:cNvSpPr>
            <a:spLocks noEditPoints="1"/>
          </p:cNvSpPr>
          <p:nvPr/>
        </p:nvSpPr>
        <p:spPr bwMode="auto">
          <a:xfrm>
            <a:off x="4427691" y="2637749"/>
            <a:ext cx="261346" cy="288706"/>
          </a:xfrm>
          <a:custGeom>
            <a:avLst/>
            <a:gdLst>
              <a:gd name="T0" fmla="*/ 47 w 115"/>
              <a:gd name="T1" fmla="*/ 61 h 126"/>
              <a:gd name="T2" fmla="*/ 47 w 115"/>
              <a:gd name="T3" fmla="*/ 58 h 126"/>
              <a:gd name="T4" fmla="*/ 50 w 115"/>
              <a:gd name="T5" fmla="*/ 55 h 126"/>
              <a:gd name="T6" fmla="*/ 54 w 115"/>
              <a:gd name="T7" fmla="*/ 55 h 126"/>
              <a:gd name="T8" fmla="*/ 62 w 115"/>
              <a:gd name="T9" fmla="*/ 55 h 126"/>
              <a:gd name="T10" fmla="*/ 66 w 115"/>
              <a:gd name="T11" fmla="*/ 56 h 126"/>
              <a:gd name="T12" fmla="*/ 70 w 115"/>
              <a:gd name="T13" fmla="*/ 61 h 126"/>
              <a:gd name="T14" fmla="*/ 70 w 115"/>
              <a:gd name="T15" fmla="*/ 52 h 126"/>
              <a:gd name="T16" fmla="*/ 60 w 115"/>
              <a:gd name="T17" fmla="*/ 49 h 126"/>
              <a:gd name="T18" fmla="*/ 57 w 115"/>
              <a:gd name="T19" fmla="*/ 44 h 126"/>
              <a:gd name="T20" fmla="*/ 54 w 115"/>
              <a:gd name="T21" fmla="*/ 49 h 126"/>
              <a:gd name="T22" fmla="*/ 43 w 115"/>
              <a:gd name="T23" fmla="*/ 52 h 126"/>
              <a:gd name="T24" fmla="*/ 41 w 115"/>
              <a:gd name="T25" fmla="*/ 61 h 126"/>
              <a:gd name="T26" fmla="*/ 41 w 115"/>
              <a:gd name="T27" fmla="*/ 64 h 126"/>
              <a:gd name="T28" fmla="*/ 41 w 115"/>
              <a:gd name="T29" fmla="*/ 68 h 126"/>
              <a:gd name="T30" fmla="*/ 49 w 115"/>
              <a:gd name="T31" fmla="*/ 76 h 126"/>
              <a:gd name="T32" fmla="*/ 52 w 115"/>
              <a:gd name="T33" fmla="*/ 76 h 126"/>
              <a:gd name="T34" fmla="*/ 60 w 115"/>
              <a:gd name="T35" fmla="*/ 76 h 126"/>
              <a:gd name="T36" fmla="*/ 64 w 115"/>
              <a:gd name="T37" fmla="*/ 76 h 126"/>
              <a:gd name="T38" fmla="*/ 67 w 115"/>
              <a:gd name="T39" fmla="*/ 79 h 126"/>
              <a:gd name="T40" fmla="*/ 66 w 115"/>
              <a:gd name="T41" fmla="*/ 91 h 126"/>
              <a:gd name="T42" fmla="*/ 63 w 115"/>
              <a:gd name="T43" fmla="*/ 92 h 126"/>
              <a:gd name="T44" fmla="*/ 54 w 115"/>
              <a:gd name="T45" fmla="*/ 92 h 126"/>
              <a:gd name="T46" fmla="*/ 50 w 115"/>
              <a:gd name="T47" fmla="*/ 92 h 126"/>
              <a:gd name="T48" fmla="*/ 47 w 115"/>
              <a:gd name="T49" fmla="*/ 89 h 126"/>
              <a:gd name="T50" fmla="*/ 41 w 115"/>
              <a:gd name="T51" fmla="*/ 89 h 126"/>
              <a:gd name="T52" fmla="*/ 50 w 115"/>
              <a:gd name="T53" fmla="*/ 98 h 126"/>
              <a:gd name="T54" fmla="*/ 54 w 115"/>
              <a:gd name="T55" fmla="*/ 100 h 126"/>
              <a:gd name="T56" fmla="*/ 60 w 115"/>
              <a:gd name="T57" fmla="*/ 100 h 126"/>
              <a:gd name="T58" fmla="*/ 64 w 115"/>
              <a:gd name="T59" fmla="*/ 98 h 126"/>
              <a:gd name="T60" fmla="*/ 73 w 115"/>
              <a:gd name="T61" fmla="*/ 89 h 126"/>
              <a:gd name="T62" fmla="*/ 73 w 115"/>
              <a:gd name="T63" fmla="*/ 82 h 126"/>
              <a:gd name="T64" fmla="*/ 70 w 115"/>
              <a:gd name="T65" fmla="*/ 73 h 126"/>
              <a:gd name="T66" fmla="*/ 64 w 115"/>
              <a:gd name="T67" fmla="*/ 70 h 126"/>
              <a:gd name="T68" fmla="*/ 60 w 115"/>
              <a:gd name="T69" fmla="*/ 70 h 126"/>
              <a:gd name="T70" fmla="*/ 52 w 115"/>
              <a:gd name="T71" fmla="*/ 70 h 126"/>
              <a:gd name="T72" fmla="*/ 48 w 115"/>
              <a:gd name="T73" fmla="*/ 70 h 126"/>
              <a:gd name="T74" fmla="*/ 47 w 115"/>
              <a:gd name="T75" fmla="*/ 65 h 126"/>
              <a:gd name="T76" fmla="*/ 113 w 115"/>
              <a:gd name="T77" fmla="*/ 118 h 126"/>
              <a:gd name="T78" fmla="*/ 107 w 115"/>
              <a:gd name="T79" fmla="*/ 105 h 126"/>
              <a:gd name="T80" fmla="*/ 104 w 115"/>
              <a:gd name="T81" fmla="*/ 67 h 126"/>
              <a:gd name="T82" fmla="*/ 75 w 115"/>
              <a:gd name="T83" fmla="*/ 24 h 126"/>
              <a:gd name="T84" fmla="*/ 80 w 115"/>
              <a:gd name="T85" fmla="*/ 8 h 126"/>
              <a:gd name="T86" fmla="*/ 76 w 115"/>
              <a:gd name="T87" fmla="*/ 0 h 126"/>
              <a:gd name="T88" fmla="*/ 34 w 115"/>
              <a:gd name="T89" fmla="*/ 1 h 126"/>
              <a:gd name="T90" fmla="*/ 47 w 115"/>
              <a:gd name="T91" fmla="*/ 21 h 126"/>
              <a:gd name="T92" fmla="*/ 24 w 115"/>
              <a:gd name="T93" fmla="*/ 34 h 126"/>
              <a:gd name="T94" fmla="*/ 10 w 115"/>
              <a:gd name="T95" fmla="*/ 67 h 126"/>
              <a:gd name="T96" fmla="*/ 7 w 115"/>
              <a:gd name="T97" fmla="*/ 105 h 126"/>
              <a:gd name="T98" fmla="*/ 0 w 115"/>
              <a:gd name="T99" fmla="*/ 121 h 126"/>
              <a:gd name="T100" fmla="*/ 109 w 115"/>
              <a:gd name="T101" fmla="*/ 126 h 126"/>
              <a:gd name="T102" fmla="*/ 112 w 115"/>
              <a:gd name="T103" fmla="*/ 125 h 126"/>
              <a:gd name="T104" fmla="*/ 65 w 115"/>
              <a:gd name="T105" fmla="*/ 9 h 126"/>
              <a:gd name="T106" fmla="*/ 57 w 115"/>
              <a:gd name="T107" fmla="*/ 17 h 126"/>
              <a:gd name="T108" fmla="*/ 65 w 115"/>
              <a:gd name="T109" fmla="*/ 9 h 126"/>
              <a:gd name="T110" fmla="*/ 13 w 115"/>
              <a:gd name="T111" fmla="*/ 116 h 126"/>
              <a:gd name="T112" fmla="*/ 20 w 115"/>
              <a:gd name="T113" fmla="*/ 90 h 126"/>
              <a:gd name="T114" fmla="*/ 22 w 115"/>
              <a:gd name="T115" fmla="*/ 53 h 126"/>
              <a:gd name="T116" fmla="*/ 43 w 115"/>
              <a:gd name="T117" fmla="*/ 33 h 126"/>
              <a:gd name="T118" fmla="*/ 57 w 115"/>
              <a:gd name="T119" fmla="*/ 30 h 126"/>
              <a:gd name="T120" fmla="*/ 83 w 115"/>
              <a:gd name="T121" fmla="*/ 41 h 126"/>
              <a:gd name="T122" fmla="*/ 94 w 115"/>
              <a:gd name="T123" fmla="*/ 90 h 126"/>
              <a:gd name="T124" fmla="*/ 101 w 115"/>
              <a:gd name="T125" fmla="*/ 11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26">
                <a:moveTo>
                  <a:pt x="47" y="64"/>
                </a:moveTo>
                <a:cubicBezTo>
                  <a:pt x="47" y="61"/>
                  <a:pt x="47" y="61"/>
                  <a:pt x="47" y="61"/>
                </a:cubicBezTo>
                <a:cubicBezTo>
                  <a:pt x="47" y="61"/>
                  <a:pt x="47" y="61"/>
                  <a:pt x="47" y="61"/>
                </a:cubicBezTo>
                <a:cubicBezTo>
                  <a:pt x="47" y="58"/>
                  <a:pt x="47" y="58"/>
                  <a:pt x="47" y="58"/>
                </a:cubicBezTo>
                <a:cubicBezTo>
                  <a:pt x="47" y="57"/>
                  <a:pt x="47" y="56"/>
                  <a:pt x="47" y="56"/>
                </a:cubicBezTo>
                <a:cubicBezTo>
                  <a:pt x="48" y="55"/>
                  <a:pt x="49" y="55"/>
                  <a:pt x="50" y="55"/>
                </a:cubicBezTo>
                <a:cubicBezTo>
                  <a:pt x="52" y="55"/>
                  <a:pt x="52" y="55"/>
                  <a:pt x="52" y="55"/>
                </a:cubicBezTo>
                <a:cubicBezTo>
                  <a:pt x="54" y="55"/>
                  <a:pt x="54" y="55"/>
                  <a:pt x="54" y="55"/>
                </a:cubicBezTo>
                <a:cubicBezTo>
                  <a:pt x="60" y="55"/>
                  <a:pt x="60" y="55"/>
                  <a:pt x="60" y="55"/>
                </a:cubicBezTo>
                <a:cubicBezTo>
                  <a:pt x="62" y="55"/>
                  <a:pt x="62" y="55"/>
                  <a:pt x="62" y="55"/>
                </a:cubicBezTo>
                <a:cubicBezTo>
                  <a:pt x="64" y="55"/>
                  <a:pt x="64" y="55"/>
                  <a:pt x="64" y="55"/>
                </a:cubicBezTo>
                <a:cubicBezTo>
                  <a:pt x="65" y="55"/>
                  <a:pt x="66" y="55"/>
                  <a:pt x="66" y="56"/>
                </a:cubicBezTo>
                <a:cubicBezTo>
                  <a:pt x="67" y="56"/>
                  <a:pt x="67" y="57"/>
                  <a:pt x="67" y="58"/>
                </a:cubicBezTo>
                <a:cubicBezTo>
                  <a:pt x="67" y="60"/>
                  <a:pt x="68" y="61"/>
                  <a:pt x="70" y="61"/>
                </a:cubicBezTo>
                <a:cubicBezTo>
                  <a:pt x="72" y="61"/>
                  <a:pt x="73" y="60"/>
                  <a:pt x="73" y="58"/>
                </a:cubicBezTo>
                <a:cubicBezTo>
                  <a:pt x="73" y="56"/>
                  <a:pt x="72" y="53"/>
                  <a:pt x="70" y="52"/>
                </a:cubicBezTo>
                <a:cubicBezTo>
                  <a:pt x="69" y="50"/>
                  <a:pt x="66" y="49"/>
                  <a:pt x="64" y="49"/>
                </a:cubicBezTo>
                <a:cubicBezTo>
                  <a:pt x="60" y="49"/>
                  <a:pt x="60" y="49"/>
                  <a:pt x="60" y="49"/>
                </a:cubicBezTo>
                <a:cubicBezTo>
                  <a:pt x="60" y="47"/>
                  <a:pt x="60" y="47"/>
                  <a:pt x="60" y="47"/>
                </a:cubicBezTo>
                <a:cubicBezTo>
                  <a:pt x="60" y="45"/>
                  <a:pt x="58" y="44"/>
                  <a:pt x="57" y="44"/>
                </a:cubicBezTo>
                <a:cubicBezTo>
                  <a:pt x="55" y="44"/>
                  <a:pt x="54" y="45"/>
                  <a:pt x="54" y="47"/>
                </a:cubicBezTo>
                <a:cubicBezTo>
                  <a:pt x="54" y="49"/>
                  <a:pt x="54" y="49"/>
                  <a:pt x="54" y="49"/>
                </a:cubicBezTo>
                <a:cubicBezTo>
                  <a:pt x="50" y="49"/>
                  <a:pt x="50" y="49"/>
                  <a:pt x="50" y="49"/>
                </a:cubicBezTo>
                <a:cubicBezTo>
                  <a:pt x="47" y="49"/>
                  <a:pt x="45" y="50"/>
                  <a:pt x="43" y="52"/>
                </a:cubicBezTo>
                <a:cubicBezTo>
                  <a:pt x="42" y="53"/>
                  <a:pt x="41" y="56"/>
                  <a:pt x="41" y="58"/>
                </a:cubicBezTo>
                <a:cubicBezTo>
                  <a:pt x="41" y="61"/>
                  <a:pt x="41" y="61"/>
                  <a:pt x="41" y="61"/>
                </a:cubicBezTo>
                <a:cubicBezTo>
                  <a:pt x="41" y="61"/>
                  <a:pt x="41" y="61"/>
                  <a:pt x="41" y="61"/>
                </a:cubicBezTo>
                <a:cubicBezTo>
                  <a:pt x="41" y="64"/>
                  <a:pt x="41" y="64"/>
                  <a:pt x="41" y="64"/>
                </a:cubicBezTo>
                <a:cubicBezTo>
                  <a:pt x="41" y="65"/>
                  <a:pt x="41" y="65"/>
                  <a:pt x="41" y="65"/>
                </a:cubicBezTo>
                <a:cubicBezTo>
                  <a:pt x="41" y="68"/>
                  <a:pt x="41" y="68"/>
                  <a:pt x="41" y="68"/>
                </a:cubicBezTo>
                <a:cubicBezTo>
                  <a:pt x="41" y="70"/>
                  <a:pt x="42" y="72"/>
                  <a:pt x="43" y="74"/>
                </a:cubicBezTo>
                <a:cubicBezTo>
                  <a:pt x="45" y="75"/>
                  <a:pt x="47" y="76"/>
                  <a:pt x="49" y="76"/>
                </a:cubicBezTo>
                <a:cubicBezTo>
                  <a:pt x="50" y="76"/>
                  <a:pt x="50" y="76"/>
                  <a:pt x="50" y="76"/>
                </a:cubicBezTo>
                <a:cubicBezTo>
                  <a:pt x="52" y="76"/>
                  <a:pt x="52" y="76"/>
                  <a:pt x="52" y="76"/>
                </a:cubicBezTo>
                <a:cubicBezTo>
                  <a:pt x="54" y="76"/>
                  <a:pt x="54" y="76"/>
                  <a:pt x="54" y="76"/>
                </a:cubicBezTo>
                <a:cubicBezTo>
                  <a:pt x="60" y="76"/>
                  <a:pt x="60" y="76"/>
                  <a:pt x="60" y="76"/>
                </a:cubicBezTo>
                <a:cubicBezTo>
                  <a:pt x="63" y="76"/>
                  <a:pt x="63" y="76"/>
                  <a:pt x="63" y="76"/>
                </a:cubicBezTo>
                <a:cubicBezTo>
                  <a:pt x="64" y="76"/>
                  <a:pt x="64" y="76"/>
                  <a:pt x="64" y="76"/>
                </a:cubicBezTo>
                <a:cubicBezTo>
                  <a:pt x="65" y="76"/>
                  <a:pt x="66" y="77"/>
                  <a:pt x="66" y="77"/>
                </a:cubicBezTo>
                <a:cubicBezTo>
                  <a:pt x="67" y="78"/>
                  <a:pt x="67" y="79"/>
                  <a:pt x="67" y="79"/>
                </a:cubicBezTo>
                <a:cubicBezTo>
                  <a:pt x="67" y="83"/>
                  <a:pt x="67" y="86"/>
                  <a:pt x="67" y="89"/>
                </a:cubicBezTo>
                <a:cubicBezTo>
                  <a:pt x="67" y="90"/>
                  <a:pt x="67" y="90"/>
                  <a:pt x="66" y="91"/>
                </a:cubicBezTo>
                <a:cubicBezTo>
                  <a:pt x="66" y="92"/>
                  <a:pt x="65" y="92"/>
                  <a:pt x="64" y="92"/>
                </a:cubicBezTo>
                <a:cubicBezTo>
                  <a:pt x="63" y="92"/>
                  <a:pt x="63" y="92"/>
                  <a:pt x="63" y="92"/>
                </a:cubicBezTo>
                <a:cubicBezTo>
                  <a:pt x="60" y="92"/>
                  <a:pt x="60" y="92"/>
                  <a:pt x="60" y="92"/>
                </a:cubicBezTo>
                <a:cubicBezTo>
                  <a:pt x="54" y="92"/>
                  <a:pt x="54" y="92"/>
                  <a:pt x="54" y="92"/>
                </a:cubicBezTo>
                <a:cubicBezTo>
                  <a:pt x="52" y="92"/>
                  <a:pt x="52" y="92"/>
                  <a:pt x="52" y="92"/>
                </a:cubicBezTo>
                <a:cubicBezTo>
                  <a:pt x="50" y="92"/>
                  <a:pt x="50" y="92"/>
                  <a:pt x="50" y="92"/>
                </a:cubicBezTo>
                <a:cubicBezTo>
                  <a:pt x="49" y="92"/>
                  <a:pt x="48" y="92"/>
                  <a:pt x="47" y="91"/>
                </a:cubicBezTo>
                <a:cubicBezTo>
                  <a:pt x="47" y="90"/>
                  <a:pt x="47" y="90"/>
                  <a:pt x="47" y="89"/>
                </a:cubicBezTo>
                <a:cubicBezTo>
                  <a:pt x="47" y="87"/>
                  <a:pt x="45" y="86"/>
                  <a:pt x="44" y="86"/>
                </a:cubicBezTo>
                <a:cubicBezTo>
                  <a:pt x="42" y="86"/>
                  <a:pt x="41" y="87"/>
                  <a:pt x="41" y="89"/>
                </a:cubicBezTo>
                <a:cubicBezTo>
                  <a:pt x="41" y="91"/>
                  <a:pt x="42" y="94"/>
                  <a:pt x="43" y="95"/>
                </a:cubicBezTo>
                <a:cubicBezTo>
                  <a:pt x="45" y="97"/>
                  <a:pt x="47" y="98"/>
                  <a:pt x="50" y="98"/>
                </a:cubicBezTo>
                <a:cubicBezTo>
                  <a:pt x="54" y="98"/>
                  <a:pt x="54" y="98"/>
                  <a:pt x="54" y="98"/>
                </a:cubicBezTo>
                <a:cubicBezTo>
                  <a:pt x="54" y="100"/>
                  <a:pt x="54" y="100"/>
                  <a:pt x="54" y="100"/>
                </a:cubicBezTo>
                <a:cubicBezTo>
                  <a:pt x="54" y="102"/>
                  <a:pt x="55" y="103"/>
                  <a:pt x="57" y="103"/>
                </a:cubicBezTo>
                <a:cubicBezTo>
                  <a:pt x="58" y="103"/>
                  <a:pt x="60" y="102"/>
                  <a:pt x="60" y="100"/>
                </a:cubicBezTo>
                <a:cubicBezTo>
                  <a:pt x="60" y="98"/>
                  <a:pt x="60" y="98"/>
                  <a:pt x="60" y="98"/>
                </a:cubicBezTo>
                <a:cubicBezTo>
                  <a:pt x="64" y="98"/>
                  <a:pt x="64" y="98"/>
                  <a:pt x="64" y="98"/>
                </a:cubicBezTo>
                <a:cubicBezTo>
                  <a:pt x="66" y="98"/>
                  <a:pt x="69" y="97"/>
                  <a:pt x="70" y="95"/>
                </a:cubicBezTo>
                <a:cubicBezTo>
                  <a:pt x="72" y="94"/>
                  <a:pt x="73" y="91"/>
                  <a:pt x="73" y="89"/>
                </a:cubicBezTo>
                <a:cubicBezTo>
                  <a:pt x="73" y="82"/>
                  <a:pt x="73" y="82"/>
                  <a:pt x="73" y="82"/>
                </a:cubicBezTo>
                <a:cubicBezTo>
                  <a:pt x="73" y="82"/>
                  <a:pt x="73" y="82"/>
                  <a:pt x="73" y="82"/>
                </a:cubicBezTo>
                <a:cubicBezTo>
                  <a:pt x="73" y="79"/>
                  <a:pt x="73" y="79"/>
                  <a:pt x="73" y="79"/>
                </a:cubicBezTo>
                <a:cubicBezTo>
                  <a:pt x="73" y="77"/>
                  <a:pt x="72" y="75"/>
                  <a:pt x="70" y="73"/>
                </a:cubicBezTo>
                <a:cubicBezTo>
                  <a:pt x="69" y="72"/>
                  <a:pt x="67" y="71"/>
                  <a:pt x="64" y="71"/>
                </a:cubicBezTo>
                <a:cubicBezTo>
                  <a:pt x="64" y="70"/>
                  <a:pt x="64" y="70"/>
                  <a:pt x="64" y="70"/>
                </a:cubicBezTo>
                <a:cubicBezTo>
                  <a:pt x="62" y="70"/>
                  <a:pt x="62" y="70"/>
                  <a:pt x="62" y="70"/>
                </a:cubicBezTo>
                <a:cubicBezTo>
                  <a:pt x="60" y="70"/>
                  <a:pt x="60" y="70"/>
                  <a:pt x="60" y="70"/>
                </a:cubicBezTo>
                <a:cubicBezTo>
                  <a:pt x="54" y="70"/>
                  <a:pt x="54" y="70"/>
                  <a:pt x="54" y="70"/>
                </a:cubicBezTo>
                <a:cubicBezTo>
                  <a:pt x="52" y="70"/>
                  <a:pt x="52" y="70"/>
                  <a:pt x="52" y="70"/>
                </a:cubicBezTo>
                <a:cubicBezTo>
                  <a:pt x="50" y="70"/>
                  <a:pt x="50" y="70"/>
                  <a:pt x="50" y="70"/>
                </a:cubicBezTo>
                <a:cubicBezTo>
                  <a:pt x="49" y="70"/>
                  <a:pt x="48" y="70"/>
                  <a:pt x="48" y="70"/>
                </a:cubicBezTo>
                <a:cubicBezTo>
                  <a:pt x="47" y="69"/>
                  <a:pt x="47" y="68"/>
                  <a:pt x="47" y="68"/>
                </a:cubicBezTo>
                <a:cubicBezTo>
                  <a:pt x="47" y="65"/>
                  <a:pt x="47" y="65"/>
                  <a:pt x="47" y="65"/>
                </a:cubicBezTo>
                <a:cubicBezTo>
                  <a:pt x="47" y="64"/>
                  <a:pt x="47" y="64"/>
                  <a:pt x="47" y="64"/>
                </a:cubicBezTo>
                <a:close/>
                <a:moveTo>
                  <a:pt x="113" y="118"/>
                </a:moveTo>
                <a:cubicBezTo>
                  <a:pt x="113" y="118"/>
                  <a:pt x="113" y="118"/>
                  <a:pt x="113" y="118"/>
                </a:cubicBezTo>
                <a:cubicBezTo>
                  <a:pt x="111" y="115"/>
                  <a:pt x="108" y="110"/>
                  <a:pt x="107" y="105"/>
                </a:cubicBezTo>
                <a:cubicBezTo>
                  <a:pt x="105" y="100"/>
                  <a:pt x="104" y="95"/>
                  <a:pt x="104" y="90"/>
                </a:cubicBezTo>
                <a:cubicBezTo>
                  <a:pt x="104" y="67"/>
                  <a:pt x="104" y="67"/>
                  <a:pt x="104" y="67"/>
                </a:cubicBezTo>
                <a:cubicBezTo>
                  <a:pt x="104" y="54"/>
                  <a:pt x="99" y="42"/>
                  <a:pt x="90" y="34"/>
                </a:cubicBezTo>
                <a:cubicBezTo>
                  <a:pt x="85" y="29"/>
                  <a:pt x="80" y="26"/>
                  <a:pt x="75" y="24"/>
                </a:cubicBezTo>
                <a:cubicBezTo>
                  <a:pt x="72" y="23"/>
                  <a:pt x="69" y="22"/>
                  <a:pt x="67" y="21"/>
                </a:cubicBezTo>
                <a:cubicBezTo>
                  <a:pt x="80" y="8"/>
                  <a:pt x="80" y="8"/>
                  <a:pt x="80" y="8"/>
                </a:cubicBezTo>
                <a:cubicBezTo>
                  <a:pt x="81" y="7"/>
                  <a:pt x="81" y="6"/>
                  <a:pt x="81" y="5"/>
                </a:cubicBezTo>
                <a:cubicBezTo>
                  <a:pt x="81" y="2"/>
                  <a:pt x="79" y="0"/>
                  <a:pt x="76" y="0"/>
                </a:cubicBezTo>
                <a:cubicBezTo>
                  <a:pt x="37" y="0"/>
                  <a:pt x="37" y="0"/>
                  <a:pt x="37" y="0"/>
                </a:cubicBezTo>
                <a:cubicBezTo>
                  <a:pt x="36" y="0"/>
                  <a:pt x="35" y="0"/>
                  <a:pt x="34" y="1"/>
                </a:cubicBezTo>
                <a:cubicBezTo>
                  <a:pt x="32" y="3"/>
                  <a:pt x="32" y="6"/>
                  <a:pt x="34" y="8"/>
                </a:cubicBezTo>
                <a:cubicBezTo>
                  <a:pt x="47" y="21"/>
                  <a:pt x="47" y="21"/>
                  <a:pt x="47" y="21"/>
                </a:cubicBezTo>
                <a:cubicBezTo>
                  <a:pt x="44" y="22"/>
                  <a:pt x="42" y="23"/>
                  <a:pt x="39" y="24"/>
                </a:cubicBezTo>
                <a:cubicBezTo>
                  <a:pt x="33" y="26"/>
                  <a:pt x="28" y="29"/>
                  <a:pt x="24" y="34"/>
                </a:cubicBezTo>
                <a:cubicBezTo>
                  <a:pt x="19" y="38"/>
                  <a:pt x="16" y="43"/>
                  <a:pt x="13" y="49"/>
                </a:cubicBezTo>
                <a:cubicBezTo>
                  <a:pt x="11" y="55"/>
                  <a:pt x="10" y="61"/>
                  <a:pt x="10" y="67"/>
                </a:cubicBezTo>
                <a:cubicBezTo>
                  <a:pt x="10" y="90"/>
                  <a:pt x="10" y="90"/>
                  <a:pt x="10" y="90"/>
                </a:cubicBezTo>
                <a:cubicBezTo>
                  <a:pt x="10" y="95"/>
                  <a:pt x="9" y="100"/>
                  <a:pt x="7" y="105"/>
                </a:cubicBezTo>
                <a:cubicBezTo>
                  <a:pt x="5" y="110"/>
                  <a:pt x="3" y="115"/>
                  <a:pt x="1" y="118"/>
                </a:cubicBezTo>
                <a:cubicBezTo>
                  <a:pt x="0" y="119"/>
                  <a:pt x="0" y="120"/>
                  <a:pt x="0" y="121"/>
                </a:cubicBezTo>
                <a:cubicBezTo>
                  <a:pt x="0" y="124"/>
                  <a:pt x="2" y="126"/>
                  <a:pt x="5" y="126"/>
                </a:cubicBezTo>
                <a:cubicBezTo>
                  <a:pt x="109" y="126"/>
                  <a:pt x="109" y="126"/>
                  <a:pt x="109" y="126"/>
                </a:cubicBezTo>
                <a:cubicBezTo>
                  <a:pt x="109" y="126"/>
                  <a:pt x="109" y="126"/>
                  <a:pt x="109" y="126"/>
                </a:cubicBezTo>
                <a:cubicBezTo>
                  <a:pt x="110" y="126"/>
                  <a:pt x="111" y="126"/>
                  <a:pt x="112" y="125"/>
                </a:cubicBezTo>
                <a:cubicBezTo>
                  <a:pt x="114" y="123"/>
                  <a:pt x="115" y="120"/>
                  <a:pt x="113" y="118"/>
                </a:cubicBezTo>
                <a:close/>
                <a:moveTo>
                  <a:pt x="65" y="9"/>
                </a:moveTo>
                <a:cubicBezTo>
                  <a:pt x="65" y="9"/>
                  <a:pt x="65" y="9"/>
                  <a:pt x="65" y="9"/>
                </a:cubicBezTo>
                <a:cubicBezTo>
                  <a:pt x="57" y="17"/>
                  <a:pt x="57" y="17"/>
                  <a:pt x="57" y="17"/>
                </a:cubicBezTo>
                <a:cubicBezTo>
                  <a:pt x="49" y="9"/>
                  <a:pt x="49" y="9"/>
                  <a:pt x="49" y="9"/>
                </a:cubicBezTo>
                <a:cubicBezTo>
                  <a:pt x="65" y="9"/>
                  <a:pt x="65" y="9"/>
                  <a:pt x="65" y="9"/>
                </a:cubicBezTo>
                <a:close/>
                <a:moveTo>
                  <a:pt x="13" y="116"/>
                </a:moveTo>
                <a:cubicBezTo>
                  <a:pt x="13" y="116"/>
                  <a:pt x="13" y="116"/>
                  <a:pt x="13" y="116"/>
                </a:cubicBezTo>
                <a:cubicBezTo>
                  <a:pt x="14" y="114"/>
                  <a:pt x="15" y="111"/>
                  <a:pt x="16" y="108"/>
                </a:cubicBezTo>
                <a:cubicBezTo>
                  <a:pt x="18" y="102"/>
                  <a:pt x="20" y="96"/>
                  <a:pt x="20" y="90"/>
                </a:cubicBezTo>
                <a:cubicBezTo>
                  <a:pt x="20" y="67"/>
                  <a:pt x="20" y="67"/>
                  <a:pt x="20" y="67"/>
                </a:cubicBezTo>
                <a:cubicBezTo>
                  <a:pt x="20" y="62"/>
                  <a:pt x="21" y="57"/>
                  <a:pt x="22" y="53"/>
                </a:cubicBezTo>
                <a:cubicBezTo>
                  <a:pt x="24" y="48"/>
                  <a:pt x="27" y="44"/>
                  <a:pt x="30" y="41"/>
                </a:cubicBezTo>
                <a:cubicBezTo>
                  <a:pt x="34" y="37"/>
                  <a:pt x="38" y="34"/>
                  <a:pt x="43" y="33"/>
                </a:cubicBezTo>
                <a:cubicBezTo>
                  <a:pt x="47" y="31"/>
                  <a:pt x="52" y="30"/>
                  <a:pt x="57" y="30"/>
                </a:cubicBezTo>
                <a:cubicBezTo>
                  <a:pt x="57" y="30"/>
                  <a:pt x="57" y="30"/>
                  <a:pt x="57" y="30"/>
                </a:cubicBezTo>
                <a:cubicBezTo>
                  <a:pt x="62" y="30"/>
                  <a:pt x="67" y="31"/>
                  <a:pt x="71" y="33"/>
                </a:cubicBezTo>
                <a:cubicBezTo>
                  <a:pt x="75" y="34"/>
                  <a:pt x="79" y="37"/>
                  <a:pt x="83" y="41"/>
                </a:cubicBezTo>
                <a:cubicBezTo>
                  <a:pt x="90" y="48"/>
                  <a:pt x="94" y="57"/>
                  <a:pt x="94" y="67"/>
                </a:cubicBezTo>
                <a:cubicBezTo>
                  <a:pt x="94" y="90"/>
                  <a:pt x="94" y="90"/>
                  <a:pt x="94" y="90"/>
                </a:cubicBezTo>
                <a:cubicBezTo>
                  <a:pt x="94" y="96"/>
                  <a:pt x="95" y="102"/>
                  <a:pt x="97" y="108"/>
                </a:cubicBezTo>
                <a:cubicBezTo>
                  <a:pt x="98" y="111"/>
                  <a:pt x="99" y="114"/>
                  <a:pt x="101" y="116"/>
                </a:cubicBezTo>
                <a:cubicBezTo>
                  <a:pt x="13" y="116"/>
                  <a:pt x="13" y="116"/>
                  <a:pt x="13" y="1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2"/>
          <p:cNvSpPr>
            <a:spLocks noEditPoints="1"/>
          </p:cNvSpPr>
          <p:nvPr/>
        </p:nvSpPr>
        <p:spPr bwMode="auto">
          <a:xfrm>
            <a:off x="3215271" y="2637749"/>
            <a:ext cx="251120" cy="288706"/>
          </a:xfrm>
          <a:custGeom>
            <a:avLst/>
            <a:gdLst>
              <a:gd name="T0" fmla="*/ 27 w 110"/>
              <a:gd name="T1" fmla="*/ 90 h 126"/>
              <a:gd name="T2" fmla="*/ 27 w 110"/>
              <a:gd name="T3" fmla="*/ 96 h 126"/>
              <a:gd name="T4" fmla="*/ 86 w 110"/>
              <a:gd name="T5" fmla="*/ 93 h 126"/>
              <a:gd name="T6" fmla="*/ 24 w 110"/>
              <a:gd name="T7" fmla="*/ 52 h 126"/>
              <a:gd name="T8" fmla="*/ 27 w 110"/>
              <a:gd name="T9" fmla="*/ 55 h 126"/>
              <a:gd name="T10" fmla="*/ 86 w 110"/>
              <a:gd name="T11" fmla="*/ 52 h 126"/>
              <a:gd name="T12" fmla="*/ 27 w 110"/>
              <a:gd name="T13" fmla="*/ 49 h 126"/>
              <a:gd name="T14" fmla="*/ 109 w 110"/>
              <a:gd name="T15" fmla="*/ 36 h 126"/>
              <a:gd name="T16" fmla="*/ 74 w 110"/>
              <a:gd name="T17" fmla="*/ 1 h 126"/>
              <a:gd name="T18" fmla="*/ 13 w 110"/>
              <a:gd name="T19" fmla="*/ 0 h 126"/>
              <a:gd name="T20" fmla="*/ 0 w 110"/>
              <a:gd name="T21" fmla="*/ 13 h 126"/>
              <a:gd name="T22" fmla="*/ 4 w 110"/>
              <a:gd name="T23" fmla="*/ 122 h 126"/>
              <a:gd name="T24" fmla="*/ 13 w 110"/>
              <a:gd name="T25" fmla="*/ 126 h 126"/>
              <a:gd name="T26" fmla="*/ 106 w 110"/>
              <a:gd name="T27" fmla="*/ 122 h 126"/>
              <a:gd name="T28" fmla="*/ 110 w 110"/>
              <a:gd name="T29" fmla="*/ 113 h 126"/>
              <a:gd name="T30" fmla="*/ 109 w 110"/>
              <a:gd name="T31" fmla="*/ 36 h 126"/>
              <a:gd name="T32" fmla="*/ 73 w 110"/>
              <a:gd name="T33" fmla="*/ 14 h 126"/>
              <a:gd name="T34" fmla="*/ 79 w 110"/>
              <a:gd name="T35" fmla="*/ 37 h 126"/>
              <a:gd name="T36" fmla="*/ 75 w 110"/>
              <a:gd name="T37" fmla="*/ 35 h 126"/>
              <a:gd name="T38" fmla="*/ 73 w 110"/>
              <a:gd name="T39" fmla="*/ 14 h 126"/>
              <a:gd name="T40" fmla="*/ 101 w 110"/>
              <a:gd name="T41" fmla="*/ 113 h 126"/>
              <a:gd name="T42" fmla="*/ 100 w 110"/>
              <a:gd name="T43" fmla="*/ 115 h 126"/>
              <a:gd name="T44" fmla="*/ 13 w 110"/>
              <a:gd name="T45" fmla="*/ 116 h 126"/>
              <a:gd name="T46" fmla="*/ 10 w 110"/>
              <a:gd name="T47" fmla="*/ 113 h 126"/>
              <a:gd name="T48" fmla="*/ 11 w 110"/>
              <a:gd name="T49" fmla="*/ 10 h 126"/>
              <a:gd name="T50" fmla="*/ 68 w 110"/>
              <a:gd name="T51" fmla="*/ 9 h 126"/>
              <a:gd name="T52" fmla="*/ 71 w 110"/>
              <a:gd name="T53" fmla="*/ 39 h 126"/>
              <a:gd name="T54" fmla="*/ 79 w 110"/>
              <a:gd name="T55" fmla="*/ 43 h 126"/>
              <a:gd name="T56" fmla="*/ 101 w 110"/>
              <a:gd name="T57" fmla="*/ 113 h 126"/>
              <a:gd name="T58" fmla="*/ 83 w 110"/>
              <a:gd name="T59" fmla="*/ 70 h 126"/>
              <a:gd name="T60" fmla="*/ 24 w 110"/>
              <a:gd name="T61" fmla="*/ 73 h 126"/>
              <a:gd name="T62" fmla="*/ 83 w 110"/>
              <a:gd name="T63" fmla="*/ 76 h 126"/>
              <a:gd name="T64" fmla="*/ 83 w 110"/>
              <a:gd name="T65"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0" h="126">
                <a:moveTo>
                  <a:pt x="83" y="90"/>
                </a:moveTo>
                <a:cubicBezTo>
                  <a:pt x="27" y="90"/>
                  <a:pt x="27" y="90"/>
                  <a:pt x="27" y="90"/>
                </a:cubicBezTo>
                <a:cubicBezTo>
                  <a:pt x="25" y="90"/>
                  <a:pt x="24" y="92"/>
                  <a:pt x="24" y="93"/>
                </a:cubicBezTo>
                <a:cubicBezTo>
                  <a:pt x="24" y="95"/>
                  <a:pt x="25" y="96"/>
                  <a:pt x="27" y="96"/>
                </a:cubicBezTo>
                <a:cubicBezTo>
                  <a:pt x="83" y="96"/>
                  <a:pt x="83" y="96"/>
                  <a:pt x="83" y="96"/>
                </a:cubicBezTo>
                <a:cubicBezTo>
                  <a:pt x="85" y="96"/>
                  <a:pt x="86" y="95"/>
                  <a:pt x="86" y="93"/>
                </a:cubicBezTo>
                <a:cubicBezTo>
                  <a:pt x="86" y="92"/>
                  <a:pt x="85" y="90"/>
                  <a:pt x="83" y="90"/>
                </a:cubicBezTo>
                <a:close/>
                <a:moveTo>
                  <a:pt x="24" y="52"/>
                </a:moveTo>
                <a:cubicBezTo>
                  <a:pt x="24" y="52"/>
                  <a:pt x="24" y="52"/>
                  <a:pt x="24" y="52"/>
                </a:cubicBezTo>
                <a:cubicBezTo>
                  <a:pt x="24" y="54"/>
                  <a:pt x="25" y="55"/>
                  <a:pt x="27" y="55"/>
                </a:cubicBezTo>
                <a:cubicBezTo>
                  <a:pt x="83" y="55"/>
                  <a:pt x="83" y="55"/>
                  <a:pt x="83" y="55"/>
                </a:cubicBezTo>
                <a:cubicBezTo>
                  <a:pt x="85" y="55"/>
                  <a:pt x="86" y="54"/>
                  <a:pt x="86" y="52"/>
                </a:cubicBezTo>
                <a:cubicBezTo>
                  <a:pt x="86" y="51"/>
                  <a:pt x="85" y="49"/>
                  <a:pt x="83" y="49"/>
                </a:cubicBezTo>
                <a:cubicBezTo>
                  <a:pt x="27" y="49"/>
                  <a:pt x="27" y="49"/>
                  <a:pt x="27" y="49"/>
                </a:cubicBezTo>
                <a:cubicBezTo>
                  <a:pt x="25" y="49"/>
                  <a:pt x="24" y="51"/>
                  <a:pt x="24" y="52"/>
                </a:cubicBezTo>
                <a:close/>
                <a:moveTo>
                  <a:pt x="109" y="36"/>
                </a:moveTo>
                <a:cubicBezTo>
                  <a:pt x="109" y="36"/>
                  <a:pt x="109" y="36"/>
                  <a:pt x="109" y="36"/>
                </a:cubicBezTo>
                <a:cubicBezTo>
                  <a:pt x="74" y="1"/>
                  <a:pt x="74" y="1"/>
                  <a:pt x="74" y="1"/>
                </a:cubicBezTo>
                <a:cubicBezTo>
                  <a:pt x="73" y="0"/>
                  <a:pt x="72" y="0"/>
                  <a:pt x="70" y="0"/>
                </a:cubicBezTo>
                <a:cubicBezTo>
                  <a:pt x="13" y="0"/>
                  <a:pt x="13" y="0"/>
                  <a:pt x="13" y="0"/>
                </a:cubicBezTo>
                <a:cubicBezTo>
                  <a:pt x="9" y="0"/>
                  <a:pt x="6" y="1"/>
                  <a:pt x="4" y="3"/>
                </a:cubicBezTo>
                <a:cubicBezTo>
                  <a:pt x="1" y="6"/>
                  <a:pt x="0" y="9"/>
                  <a:pt x="0" y="13"/>
                </a:cubicBezTo>
                <a:cubicBezTo>
                  <a:pt x="0" y="113"/>
                  <a:pt x="0" y="113"/>
                  <a:pt x="0" y="113"/>
                </a:cubicBezTo>
                <a:cubicBezTo>
                  <a:pt x="0" y="116"/>
                  <a:pt x="1" y="120"/>
                  <a:pt x="4" y="122"/>
                </a:cubicBezTo>
                <a:cubicBezTo>
                  <a:pt x="4" y="122"/>
                  <a:pt x="4" y="122"/>
                  <a:pt x="4" y="122"/>
                </a:cubicBezTo>
                <a:cubicBezTo>
                  <a:pt x="6" y="124"/>
                  <a:pt x="9" y="126"/>
                  <a:pt x="13" y="126"/>
                </a:cubicBezTo>
                <a:cubicBezTo>
                  <a:pt x="97" y="126"/>
                  <a:pt x="97" y="126"/>
                  <a:pt x="97" y="126"/>
                </a:cubicBezTo>
                <a:cubicBezTo>
                  <a:pt x="101" y="126"/>
                  <a:pt x="104" y="124"/>
                  <a:pt x="106" y="122"/>
                </a:cubicBezTo>
                <a:cubicBezTo>
                  <a:pt x="107" y="122"/>
                  <a:pt x="107" y="122"/>
                  <a:pt x="107" y="122"/>
                </a:cubicBezTo>
                <a:cubicBezTo>
                  <a:pt x="109" y="120"/>
                  <a:pt x="110" y="116"/>
                  <a:pt x="110" y="113"/>
                </a:cubicBezTo>
                <a:cubicBezTo>
                  <a:pt x="110" y="40"/>
                  <a:pt x="110" y="40"/>
                  <a:pt x="110" y="40"/>
                </a:cubicBezTo>
                <a:cubicBezTo>
                  <a:pt x="110" y="38"/>
                  <a:pt x="110" y="37"/>
                  <a:pt x="109" y="36"/>
                </a:cubicBezTo>
                <a:close/>
                <a:moveTo>
                  <a:pt x="73" y="14"/>
                </a:moveTo>
                <a:cubicBezTo>
                  <a:pt x="73" y="14"/>
                  <a:pt x="73" y="14"/>
                  <a:pt x="73" y="14"/>
                </a:cubicBezTo>
                <a:cubicBezTo>
                  <a:pt x="96" y="37"/>
                  <a:pt x="96" y="37"/>
                  <a:pt x="96" y="37"/>
                </a:cubicBezTo>
                <a:cubicBezTo>
                  <a:pt x="79" y="37"/>
                  <a:pt x="79" y="37"/>
                  <a:pt x="79" y="37"/>
                </a:cubicBezTo>
                <a:cubicBezTo>
                  <a:pt x="77" y="37"/>
                  <a:pt x="76" y="36"/>
                  <a:pt x="75" y="35"/>
                </a:cubicBezTo>
                <a:cubicBezTo>
                  <a:pt x="75" y="35"/>
                  <a:pt x="75" y="35"/>
                  <a:pt x="75" y="35"/>
                </a:cubicBezTo>
                <a:cubicBezTo>
                  <a:pt x="74" y="34"/>
                  <a:pt x="73" y="33"/>
                  <a:pt x="73" y="31"/>
                </a:cubicBezTo>
                <a:cubicBezTo>
                  <a:pt x="73" y="14"/>
                  <a:pt x="73" y="14"/>
                  <a:pt x="73" y="14"/>
                </a:cubicBezTo>
                <a:close/>
                <a:moveTo>
                  <a:pt x="101" y="113"/>
                </a:moveTo>
                <a:cubicBezTo>
                  <a:pt x="101" y="113"/>
                  <a:pt x="101" y="113"/>
                  <a:pt x="101" y="113"/>
                </a:cubicBezTo>
                <a:cubicBezTo>
                  <a:pt x="101" y="114"/>
                  <a:pt x="100" y="115"/>
                  <a:pt x="100" y="115"/>
                </a:cubicBezTo>
                <a:cubicBezTo>
                  <a:pt x="100" y="115"/>
                  <a:pt x="100" y="115"/>
                  <a:pt x="100" y="115"/>
                </a:cubicBezTo>
                <a:cubicBezTo>
                  <a:pt x="99" y="116"/>
                  <a:pt x="98" y="116"/>
                  <a:pt x="97" y="116"/>
                </a:cubicBezTo>
                <a:cubicBezTo>
                  <a:pt x="13" y="116"/>
                  <a:pt x="13" y="116"/>
                  <a:pt x="13" y="116"/>
                </a:cubicBezTo>
                <a:cubicBezTo>
                  <a:pt x="12" y="116"/>
                  <a:pt x="11" y="116"/>
                  <a:pt x="11" y="115"/>
                </a:cubicBezTo>
                <a:cubicBezTo>
                  <a:pt x="10" y="115"/>
                  <a:pt x="10" y="114"/>
                  <a:pt x="10" y="113"/>
                </a:cubicBezTo>
                <a:cubicBezTo>
                  <a:pt x="10" y="13"/>
                  <a:pt x="10" y="13"/>
                  <a:pt x="10" y="13"/>
                </a:cubicBezTo>
                <a:cubicBezTo>
                  <a:pt x="10" y="12"/>
                  <a:pt x="10" y="11"/>
                  <a:pt x="11" y="10"/>
                </a:cubicBezTo>
                <a:cubicBezTo>
                  <a:pt x="11" y="10"/>
                  <a:pt x="12" y="9"/>
                  <a:pt x="13" y="9"/>
                </a:cubicBezTo>
                <a:cubicBezTo>
                  <a:pt x="68" y="9"/>
                  <a:pt x="68" y="9"/>
                  <a:pt x="68" y="9"/>
                </a:cubicBezTo>
                <a:cubicBezTo>
                  <a:pt x="68" y="31"/>
                  <a:pt x="68" y="31"/>
                  <a:pt x="68" y="31"/>
                </a:cubicBezTo>
                <a:cubicBezTo>
                  <a:pt x="68" y="34"/>
                  <a:pt x="69" y="37"/>
                  <a:pt x="71" y="39"/>
                </a:cubicBezTo>
                <a:cubicBezTo>
                  <a:pt x="71" y="39"/>
                  <a:pt x="71" y="39"/>
                  <a:pt x="71" y="39"/>
                </a:cubicBezTo>
                <a:cubicBezTo>
                  <a:pt x="73" y="41"/>
                  <a:pt x="75" y="43"/>
                  <a:pt x="79" y="43"/>
                </a:cubicBezTo>
                <a:cubicBezTo>
                  <a:pt x="101" y="43"/>
                  <a:pt x="101" y="43"/>
                  <a:pt x="101" y="43"/>
                </a:cubicBezTo>
                <a:cubicBezTo>
                  <a:pt x="101" y="113"/>
                  <a:pt x="101" y="113"/>
                  <a:pt x="101" y="113"/>
                </a:cubicBezTo>
                <a:close/>
                <a:moveTo>
                  <a:pt x="83" y="70"/>
                </a:moveTo>
                <a:cubicBezTo>
                  <a:pt x="83" y="70"/>
                  <a:pt x="83" y="70"/>
                  <a:pt x="83" y="70"/>
                </a:cubicBezTo>
                <a:cubicBezTo>
                  <a:pt x="27" y="70"/>
                  <a:pt x="27" y="70"/>
                  <a:pt x="27" y="70"/>
                </a:cubicBezTo>
                <a:cubicBezTo>
                  <a:pt x="25" y="70"/>
                  <a:pt x="24" y="71"/>
                  <a:pt x="24" y="73"/>
                </a:cubicBezTo>
                <a:cubicBezTo>
                  <a:pt x="24" y="74"/>
                  <a:pt x="25" y="76"/>
                  <a:pt x="27" y="76"/>
                </a:cubicBezTo>
                <a:cubicBezTo>
                  <a:pt x="83" y="76"/>
                  <a:pt x="83" y="76"/>
                  <a:pt x="83" y="76"/>
                </a:cubicBezTo>
                <a:cubicBezTo>
                  <a:pt x="85" y="76"/>
                  <a:pt x="86" y="74"/>
                  <a:pt x="86" y="73"/>
                </a:cubicBezTo>
                <a:cubicBezTo>
                  <a:pt x="86" y="71"/>
                  <a:pt x="85" y="70"/>
                  <a:pt x="83" y="7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Rectangle 24"/>
          <p:cNvSpPr>
            <a:spLocks noChangeArrowheads="1"/>
          </p:cNvSpPr>
          <p:nvPr/>
        </p:nvSpPr>
        <p:spPr bwMode="auto">
          <a:xfrm>
            <a:off x="1412718" y="347442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4" name="Rectangle 24"/>
          <p:cNvSpPr>
            <a:spLocks noChangeArrowheads="1"/>
          </p:cNvSpPr>
          <p:nvPr/>
        </p:nvSpPr>
        <p:spPr bwMode="auto">
          <a:xfrm>
            <a:off x="2646006" y="137026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5" name="Rectangle 24"/>
          <p:cNvSpPr>
            <a:spLocks noChangeArrowheads="1"/>
          </p:cNvSpPr>
          <p:nvPr/>
        </p:nvSpPr>
        <p:spPr bwMode="auto">
          <a:xfrm>
            <a:off x="3861988" y="347442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6" name="Rectangle 24"/>
          <p:cNvSpPr>
            <a:spLocks noChangeArrowheads="1"/>
          </p:cNvSpPr>
          <p:nvPr/>
        </p:nvSpPr>
        <p:spPr bwMode="auto">
          <a:xfrm>
            <a:off x="6277169" y="3474421"/>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27" name="Rectangle 24"/>
          <p:cNvSpPr>
            <a:spLocks noChangeArrowheads="1"/>
          </p:cNvSpPr>
          <p:nvPr/>
        </p:nvSpPr>
        <p:spPr bwMode="auto">
          <a:xfrm>
            <a:off x="5063614" y="137026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30"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1"/>
          <p:cNvSpPr/>
          <p:nvPr/>
        </p:nvSpPr>
        <p:spPr bwMode="auto">
          <a:xfrm>
            <a:off x="3575845" y="1640229"/>
            <a:ext cx="974725" cy="973438"/>
          </a:xfrm>
          <a:custGeom>
            <a:avLst/>
            <a:gdLst>
              <a:gd name="T0" fmla="*/ 282 w 565"/>
              <a:gd name="T1" fmla="*/ 0 h 565"/>
              <a:gd name="T2" fmla="*/ 0 w 565"/>
              <a:gd name="T3" fmla="*/ 0 h 565"/>
              <a:gd name="T4" fmla="*/ 0 w 565"/>
              <a:gd name="T5" fmla="*/ 283 h 565"/>
              <a:gd name="T6" fmla="*/ 282 w 565"/>
              <a:gd name="T7" fmla="*/ 565 h 565"/>
              <a:gd name="T8" fmla="*/ 565 w 565"/>
              <a:gd name="T9" fmla="*/ 565 h 565"/>
              <a:gd name="T10" fmla="*/ 565 w 565"/>
              <a:gd name="T11" fmla="*/ 283 h 565"/>
              <a:gd name="T12" fmla="*/ 282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0"/>
                </a:moveTo>
                <a:cubicBezTo>
                  <a:pt x="0" y="0"/>
                  <a:pt x="0" y="0"/>
                  <a:pt x="0" y="0"/>
                </a:cubicBezTo>
                <a:cubicBezTo>
                  <a:pt x="0" y="283"/>
                  <a:pt x="0" y="283"/>
                  <a:pt x="0" y="283"/>
                </a:cubicBezTo>
                <a:cubicBezTo>
                  <a:pt x="0" y="439"/>
                  <a:pt x="126" y="565"/>
                  <a:pt x="282" y="565"/>
                </a:cubicBezTo>
                <a:cubicBezTo>
                  <a:pt x="565" y="565"/>
                  <a:pt x="565" y="565"/>
                  <a:pt x="565" y="565"/>
                </a:cubicBezTo>
                <a:cubicBezTo>
                  <a:pt x="565" y="283"/>
                  <a:pt x="565" y="283"/>
                  <a:pt x="565" y="283"/>
                </a:cubicBezTo>
                <a:cubicBezTo>
                  <a:pt x="565" y="127"/>
                  <a:pt x="438" y="0"/>
                  <a:pt x="282" y="0"/>
                </a:cubicBezTo>
                <a:close/>
              </a:path>
            </a:pathLst>
          </a:custGeom>
          <a:solidFill>
            <a:schemeClr val="accent1"/>
          </a:solidFill>
          <a:ln>
            <a:noFill/>
          </a:ln>
        </p:spPr>
        <p:txBody>
          <a:bodyPr/>
          <a:lstStyle/>
          <a:p>
            <a:endParaRPr lang="zh-CN" altLang="en-US"/>
          </a:p>
        </p:txBody>
      </p:sp>
      <p:sp>
        <p:nvSpPr>
          <p:cNvPr id="3" name="Freeform 22"/>
          <p:cNvSpPr/>
          <p:nvPr/>
        </p:nvSpPr>
        <p:spPr bwMode="auto">
          <a:xfrm>
            <a:off x="4588670" y="1640229"/>
            <a:ext cx="973137" cy="973438"/>
          </a:xfrm>
          <a:custGeom>
            <a:avLst/>
            <a:gdLst>
              <a:gd name="T0" fmla="*/ 283 w 565"/>
              <a:gd name="T1" fmla="*/ 0 h 565"/>
              <a:gd name="T2" fmla="*/ 565 w 565"/>
              <a:gd name="T3" fmla="*/ 0 h 565"/>
              <a:gd name="T4" fmla="*/ 565 w 565"/>
              <a:gd name="T5" fmla="*/ 283 h 565"/>
              <a:gd name="T6" fmla="*/ 283 w 565"/>
              <a:gd name="T7" fmla="*/ 565 h 565"/>
              <a:gd name="T8" fmla="*/ 0 w 565"/>
              <a:gd name="T9" fmla="*/ 565 h 565"/>
              <a:gd name="T10" fmla="*/ 0 w 565"/>
              <a:gd name="T11" fmla="*/ 283 h 565"/>
              <a:gd name="T12" fmla="*/ 283 w 565"/>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0"/>
                </a:moveTo>
                <a:cubicBezTo>
                  <a:pt x="565" y="0"/>
                  <a:pt x="565" y="0"/>
                  <a:pt x="565" y="0"/>
                </a:cubicBezTo>
                <a:cubicBezTo>
                  <a:pt x="565" y="283"/>
                  <a:pt x="565" y="283"/>
                  <a:pt x="565" y="283"/>
                </a:cubicBezTo>
                <a:cubicBezTo>
                  <a:pt x="565" y="439"/>
                  <a:pt x="439" y="565"/>
                  <a:pt x="283" y="565"/>
                </a:cubicBezTo>
                <a:cubicBezTo>
                  <a:pt x="0" y="565"/>
                  <a:pt x="0" y="565"/>
                  <a:pt x="0" y="565"/>
                </a:cubicBezTo>
                <a:cubicBezTo>
                  <a:pt x="0" y="283"/>
                  <a:pt x="0" y="283"/>
                  <a:pt x="0" y="283"/>
                </a:cubicBezTo>
                <a:cubicBezTo>
                  <a:pt x="0" y="127"/>
                  <a:pt x="127" y="0"/>
                  <a:pt x="283" y="0"/>
                </a:cubicBezTo>
                <a:close/>
              </a:path>
            </a:pathLst>
          </a:custGeom>
          <a:solidFill>
            <a:schemeClr val="accent2"/>
          </a:solidFill>
          <a:ln>
            <a:noFill/>
          </a:ln>
        </p:spPr>
        <p:txBody>
          <a:bodyPr/>
          <a:lstStyle/>
          <a:p>
            <a:endParaRPr lang="zh-CN" altLang="en-US"/>
          </a:p>
        </p:txBody>
      </p:sp>
      <p:sp>
        <p:nvSpPr>
          <p:cNvPr id="4" name="Freeform 23"/>
          <p:cNvSpPr/>
          <p:nvPr/>
        </p:nvSpPr>
        <p:spPr bwMode="auto">
          <a:xfrm>
            <a:off x="3575845" y="2653367"/>
            <a:ext cx="974725" cy="973438"/>
          </a:xfrm>
          <a:custGeom>
            <a:avLst/>
            <a:gdLst>
              <a:gd name="T0" fmla="*/ 282 w 565"/>
              <a:gd name="T1" fmla="*/ 565 h 565"/>
              <a:gd name="T2" fmla="*/ 0 w 565"/>
              <a:gd name="T3" fmla="*/ 565 h 565"/>
              <a:gd name="T4" fmla="*/ 0 w 565"/>
              <a:gd name="T5" fmla="*/ 283 h 565"/>
              <a:gd name="T6" fmla="*/ 282 w 565"/>
              <a:gd name="T7" fmla="*/ 0 h 565"/>
              <a:gd name="T8" fmla="*/ 565 w 565"/>
              <a:gd name="T9" fmla="*/ 0 h 565"/>
              <a:gd name="T10" fmla="*/ 565 w 565"/>
              <a:gd name="T11" fmla="*/ 283 h 565"/>
              <a:gd name="T12" fmla="*/ 282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2" y="565"/>
                </a:moveTo>
                <a:cubicBezTo>
                  <a:pt x="0" y="565"/>
                  <a:pt x="0" y="565"/>
                  <a:pt x="0" y="565"/>
                </a:cubicBezTo>
                <a:cubicBezTo>
                  <a:pt x="0" y="283"/>
                  <a:pt x="0" y="283"/>
                  <a:pt x="0" y="283"/>
                </a:cubicBezTo>
                <a:cubicBezTo>
                  <a:pt x="0" y="127"/>
                  <a:pt x="126" y="0"/>
                  <a:pt x="282" y="0"/>
                </a:cubicBezTo>
                <a:cubicBezTo>
                  <a:pt x="565" y="0"/>
                  <a:pt x="565" y="0"/>
                  <a:pt x="565" y="0"/>
                </a:cubicBezTo>
                <a:cubicBezTo>
                  <a:pt x="565" y="283"/>
                  <a:pt x="565" y="283"/>
                  <a:pt x="565" y="283"/>
                </a:cubicBezTo>
                <a:cubicBezTo>
                  <a:pt x="565" y="439"/>
                  <a:pt x="438" y="565"/>
                  <a:pt x="282" y="565"/>
                </a:cubicBezTo>
                <a:close/>
              </a:path>
            </a:pathLst>
          </a:custGeom>
          <a:solidFill>
            <a:schemeClr val="accent4"/>
          </a:solidFill>
          <a:ln>
            <a:noFill/>
          </a:ln>
        </p:spPr>
        <p:txBody>
          <a:bodyPr/>
          <a:lstStyle/>
          <a:p>
            <a:endParaRPr lang="zh-CN" altLang="en-US"/>
          </a:p>
        </p:txBody>
      </p:sp>
      <p:sp>
        <p:nvSpPr>
          <p:cNvPr id="5" name="Freeform 24"/>
          <p:cNvSpPr/>
          <p:nvPr/>
        </p:nvSpPr>
        <p:spPr bwMode="auto">
          <a:xfrm>
            <a:off x="4588670" y="2653367"/>
            <a:ext cx="973137" cy="973438"/>
          </a:xfrm>
          <a:custGeom>
            <a:avLst/>
            <a:gdLst>
              <a:gd name="T0" fmla="*/ 283 w 565"/>
              <a:gd name="T1" fmla="*/ 565 h 565"/>
              <a:gd name="T2" fmla="*/ 565 w 565"/>
              <a:gd name="T3" fmla="*/ 565 h 565"/>
              <a:gd name="T4" fmla="*/ 565 w 565"/>
              <a:gd name="T5" fmla="*/ 283 h 565"/>
              <a:gd name="T6" fmla="*/ 283 w 565"/>
              <a:gd name="T7" fmla="*/ 0 h 565"/>
              <a:gd name="T8" fmla="*/ 0 w 565"/>
              <a:gd name="T9" fmla="*/ 0 h 565"/>
              <a:gd name="T10" fmla="*/ 0 w 565"/>
              <a:gd name="T11" fmla="*/ 283 h 565"/>
              <a:gd name="T12" fmla="*/ 283 w 565"/>
              <a:gd name="T13" fmla="*/ 565 h 565"/>
            </a:gdLst>
            <a:ahLst/>
            <a:cxnLst>
              <a:cxn ang="0">
                <a:pos x="T0" y="T1"/>
              </a:cxn>
              <a:cxn ang="0">
                <a:pos x="T2" y="T3"/>
              </a:cxn>
              <a:cxn ang="0">
                <a:pos x="T4" y="T5"/>
              </a:cxn>
              <a:cxn ang="0">
                <a:pos x="T6" y="T7"/>
              </a:cxn>
              <a:cxn ang="0">
                <a:pos x="T8" y="T9"/>
              </a:cxn>
              <a:cxn ang="0">
                <a:pos x="T10" y="T11"/>
              </a:cxn>
              <a:cxn ang="0">
                <a:pos x="T12" y="T13"/>
              </a:cxn>
            </a:cxnLst>
            <a:rect l="0" t="0" r="r" b="b"/>
            <a:pathLst>
              <a:path w="565" h="565">
                <a:moveTo>
                  <a:pt x="283" y="565"/>
                </a:moveTo>
                <a:cubicBezTo>
                  <a:pt x="565" y="565"/>
                  <a:pt x="565" y="565"/>
                  <a:pt x="565" y="565"/>
                </a:cubicBezTo>
                <a:cubicBezTo>
                  <a:pt x="565" y="283"/>
                  <a:pt x="565" y="283"/>
                  <a:pt x="565" y="283"/>
                </a:cubicBezTo>
                <a:cubicBezTo>
                  <a:pt x="565" y="127"/>
                  <a:pt x="439" y="0"/>
                  <a:pt x="283" y="0"/>
                </a:cubicBezTo>
                <a:cubicBezTo>
                  <a:pt x="0" y="0"/>
                  <a:pt x="0" y="0"/>
                  <a:pt x="0" y="0"/>
                </a:cubicBezTo>
                <a:cubicBezTo>
                  <a:pt x="0" y="283"/>
                  <a:pt x="0" y="283"/>
                  <a:pt x="0" y="283"/>
                </a:cubicBezTo>
                <a:cubicBezTo>
                  <a:pt x="0" y="439"/>
                  <a:pt x="127" y="565"/>
                  <a:pt x="283" y="565"/>
                </a:cubicBezTo>
                <a:close/>
              </a:path>
            </a:pathLst>
          </a:custGeom>
          <a:solidFill>
            <a:schemeClr val="accent3"/>
          </a:solidFill>
          <a:ln>
            <a:noFill/>
          </a:ln>
        </p:spPr>
        <p:txBody>
          <a:bodyPr/>
          <a:lstStyle/>
          <a:p>
            <a:endParaRPr lang="zh-CN" altLang="en-US"/>
          </a:p>
        </p:txBody>
      </p:sp>
      <p:sp>
        <p:nvSpPr>
          <p:cNvPr id="6" name="Rectangle 25"/>
          <p:cNvSpPr>
            <a:spLocks noChangeArrowheads="1"/>
          </p:cNvSpPr>
          <p:nvPr/>
        </p:nvSpPr>
        <p:spPr bwMode="auto">
          <a:xfrm>
            <a:off x="3954116" y="1808557"/>
            <a:ext cx="235642"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S</a:t>
            </a:r>
            <a:endParaRPr lang="zh-CN" altLang="zh-CN" sz="4000" dirty="0">
              <a:latin typeface="+mj-lt"/>
            </a:endParaRPr>
          </a:p>
        </p:txBody>
      </p:sp>
      <p:sp>
        <p:nvSpPr>
          <p:cNvPr id="7" name="Rectangle 26"/>
          <p:cNvSpPr>
            <a:spLocks noChangeArrowheads="1"/>
          </p:cNvSpPr>
          <p:nvPr/>
        </p:nvSpPr>
        <p:spPr bwMode="auto">
          <a:xfrm>
            <a:off x="4806328" y="1808557"/>
            <a:ext cx="456856"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W</a:t>
            </a:r>
            <a:endParaRPr lang="zh-CN" altLang="zh-CN" sz="4000" dirty="0">
              <a:latin typeface="+mj-lt"/>
            </a:endParaRPr>
          </a:p>
        </p:txBody>
      </p:sp>
      <p:sp>
        <p:nvSpPr>
          <p:cNvPr id="8" name="Rectangle 27"/>
          <p:cNvSpPr>
            <a:spLocks noChangeArrowheads="1"/>
          </p:cNvSpPr>
          <p:nvPr/>
        </p:nvSpPr>
        <p:spPr bwMode="auto">
          <a:xfrm>
            <a:off x="3927420" y="2761350"/>
            <a:ext cx="339837"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a:solidFill>
                  <a:srgbClr val="FFFFFF"/>
                </a:solidFill>
                <a:latin typeface="+mj-lt"/>
              </a:rPr>
              <a:t>O</a:t>
            </a:r>
            <a:endParaRPr lang="zh-CN" altLang="zh-CN" sz="4000">
              <a:latin typeface="+mj-lt"/>
            </a:endParaRPr>
          </a:p>
        </p:txBody>
      </p:sp>
      <p:sp>
        <p:nvSpPr>
          <p:cNvPr id="9" name="Rectangle 28"/>
          <p:cNvSpPr>
            <a:spLocks noChangeArrowheads="1"/>
          </p:cNvSpPr>
          <p:nvPr/>
        </p:nvSpPr>
        <p:spPr bwMode="auto">
          <a:xfrm>
            <a:off x="4929567" y="2761350"/>
            <a:ext cx="250069" cy="61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000" dirty="0">
                <a:solidFill>
                  <a:srgbClr val="FFFFFF"/>
                </a:solidFill>
                <a:latin typeface="+mj-lt"/>
              </a:rPr>
              <a:t>T</a:t>
            </a:r>
            <a:endParaRPr lang="zh-CN" altLang="zh-CN" sz="4000" dirty="0">
              <a:latin typeface="+mj-lt"/>
            </a:endParaRPr>
          </a:p>
        </p:txBody>
      </p:sp>
      <p:sp>
        <p:nvSpPr>
          <p:cNvPr id="14" name="椭圆 13"/>
          <p:cNvSpPr/>
          <p:nvPr/>
        </p:nvSpPr>
        <p:spPr>
          <a:xfrm>
            <a:off x="4320209" y="2384229"/>
            <a:ext cx="503582" cy="503737"/>
          </a:xfrm>
          <a:prstGeom prst="ellipse">
            <a:avLst/>
          </a:prstGeom>
          <a:solidFill>
            <a:schemeClr val="bg1">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6"/>
          <p:cNvSpPr>
            <a:spLocks noEditPoints="1"/>
          </p:cNvSpPr>
          <p:nvPr/>
        </p:nvSpPr>
        <p:spPr bwMode="auto">
          <a:xfrm>
            <a:off x="4440358" y="2535259"/>
            <a:ext cx="263284" cy="201676"/>
          </a:xfrm>
          <a:custGeom>
            <a:avLst/>
            <a:gdLst>
              <a:gd name="T0" fmla="*/ 218 w 235"/>
              <a:gd name="T1" fmla="*/ 76 h 180"/>
              <a:gd name="T2" fmla="*/ 230 w 235"/>
              <a:gd name="T3" fmla="*/ 106 h 180"/>
              <a:gd name="T4" fmla="*/ 206 w 235"/>
              <a:gd name="T5" fmla="*/ 107 h 180"/>
              <a:gd name="T6" fmla="*/ 117 w 235"/>
              <a:gd name="T7" fmla="*/ 180 h 180"/>
              <a:gd name="T8" fmla="*/ 54 w 235"/>
              <a:gd name="T9" fmla="*/ 154 h 180"/>
              <a:gd name="T10" fmla="*/ 66 w 235"/>
              <a:gd name="T11" fmla="*/ 141 h 180"/>
              <a:gd name="T12" fmla="*/ 117 w 235"/>
              <a:gd name="T13" fmla="*/ 162 h 180"/>
              <a:gd name="T14" fmla="*/ 187 w 235"/>
              <a:gd name="T15" fmla="*/ 107 h 180"/>
              <a:gd name="T16" fmla="*/ 162 w 235"/>
              <a:gd name="T17" fmla="*/ 99 h 180"/>
              <a:gd name="T18" fmla="*/ 178 w 235"/>
              <a:gd name="T19" fmla="*/ 76 h 180"/>
              <a:gd name="T20" fmla="*/ 203 w 235"/>
              <a:gd name="T21" fmla="*/ 58 h 180"/>
              <a:gd name="T22" fmla="*/ 204 w 235"/>
              <a:gd name="T23" fmla="*/ 87 h 180"/>
              <a:gd name="T24" fmla="*/ 198 w 235"/>
              <a:gd name="T25" fmla="*/ 79 h 180"/>
              <a:gd name="T26" fmla="*/ 190 w 235"/>
              <a:gd name="T27" fmla="*/ 90 h 180"/>
              <a:gd name="T28" fmla="*/ 199 w 235"/>
              <a:gd name="T29" fmla="*/ 90 h 180"/>
              <a:gd name="T30" fmla="*/ 204 w 235"/>
              <a:gd name="T31" fmla="*/ 87 h 180"/>
              <a:gd name="T32" fmla="*/ 30 w 235"/>
              <a:gd name="T33" fmla="*/ 120 h 180"/>
              <a:gd name="T34" fmla="*/ 44 w 235"/>
              <a:gd name="T35" fmla="*/ 120 h 180"/>
              <a:gd name="T36" fmla="*/ 71 w 235"/>
              <a:gd name="T37" fmla="*/ 87 h 180"/>
              <a:gd name="T38" fmla="*/ 73 w 235"/>
              <a:gd name="T39" fmla="*/ 81 h 180"/>
              <a:gd name="T40" fmla="*/ 47 w 235"/>
              <a:gd name="T41" fmla="*/ 72 h 180"/>
              <a:gd name="T42" fmla="*/ 117 w 235"/>
              <a:gd name="T43" fmla="*/ 18 h 180"/>
              <a:gd name="T44" fmla="*/ 168 w 235"/>
              <a:gd name="T45" fmla="*/ 39 h 180"/>
              <a:gd name="T46" fmla="*/ 180 w 235"/>
              <a:gd name="T47" fmla="*/ 26 h 180"/>
              <a:gd name="T48" fmla="*/ 117 w 235"/>
              <a:gd name="T49" fmla="*/ 0 h 180"/>
              <a:gd name="T50" fmla="*/ 29 w 235"/>
              <a:gd name="T51" fmla="*/ 72 h 180"/>
              <a:gd name="T52" fmla="*/ 4 w 235"/>
              <a:gd name="T53" fmla="*/ 74 h 180"/>
              <a:gd name="T54" fmla="*/ 16 w 235"/>
              <a:gd name="T55" fmla="*/ 104 h 180"/>
              <a:gd name="T56" fmla="*/ 30 w 235"/>
              <a:gd name="T57" fmla="*/ 93 h 180"/>
              <a:gd name="T58" fmla="*/ 29 w 235"/>
              <a:gd name="T59" fmla="*/ 90 h 180"/>
              <a:gd name="T60" fmla="*/ 37 w 235"/>
              <a:gd name="T61" fmla="*/ 90 h 180"/>
              <a:gd name="T62" fmla="*/ 43 w 235"/>
              <a:gd name="T63" fmla="*/ 93 h 180"/>
              <a:gd name="T64" fmla="*/ 30 w 235"/>
              <a:gd name="T65" fmla="*/ 93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5" h="180">
                <a:moveTo>
                  <a:pt x="205" y="60"/>
                </a:moveTo>
                <a:cubicBezTo>
                  <a:pt x="218" y="76"/>
                  <a:pt x="218" y="76"/>
                  <a:pt x="218" y="76"/>
                </a:cubicBezTo>
                <a:cubicBezTo>
                  <a:pt x="232" y="93"/>
                  <a:pt x="232" y="93"/>
                  <a:pt x="232" y="93"/>
                </a:cubicBezTo>
                <a:cubicBezTo>
                  <a:pt x="235" y="97"/>
                  <a:pt x="234" y="103"/>
                  <a:pt x="230" y="106"/>
                </a:cubicBezTo>
                <a:cubicBezTo>
                  <a:pt x="228" y="107"/>
                  <a:pt x="226" y="108"/>
                  <a:pt x="224" y="107"/>
                </a:cubicBezTo>
                <a:cubicBezTo>
                  <a:pt x="206" y="107"/>
                  <a:pt x="206" y="107"/>
                  <a:pt x="206" y="107"/>
                </a:cubicBezTo>
                <a:cubicBezTo>
                  <a:pt x="202" y="127"/>
                  <a:pt x="192" y="144"/>
                  <a:pt x="177" y="157"/>
                </a:cubicBezTo>
                <a:cubicBezTo>
                  <a:pt x="162" y="171"/>
                  <a:pt x="140" y="180"/>
                  <a:pt x="117" y="180"/>
                </a:cubicBezTo>
                <a:cubicBezTo>
                  <a:pt x="105" y="180"/>
                  <a:pt x="94" y="177"/>
                  <a:pt x="83" y="173"/>
                </a:cubicBezTo>
                <a:cubicBezTo>
                  <a:pt x="72" y="168"/>
                  <a:pt x="62" y="162"/>
                  <a:pt x="54" y="154"/>
                </a:cubicBezTo>
                <a:cubicBezTo>
                  <a:pt x="50" y="150"/>
                  <a:pt x="50" y="144"/>
                  <a:pt x="54" y="141"/>
                </a:cubicBezTo>
                <a:cubicBezTo>
                  <a:pt x="57" y="137"/>
                  <a:pt x="63" y="137"/>
                  <a:pt x="66" y="141"/>
                </a:cubicBezTo>
                <a:cubicBezTo>
                  <a:pt x="73" y="148"/>
                  <a:pt x="81" y="153"/>
                  <a:pt x="90" y="157"/>
                </a:cubicBezTo>
                <a:cubicBezTo>
                  <a:pt x="98" y="160"/>
                  <a:pt x="108" y="162"/>
                  <a:pt x="117" y="162"/>
                </a:cubicBezTo>
                <a:cubicBezTo>
                  <a:pt x="136" y="162"/>
                  <a:pt x="153" y="155"/>
                  <a:pt x="166" y="144"/>
                </a:cubicBezTo>
                <a:cubicBezTo>
                  <a:pt x="176" y="134"/>
                  <a:pt x="184" y="122"/>
                  <a:pt x="187" y="107"/>
                </a:cubicBezTo>
                <a:cubicBezTo>
                  <a:pt x="171" y="107"/>
                  <a:pt x="171" y="107"/>
                  <a:pt x="171" y="107"/>
                </a:cubicBezTo>
                <a:cubicBezTo>
                  <a:pt x="166" y="107"/>
                  <a:pt x="162" y="104"/>
                  <a:pt x="162" y="99"/>
                </a:cubicBezTo>
                <a:cubicBezTo>
                  <a:pt x="162" y="96"/>
                  <a:pt x="163" y="95"/>
                  <a:pt x="164" y="93"/>
                </a:cubicBezTo>
                <a:cubicBezTo>
                  <a:pt x="178" y="76"/>
                  <a:pt x="178" y="76"/>
                  <a:pt x="178" y="76"/>
                </a:cubicBezTo>
                <a:cubicBezTo>
                  <a:pt x="191" y="59"/>
                  <a:pt x="191" y="59"/>
                  <a:pt x="191" y="59"/>
                </a:cubicBezTo>
                <a:cubicBezTo>
                  <a:pt x="194" y="56"/>
                  <a:pt x="200" y="55"/>
                  <a:pt x="203" y="58"/>
                </a:cubicBezTo>
                <a:cubicBezTo>
                  <a:pt x="204" y="58"/>
                  <a:pt x="205" y="59"/>
                  <a:pt x="205" y="60"/>
                </a:cubicBezTo>
                <a:close/>
                <a:moveTo>
                  <a:pt x="204" y="87"/>
                </a:moveTo>
                <a:cubicBezTo>
                  <a:pt x="204" y="87"/>
                  <a:pt x="204" y="87"/>
                  <a:pt x="204" y="87"/>
                </a:cubicBezTo>
                <a:cubicBezTo>
                  <a:pt x="198" y="79"/>
                  <a:pt x="198" y="79"/>
                  <a:pt x="198" y="79"/>
                </a:cubicBezTo>
                <a:cubicBezTo>
                  <a:pt x="192" y="87"/>
                  <a:pt x="192" y="87"/>
                  <a:pt x="192" y="87"/>
                </a:cubicBezTo>
                <a:cubicBezTo>
                  <a:pt x="190" y="90"/>
                  <a:pt x="190" y="90"/>
                  <a:pt x="190" y="90"/>
                </a:cubicBezTo>
                <a:cubicBezTo>
                  <a:pt x="198" y="90"/>
                  <a:pt x="198" y="90"/>
                  <a:pt x="198" y="90"/>
                </a:cubicBezTo>
                <a:cubicBezTo>
                  <a:pt x="198" y="90"/>
                  <a:pt x="198" y="90"/>
                  <a:pt x="199" y="90"/>
                </a:cubicBezTo>
                <a:cubicBezTo>
                  <a:pt x="206" y="90"/>
                  <a:pt x="206" y="90"/>
                  <a:pt x="206" y="90"/>
                </a:cubicBezTo>
                <a:cubicBezTo>
                  <a:pt x="204" y="87"/>
                  <a:pt x="204" y="87"/>
                  <a:pt x="204" y="87"/>
                </a:cubicBezTo>
                <a:close/>
                <a:moveTo>
                  <a:pt x="30" y="120"/>
                </a:moveTo>
                <a:cubicBezTo>
                  <a:pt x="30" y="120"/>
                  <a:pt x="30" y="120"/>
                  <a:pt x="30" y="120"/>
                </a:cubicBezTo>
                <a:cubicBezTo>
                  <a:pt x="30" y="121"/>
                  <a:pt x="31" y="121"/>
                  <a:pt x="31" y="122"/>
                </a:cubicBezTo>
                <a:cubicBezTo>
                  <a:pt x="35" y="125"/>
                  <a:pt x="41" y="124"/>
                  <a:pt x="44" y="120"/>
                </a:cubicBezTo>
                <a:cubicBezTo>
                  <a:pt x="57" y="104"/>
                  <a:pt x="57" y="104"/>
                  <a:pt x="57" y="104"/>
                </a:cubicBezTo>
                <a:cubicBezTo>
                  <a:pt x="71" y="87"/>
                  <a:pt x="71" y="87"/>
                  <a:pt x="71" y="87"/>
                </a:cubicBezTo>
                <a:cubicBezTo>
                  <a:pt x="71" y="87"/>
                  <a:pt x="71" y="87"/>
                  <a:pt x="71" y="87"/>
                </a:cubicBezTo>
                <a:cubicBezTo>
                  <a:pt x="72" y="85"/>
                  <a:pt x="73" y="83"/>
                  <a:pt x="73" y="81"/>
                </a:cubicBezTo>
                <a:cubicBezTo>
                  <a:pt x="73" y="76"/>
                  <a:pt x="68" y="72"/>
                  <a:pt x="64" y="72"/>
                </a:cubicBezTo>
                <a:cubicBezTo>
                  <a:pt x="47" y="72"/>
                  <a:pt x="47" y="72"/>
                  <a:pt x="47" y="72"/>
                </a:cubicBezTo>
                <a:cubicBezTo>
                  <a:pt x="51" y="58"/>
                  <a:pt x="58" y="45"/>
                  <a:pt x="69" y="36"/>
                </a:cubicBezTo>
                <a:cubicBezTo>
                  <a:pt x="82" y="25"/>
                  <a:pt x="98" y="18"/>
                  <a:pt x="117" y="18"/>
                </a:cubicBezTo>
                <a:cubicBezTo>
                  <a:pt x="127" y="18"/>
                  <a:pt x="136" y="20"/>
                  <a:pt x="144" y="23"/>
                </a:cubicBezTo>
                <a:cubicBezTo>
                  <a:pt x="153" y="27"/>
                  <a:pt x="161" y="32"/>
                  <a:pt x="168" y="39"/>
                </a:cubicBezTo>
                <a:cubicBezTo>
                  <a:pt x="171" y="42"/>
                  <a:pt x="177" y="42"/>
                  <a:pt x="180" y="39"/>
                </a:cubicBezTo>
                <a:cubicBezTo>
                  <a:pt x="184" y="35"/>
                  <a:pt x="184" y="30"/>
                  <a:pt x="180" y="26"/>
                </a:cubicBezTo>
                <a:cubicBezTo>
                  <a:pt x="172" y="18"/>
                  <a:pt x="162" y="11"/>
                  <a:pt x="151" y="7"/>
                </a:cubicBezTo>
                <a:cubicBezTo>
                  <a:pt x="141" y="2"/>
                  <a:pt x="129" y="0"/>
                  <a:pt x="117" y="0"/>
                </a:cubicBezTo>
                <a:cubicBezTo>
                  <a:pt x="94" y="0"/>
                  <a:pt x="73" y="9"/>
                  <a:pt x="57" y="23"/>
                </a:cubicBezTo>
                <a:cubicBezTo>
                  <a:pt x="43" y="35"/>
                  <a:pt x="33" y="53"/>
                  <a:pt x="29" y="72"/>
                </a:cubicBezTo>
                <a:cubicBezTo>
                  <a:pt x="11" y="72"/>
                  <a:pt x="11" y="72"/>
                  <a:pt x="11" y="72"/>
                </a:cubicBezTo>
                <a:cubicBezTo>
                  <a:pt x="9" y="72"/>
                  <a:pt x="6" y="73"/>
                  <a:pt x="4" y="74"/>
                </a:cubicBezTo>
                <a:cubicBezTo>
                  <a:pt x="1" y="77"/>
                  <a:pt x="0" y="83"/>
                  <a:pt x="3" y="87"/>
                </a:cubicBezTo>
                <a:cubicBezTo>
                  <a:pt x="16" y="104"/>
                  <a:pt x="16" y="104"/>
                  <a:pt x="16" y="104"/>
                </a:cubicBezTo>
                <a:cubicBezTo>
                  <a:pt x="30" y="120"/>
                  <a:pt x="30" y="120"/>
                  <a:pt x="30" y="120"/>
                </a:cubicBezTo>
                <a:close/>
                <a:moveTo>
                  <a:pt x="30" y="93"/>
                </a:moveTo>
                <a:cubicBezTo>
                  <a:pt x="30" y="93"/>
                  <a:pt x="30" y="93"/>
                  <a:pt x="30" y="93"/>
                </a:cubicBezTo>
                <a:cubicBezTo>
                  <a:pt x="29" y="90"/>
                  <a:pt x="29" y="90"/>
                  <a:pt x="29" y="90"/>
                </a:cubicBezTo>
                <a:cubicBezTo>
                  <a:pt x="36" y="90"/>
                  <a:pt x="36" y="90"/>
                  <a:pt x="36" y="90"/>
                </a:cubicBezTo>
                <a:cubicBezTo>
                  <a:pt x="37" y="90"/>
                  <a:pt x="37" y="90"/>
                  <a:pt x="37" y="90"/>
                </a:cubicBezTo>
                <a:cubicBezTo>
                  <a:pt x="45" y="90"/>
                  <a:pt x="45" y="90"/>
                  <a:pt x="45" y="90"/>
                </a:cubicBezTo>
                <a:cubicBezTo>
                  <a:pt x="43" y="93"/>
                  <a:pt x="43" y="93"/>
                  <a:pt x="43" y="93"/>
                </a:cubicBezTo>
                <a:cubicBezTo>
                  <a:pt x="37" y="100"/>
                  <a:pt x="37" y="100"/>
                  <a:pt x="37" y="100"/>
                </a:cubicBezTo>
                <a:cubicBezTo>
                  <a:pt x="30" y="93"/>
                  <a:pt x="30" y="93"/>
                  <a:pt x="30" y="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9" name="Rectangle 37"/>
          <p:cNvSpPr>
            <a:spLocks noChangeArrowheads="1"/>
          </p:cNvSpPr>
          <p:nvPr/>
        </p:nvSpPr>
        <p:spPr bwMode="auto">
          <a:xfrm>
            <a:off x="1406030" y="1881675"/>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Strengths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0" name="Rectangle 38"/>
          <p:cNvSpPr>
            <a:spLocks noChangeArrowheads="1"/>
          </p:cNvSpPr>
          <p:nvPr/>
        </p:nvSpPr>
        <p:spPr bwMode="auto">
          <a:xfrm>
            <a:off x="1406030" y="2995698"/>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spcBef>
                <a:spcPts val="300"/>
              </a:spcBef>
            </a:pPr>
            <a:r>
              <a:rPr lang="zh-CN" altLang="en-US" sz="1000" b="1" dirty="0">
                <a:solidFill>
                  <a:schemeClr val="tx1">
                    <a:lumMod val="75000"/>
                    <a:lumOff val="25000"/>
                  </a:schemeClr>
                </a:solidFill>
              </a:rPr>
              <a:t>Opportunities</a:t>
            </a:r>
          </a:p>
          <a:p>
            <a:pPr algn="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1" name="Rectangle 39"/>
          <p:cNvSpPr>
            <a:spLocks noChangeArrowheads="1"/>
          </p:cNvSpPr>
          <p:nvPr/>
        </p:nvSpPr>
        <p:spPr bwMode="auto">
          <a:xfrm>
            <a:off x="5942534" y="1881675"/>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Weakness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2" name="Rectangle 40"/>
          <p:cNvSpPr>
            <a:spLocks noChangeArrowheads="1"/>
          </p:cNvSpPr>
          <p:nvPr/>
        </p:nvSpPr>
        <p:spPr bwMode="auto">
          <a:xfrm>
            <a:off x="5942534" y="2995698"/>
            <a:ext cx="1870075" cy="46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spcBef>
                <a:spcPts val="300"/>
              </a:spcBef>
            </a:pPr>
            <a:r>
              <a:rPr lang="zh-CN" altLang="en-US" sz="1000" b="1" dirty="0">
                <a:solidFill>
                  <a:schemeClr val="tx1">
                    <a:lumMod val="75000"/>
                    <a:lumOff val="25000"/>
                  </a:schemeClr>
                </a:solidFill>
              </a:rPr>
              <a:t>Threats</a:t>
            </a:r>
          </a:p>
          <a:p>
            <a:pPr>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3"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7" name="Line 19"/>
          <p:cNvSpPr>
            <a:spLocks noChangeShapeType="1"/>
          </p:cNvSpPr>
          <p:nvPr/>
        </p:nvSpPr>
        <p:spPr bwMode="auto">
          <a:xfrm>
            <a:off x="4364038" y="2620184"/>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20"/>
          <p:cNvSpPr>
            <a:spLocks noChangeShapeType="1"/>
          </p:cNvSpPr>
          <p:nvPr/>
        </p:nvSpPr>
        <p:spPr bwMode="auto">
          <a:xfrm>
            <a:off x="4900613" y="2620184"/>
            <a:ext cx="0" cy="2254946"/>
          </a:xfrm>
          <a:prstGeom prst="line">
            <a:avLst/>
          </a:prstGeom>
          <a:noFill/>
          <a:ln w="6350" cmpd="sng">
            <a:solidFill>
              <a:schemeClr val="bg1">
                <a:lumMod val="50000"/>
              </a:scheme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9" name="Freeform 21"/>
          <p:cNvSpPr/>
          <p:nvPr/>
        </p:nvSpPr>
        <p:spPr bwMode="auto">
          <a:xfrm>
            <a:off x="3730488" y="2090466"/>
            <a:ext cx="633551" cy="1088692"/>
          </a:xfrm>
          <a:custGeom>
            <a:avLst/>
            <a:gdLst>
              <a:gd name="T0" fmla="*/ 0 w 381"/>
              <a:gd name="T1" fmla="*/ 0 h 579"/>
              <a:gd name="T2" fmla="*/ 0 w 381"/>
              <a:gd name="T3" fmla="*/ 579 h 579"/>
              <a:gd name="T4" fmla="*/ 381 w 381"/>
              <a:gd name="T5" fmla="*/ 579 h 579"/>
            </a:gdLst>
            <a:ahLst/>
            <a:cxnLst>
              <a:cxn ang="0">
                <a:pos x="T0" y="T1"/>
              </a:cxn>
              <a:cxn ang="0">
                <a:pos x="T2" y="T3"/>
              </a:cxn>
              <a:cxn ang="0">
                <a:pos x="T4" y="T5"/>
              </a:cxn>
            </a:cxnLst>
            <a:rect l="0" t="0" r="r" b="b"/>
            <a:pathLst>
              <a:path w="381" h="579">
                <a:moveTo>
                  <a:pt x="0" y="0"/>
                </a:moveTo>
                <a:lnTo>
                  <a:pt x="0" y="579"/>
                </a:lnTo>
                <a:lnTo>
                  <a:pt x="381" y="579"/>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0" name="Freeform 22"/>
          <p:cNvSpPr/>
          <p:nvPr/>
        </p:nvSpPr>
        <p:spPr bwMode="auto">
          <a:xfrm>
            <a:off x="4900613" y="2477266"/>
            <a:ext cx="787400" cy="765411"/>
          </a:xfrm>
          <a:custGeom>
            <a:avLst/>
            <a:gdLst>
              <a:gd name="T0" fmla="*/ 0 w 496"/>
              <a:gd name="T1" fmla="*/ 482 h 482"/>
              <a:gd name="T2" fmla="*/ 496 w 496"/>
              <a:gd name="T3" fmla="*/ 482 h 482"/>
              <a:gd name="T4" fmla="*/ 496 w 496"/>
              <a:gd name="T5" fmla="*/ 0 h 482"/>
            </a:gdLst>
            <a:ahLst/>
            <a:cxnLst>
              <a:cxn ang="0">
                <a:pos x="T0" y="T1"/>
              </a:cxn>
              <a:cxn ang="0">
                <a:pos x="T2" y="T3"/>
              </a:cxn>
              <a:cxn ang="0">
                <a:pos x="T4" y="T5"/>
              </a:cxn>
            </a:cxnLst>
            <a:rect l="0" t="0" r="r" b="b"/>
            <a:pathLst>
              <a:path w="496" h="482">
                <a:moveTo>
                  <a:pt x="0" y="482"/>
                </a:moveTo>
                <a:lnTo>
                  <a:pt x="496" y="482"/>
                </a:lnTo>
                <a:lnTo>
                  <a:pt x="496"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1" name="Freeform 23"/>
          <p:cNvSpPr/>
          <p:nvPr/>
        </p:nvSpPr>
        <p:spPr bwMode="auto">
          <a:xfrm>
            <a:off x="4900613" y="3565038"/>
            <a:ext cx="666750" cy="994082"/>
          </a:xfrm>
          <a:custGeom>
            <a:avLst/>
            <a:gdLst>
              <a:gd name="T0" fmla="*/ 420 w 420"/>
              <a:gd name="T1" fmla="*/ 0 h 626"/>
              <a:gd name="T2" fmla="*/ 330 w 420"/>
              <a:gd name="T3" fmla="*/ 0 h 626"/>
              <a:gd name="T4" fmla="*/ 330 w 420"/>
              <a:gd name="T5" fmla="*/ 626 h 626"/>
              <a:gd name="T6" fmla="*/ 0 w 420"/>
              <a:gd name="T7" fmla="*/ 626 h 626"/>
            </a:gdLst>
            <a:ahLst/>
            <a:cxnLst>
              <a:cxn ang="0">
                <a:pos x="T0" y="T1"/>
              </a:cxn>
              <a:cxn ang="0">
                <a:pos x="T2" y="T3"/>
              </a:cxn>
              <a:cxn ang="0">
                <a:pos x="T4" y="T5"/>
              </a:cxn>
              <a:cxn ang="0">
                <a:pos x="T6" y="T7"/>
              </a:cxn>
            </a:cxnLst>
            <a:rect l="0" t="0" r="r" b="b"/>
            <a:pathLst>
              <a:path w="420" h="626">
                <a:moveTo>
                  <a:pt x="420" y="0"/>
                </a:moveTo>
                <a:lnTo>
                  <a:pt x="330" y="0"/>
                </a:lnTo>
                <a:lnTo>
                  <a:pt x="330" y="626"/>
                </a:lnTo>
                <a:lnTo>
                  <a:pt x="0" y="626"/>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52" name="Freeform 24"/>
          <p:cNvSpPr/>
          <p:nvPr/>
        </p:nvSpPr>
        <p:spPr bwMode="auto">
          <a:xfrm>
            <a:off x="3756025" y="3482463"/>
            <a:ext cx="1144588" cy="627257"/>
          </a:xfrm>
          <a:custGeom>
            <a:avLst/>
            <a:gdLst>
              <a:gd name="T0" fmla="*/ 721 w 721"/>
              <a:gd name="T1" fmla="*/ 395 h 395"/>
              <a:gd name="T2" fmla="*/ 191 w 721"/>
              <a:gd name="T3" fmla="*/ 395 h 395"/>
              <a:gd name="T4" fmla="*/ 191 w 721"/>
              <a:gd name="T5" fmla="*/ 0 h 395"/>
              <a:gd name="T6" fmla="*/ 0 w 721"/>
              <a:gd name="T7" fmla="*/ 0 h 395"/>
            </a:gdLst>
            <a:ahLst/>
            <a:cxnLst>
              <a:cxn ang="0">
                <a:pos x="T0" y="T1"/>
              </a:cxn>
              <a:cxn ang="0">
                <a:pos x="T2" y="T3"/>
              </a:cxn>
              <a:cxn ang="0">
                <a:pos x="T4" y="T5"/>
              </a:cxn>
              <a:cxn ang="0">
                <a:pos x="T6" y="T7"/>
              </a:cxn>
            </a:cxnLst>
            <a:rect l="0" t="0" r="r" b="b"/>
            <a:pathLst>
              <a:path w="721" h="395">
                <a:moveTo>
                  <a:pt x="721" y="395"/>
                </a:moveTo>
                <a:lnTo>
                  <a:pt x="191" y="395"/>
                </a:lnTo>
                <a:lnTo>
                  <a:pt x="191" y="0"/>
                </a:lnTo>
                <a:lnTo>
                  <a:pt x="0" y="0"/>
                </a:lnTo>
              </a:path>
            </a:pathLst>
          </a:custGeom>
          <a:noFill/>
          <a:ln w="6350" cap="flat" cmpd="sng">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32" name="Rectangle 4"/>
          <p:cNvSpPr>
            <a:spLocks noChangeArrowheads="1"/>
          </p:cNvSpPr>
          <p:nvPr/>
        </p:nvSpPr>
        <p:spPr bwMode="auto">
          <a:xfrm>
            <a:off x="6732588" y="1370436"/>
            <a:ext cx="179985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2533" name="Rectangle 5"/>
          <p:cNvSpPr>
            <a:spLocks noChangeArrowheads="1"/>
          </p:cNvSpPr>
          <p:nvPr/>
        </p:nvSpPr>
        <p:spPr bwMode="auto">
          <a:xfrm>
            <a:off x="6732588" y="3290317"/>
            <a:ext cx="179985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4" name="Rectangle 6"/>
          <p:cNvSpPr>
            <a:spLocks noChangeArrowheads="1"/>
          </p:cNvSpPr>
          <p:nvPr/>
        </p:nvSpPr>
        <p:spPr bwMode="auto">
          <a:xfrm>
            <a:off x="611560" y="1370436"/>
            <a:ext cx="1831602"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2535" name="Rectangle 7"/>
          <p:cNvSpPr>
            <a:spLocks noChangeArrowheads="1"/>
          </p:cNvSpPr>
          <p:nvPr/>
        </p:nvSpPr>
        <p:spPr bwMode="auto">
          <a:xfrm>
            <a:off x="611560" y="3290317"/>
            <a:ext cx="1831602"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 to help anyone that is stepping into the world of PowerPoint for the very first time. </a:t>
            </a:r>
            <a:endParaRPr lang="zh-CN" altLang="en-US" sz="800">
              <a:solidFill>
                <a:schemeClr val="bg1">
                  <a:lumMod val="50000"/>
                </a:schemeClr>
              </a:solidFill>
            </a:endParaRPr>
          </a:p>
        </p:txBody>
      </p:sp>
      <p:sp>
        <p:nvSpPr>
          <p:cNvPr id="22536" name="Freeform 8"/>
          <p:cNvSpPr/>
          <p:nvPr/>
        </p:nvSpPr>
        <p:spPr bwMode="auto">
          <a:xfrm>
            <a:off x="3779838" y="1154469"/>
            <a:ext cx="1747837" cy="1121121"/>
          </a:xfrm>
          <a:custGeom>
            <a:avLst/>
            <a:gdLst>
              <a:gd name="T0" fmla="*/ 74 w 466"/>
              <a:gd name="T1" fmla="*/ 299 h 299"/>
              <a:gd name="T2" fmla="*/ 394 w 466"/>
              <a:gd name="T3" fmla="*/ 299 h 299"/>
              <a:gd name="T4" fmla="*/ 466 w 466"/>
              <a:gd name="T5" fmla="*/ 215 h 299"/>
              <a:gd name="T6" fmla="*/ 388 w 466"/>
              <a:gd name="T7" fmla="*/ 152 h 299"/>
              <a:gd name="T8" fmla="*/ 308 w 466"/>
              <a:gd name="T9" fmla="*/ 24 h 299"/>
              <a:gd name="T10" fmla="*/ 166 w 466"/>
              <a:gd name="T11" fmla="*/ 98 h 299"/>
              <a:gd name="T12" fmla="*/ 108 w 466"/>
              <a:gd name="T13" fmla="*/ 86 h 299"/>
              <a:gd name="T14" fmla="*/ 83 w 466"/>
              <a:gd name="T15" fmla="*/ 135 h 299"/>
              <a:gd name="T16" fmla="*/ 12 w 466"/>
              <a:gd name="T17" fmla="*/ 202 h 299"/>
              <a:gd name="T18" fmla="*/ 74 w 466"/>
              <a:gd name="T1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299">
                <a:moveTo>
                  <a:pt x="74" y="299"/>
                </a:moveTo>
                <a:cubicBezTo>
                  <a:pt x="124" y="299"/>
                  <a:pt x="353" y="299"/>
                  <a:pt x="394" y="299"/>
                </a:cubicBezTo>
                <a:cubicBezTo>
                  <a:pt x="436" y="299"/>
                  <a:pt x="466" y="276"/>
                  <a:pt x="466" y="215"/>
                </a:cubicBezTo>
                <a:cubicBezTo>
                  <a:pt x="466" y="153"/>
                  <a:pt x="408" y="136"/>
                  <a:pt x="388" y="152"/>
                </a:cubicBezTo>
                <a:cubicBezTo>
                  <a:pt x="388" y="152"/>
                  <a:pt x="400" y="48"/>
                  <a:pt x="308" y="24"/>
                </a:cubicBezTo>
                <a:cubicBezTo>
                  <a:pt x="215" y="0"/>
                  <a:pt x="172" y="78"/>
                  <a:pt x="166" y="98"/>
                </a:cubicBezTo>
                <a:cubicBezTo>
                  <a:pt x="166" y="98"/>
                  <a:pt x="145" y="69"/>
                  <a:pt x="108" y="86"/>
                </a:cubicBezTo>
                <a:cubicBezTo>
                  <a:pt x="74" y="101"/>
                  <a:pt x="83" y="135"/>
                  <a:pt x="83" y="135"/>
                </a:cubicBezTo>
                <a:cubicBezTo>
                  <a:pt x="83" y="135"/>
                  <a:pt x="24" y="146"/>
                  <a:pt x="12" y="202"/>
                </a:cubicBezTo>
                <a:cubicBezTo>
                  <a:pt x="0" y="260"/>
                  <a:pt x="37" y="299"/>
                  <a:pt x="74" y="299"/>
                </a:cubicBezTo>
                <a:close/>
              </a:path>
            </a:pathLst>
          </a:custGeom>
          <a:solidFill>
            <a:schemeClr val="accent2"/>
          </a:solidFill>
          <a:ln>
            <a:noFill/>
          </a:ln>
        </p:spPr>
        <p:txBody>
          <a:bodyPr/>
          <a:lstStyle/>
          <a:p>
            <a:endParaRPr lang="zh-CN" altLang="en-US"/>
          </a:p>
        </p:txBody>
      </p:sp>
      <p:sp>
        <p:nvSpPr>
          <p:cNvPr id="22537" name="Freeform 9"/>
          <p:cNvSpPr/>
          <p:nvPr/>
        </p:nvSpPr>
        <p:spPr bwMode="auto">
          <a:xfrm>
            <a:off x="2851979" y="1354246"/>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9 h 227"/>
              <a:gd name="T10" fmla="*/ 125 w 353"/>
              <a:gd name="T11" fmla="*/ 75 h 227"/>
              <a:gd name="T12" fmla="*/ 82 w 353"/>
              <a:gd name="T13" fmla="*/ 65 h 227"/>
              <a:gd name="T14" fmla="*/ 62 w 353"/>
              <a:gd name="T15" fmla="*/ 103 h 227"/>
              <a:gd name="T16" fmla="*/ 9 w 353"/>
              <a:gd name="T17" fmla="*/ 154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9"/>
                </a:cubicBezTo>
                <a:cubicBezTo>
                  <a:pt x="163" y="0"/>
                  <a:pt x="130" y="60"/>
                  <a:pt x="125" y="75"/>
                </a:cubicBezTo>
                <a:cubicBezTo>
                  <a:pt x="125" y="75"/>
                  <a:pt x="110" y="53"/>
                  <a:pt x="82" y="65"/>
                </a:cubicBezTo>
                <a:cubicBezTo>
                  <a:pt x="56" y="77"/>
                  <a:pt x="62" y="103"/>
                  <a:pt x="62" y="103"/>
                </a:cubicBezTo>
                <a:cubicBezTo>
                  <a:pt x="62" y="103"/>
                  <a:pt x="18" y="111"/>
                  <a:pt x="9" y="154"/>
                </a:cubicBezTo>
                <a:cubicBezTo>
                  <a:pt x="0" y="198"/>
                  <a:pt x="28" y="227"/>
                  <a:pt x="56" y="227"/>
                </a:cubicBezTo>
                <a:close/>
              </a:path>
            </a:pathLst>
          </a:custGeom>
          <a:solidFill>
            <a:schemeClr val="accent3"/>
          </a:solidFill>
          <a:ln>
            <a:noFill/>
          </a:ln>
        </p:spPr>
        <p:txBody>
          <a:bodyPr/>
          <a:lstStyle/>
          <a:p>
            <a:endParaRPr lang="zh-CN" altLang="en-US"/>
          </a:p>
        </p:txBody>
      </p:sp>
      <p:sp>
        <p:nvSpPr>
          <p:cNvPr id="22540" name="Freeform 12"/>
          <p:cNvSpPr/>
          <p:nvPr/>
        </p:nvSpPr>
        <p:spPr bwMode="auto">
          <a:xfrm>
            <a:off x="5418139" y="1187818"/>
            <a:ext cx="517525" cy="333478"/>
          </a:xfrm>
          <a:custGeom>
            <a:avLst/>
            <a:gdLst>
              <a:gd name="T0" fmla="*/ 22 w 138"/>
              <a:gd name="T1" fmla="*/ 89 h 89"/>
              <a:gd name="T2" fmla="*/ 117 w 138"/>
              <a:gd name="T3" fmla="*/ 89 h 89"/>
              <a:gd name="T4" fmla="*/ 138 w 138"/>
              <a:gd name="T5" fmla="*/ 64 h 89"/>
              <a:gd name="T6" fmla="*/ 115 w 138"/>
              <a:gd name="T7" fmla="*/ 45 h 89"/>
              <a:gd name="T8" fmla="*/ 91 w 138"/>
              <a:gd name="T9" fmla="*/ 7 h 89"/>
              <a:gd name="T10" fmla="*/ 49 w 138"/>
              <a:gd name="T11" fmla="*/ 29 h 89"/>
              <a:gd name="T12" fmla="*/ 32 w 138"/>
              <a:gd name="T13" fmla="*/ 25 h 89"/>
              <a:gd name="T14" fmla="*/ 24 w 138"/>
              <a:gd name="T15" fmla="*/ 40 h 89"/>
              <a:gd name="T16" fmla="*/ 3 w 138"/>
              <a:gd name="T17" fmla="*/ 60 h 89"/>
              <a:gd name="T18" fmla="*/ 22 w 138"/>
              <a:gd name="T1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9">
                <a:moveTo>
                  <a:pt x="22" y="89"/>
                </a:moveTo>
                <a:cubicBezTo>
                  <a:pt x="37" y="89"/>
                  <a:pt x="105" y="89"/>
                  <a:pt x="117" y="89"/>
                </a:cubicBezTo>
                <a:cubicBezTo>
                  <a:pt x="129" y="89"/>
                  <a:pt x="138" y="82"/>
                  <a:pt x="138" y="64"/>
                </a:cubicBezTo>
                <a:cubicBezTo>
                  <a:pt x="138" y="45"/>
                  <a:pt x="121" y="40"/>
                  <a:pt x="115" y="45"/>
                </a:cubicBezTo>
                <a:cubicBezTo>
                  <a:pt x="115" y="45"/>
                  <a:pt x="119" y="14"/>
                  <a:pt x="91" y="7"/>
                </a:cubicBezTo>
                <a:cubicBezTo>
                  <a:pt x="64" y="0"/>
                  <a:pt x="51" y="23"/>
                  <a:pt x="49" y="29"/>
                </a:cubicBezTo>
                <a:cubicBezTo>
                  <a:pt x="49" y="29"/>
                  <a:pt x="43" y="20"/>
                  <a:pt x="32" y="25"/>
                </a:cubicBezTo>
                <a:cubicBezTo>
                  <a:pt x="22" y="30"/>
                  <a:pt x="24" y="40"/>
                  <a:pt x="24" y="40"/>
                </a:cubicBezTo>
                <a:cubicBezTo>
                  <a:pt x="24" y="40"/>
                  <a:pt x="7" y="43"/>
                  <a:pt x="3" y="60"/>
                </a:cubicBezTo>
                <a:cubicBezTo>
                  <a:pt x="0" y="77"/>
                  <a:pt x="11" y="89"/>
                  <a:pt x="22" y="89"/>
                </a:cubicBezTo>
                <a:close/>
              </a:path>
            </a:pathLst>
          </a:custGeom>
          <a:solidFill>
            <a:schemeClr val="accent3"/>
          </a:solidFill>
          <a:ln>
            <a:noFill/>
          </a:ln>
        </p:spPr>
        <p:txBody>
          <a:bodyPr/>
          <a:lstStyle/>
          <a:p>
            <a:endParaRPr lang="zh-CN" altLang="en-US"/>
          </a:p>
        </p:txBody>
      </p:sp>
      <p:sp>
        <p:nvSpPr>
          <p:cNvPr id="22541" name="Freeform 13"/>
          <p:cNvSpPr/>
          <p:nvPr/>
        </p:nvSpPr>
        <p:spPr bwMode="auto">
          <a:xfrm>
            <a:off x="2582864" y="1341852"/>
            <a:ext cx="306387" cy="195323"/>
          </a:xfrm>
          <a:custGeom>
            <a:avLst/>
            <a:gdLst>
              <a:gd name="T0" fmla="*/ 13 w 82"/>
              <a:gd name="T1" fmla="*/ 52 h 52"/>
              <a:gd name="T2" fmla="*/ 69 w 82"/>
              <a:gd name="T3" fmla="*/ 52 h 52"/>
              <a:gd name="T4" fmla="*/ 82 w 82"/>
              <a:gd name="T5" fmla="*/ 38 h 52"/>
              <a:gd name="T6" fmla="*/ 68 w 82"/>
              <a:gd name="T7" fmla="*/ 27 h 52"/>
              <a:gd name="T8" fmla="*/ 54 w 82"/>
              <a:gd name="T9" fmla="*/ 4 h 52"/>
              <a:gd name="T10" fmla="*/ 29 w 82"/>
              <a:gd name="T11" fmla="*/ 17 h 52"/>
              <a:gd name="T12" fmla="*/ 19 w 82"/>
              <a:gd name="T13" fmla="*/ 15 h 52"/>
              <a:gd name="T14" fmla="*/ 14 w 82"/>
              <a:gd name="T15" fmla="*/ 24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8"/>
                </a:cubicBezTo>
                <a:cubicBezTo>
                  <a:pt x="82" y="27"/>
                  <a:pt x="71" y="24"/>
                  <a:pt x="68" y="27"/>
                </a:cubicBezTo>
                <a:cubicBezTo>
                  <a:pt x="68" y="27"/>
                  <a:pt x="70" y="8"/>
                  <a:pt x="54" y="4"/>
                </a:cubicBezTo>
                <a:cubicBezTo>
                  <a:pt x="38" y="0"/>
                  <a:pt x="30" y="14"/>
                  <a:pt x="29" y="17"/>
                </a:cubicBezTo>
                <a:cubicBezTo>
                  <a:pt x="29" y="17"/>
                  <a:pt x="25" y="12"/>
                  <a:pt x="19" y="15"/>
                </a:cubicBezTo>
                <a:cubicBezTo>
                  <a:pt x="13" y="18"/>
                  <a:pt x="14" y="24"/>
                  <a:pt x="14" y="24"/>
                </a:cubicBezTo>
                <a:cubicBezTo>
                  <a:pt x="14" y="24"/>
                  <a:pt x="4" y="25"/>
                  <a:pt x="2" y="35"/>
                </a:cubicBezTo>
                <a:cubicBezTo>
                  <a:pt x="0" y="46"/>
                  <a:pt x="6" y="52"/>
                  <a:pt x="13" y="52"/>
                </a:cubicBezTo>
                <a:close/>
              </a:path>
            </a:pathLst>
          </a:custGeom>
          <a:solidFill>
            <a:schemeClr val="accent2"/>
          </a:solidFill>
          <a:ln>
            <a:noFill/>
          </a:ln>
        </p:spPr>
        <p:txBody>
          <a:bodyPr/>
          <a:lstStyle/>
          <a:p>
            <a:endParaRPr lang="zh-CN" altLang="en-US"/>
          </a:p>
        </p:txBody>
      </p:sp>
      <p:sp>
        <p:nvSpPr>
          <p:cNvPr id="22542" name="Freeform 14"/>
          <p:cNvSpPr/>
          <p:nvPr/>
        </p:nvSpPr>
        <p:spPr bwMode="auto">
          <a:xfrm>
            <a:off x="2732089" y="2732932"/>
            <a:ext cx="307975" cy="19532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chemeClr val="accent1"/>
          </a:solidFill>
          <a:ln>
            <a:noFill/>
          </a:ln>
        </p:spPr>
        <p:txBody>
          <a:bodyPr/>
          <a:lstStyle/>
          <a:p>
            <a:endParaRPr lang="zh-CN" altLang="en-US"/>
          </a:p>
        </p:txBody>
      </p:sp>
      <p:sp>
        <p:nvSpPr>
          <p:cNvPr id="22543" name="Freeform 15"/>
          <p:cNvSpPr/>
          <p:nvPr/>
        </p:nvSpPr>
        <p:spPr bwMode="auto">
          <a:xfrm>
            <a:off x="5935664" y="2680529"/>
            <a:ext cx="388937" cy="250902"/>
          </a:xfrm>
          <a:custGeom>
            <a:avLst/>
            <a:gdLst>
              <a:gd name="T0" fmla="*/ 16 w 104"/>
              <a:gd name="T1" fmla="*/ 67 h 67"/>
              <a:gd name="T2" fmla="*/ 88 w 104"/>
              <a:gd name="T3" fmla="*/ 67 h 67"/>
              <a:gd name="T4" fmla="*/ 104 w 104"/>
              <a:gd name="T5" fmla="*/ 48 h 67"/>
              <a:gd name="T6" fmla="*/ 87 w 104"/>
              <a:gd name="T7" fmla="*/ 34 h 67"/>
              <a:gd name="T8" fmla="*/ 69 w 104"/>
              <a:gd name="T9" fmla="*/ 5 h 67"/>
              <a:gd name="T10" fmla="*/ 37 w 104"/>
              <a:gd name="T11" fmla="*/ 22 h 67"/>
              <a:gd name="T12" fmla="*/ 24 w 104"/>
              <a:gd name="T13" fmla="*/ 19 h 67"/>
              <a:gd name="T14" fmla="*/ 18 w 104"/>
              <a:gd name="T15" fmla="*/ 30 h 67"/>
              <a:gd name="T16" fmla="*/ 2 w 104"/>
              <a:gd name="T17" fmla="*/ 45 h 67"/>
              <a:gd name="T18" fmla="*/ 16 w 104"/>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67">
                <a:moveTo>
                  <a:pt x="16" y="67"/>
                </a:moveTo>
                <a:cubicBezTo>
                  <a:pt x="28" y="67"/>
                  <a:pt x="79" y="67"/>
                  <a:pt x="88" y="67"/>
                </a:cubicBezTo>
                <a:cubicBezTo>
                  <a:pt x="98" y="67"/>
                  <a:pt x="104" y="62"/>
                  <a:pt x="104" y="48"/>
                </a:cubicBezTo>
                <a:cubicBezTo>
                  <a:pt x="104" y="34"/>
                  <a:pt x="91" y="31"/>
                  <a:pt x="87" y="34"/>
                </a:cubicBezTo>
                <a:cubicBezTo>
                  <a:pt x="87" y="34"/>
                  <a:pt x="90" y="11"/>
                  <a:pt x="69" y="5"/>
                </a:cubicBezTo>
                <a:cubicBezTo>
                  <a:pt x="48" y="0"/>
                  <a:pt x="38" y="17"/>
                  <a:pt x="37" y="22"/>
                </a:cubicBezTo>
                <a:cubicBezTo>
                  <a:pt x="37" y="22"/>
                  <a:pt x="32" y="16"/>
                  <a:pt x="24" y="19"/>
                </a:cubicBezTo>
                <a:cubicBezTo>
                  <a:pt x="16" y="23"/>
                  <a:pt x="18" y="30"/>
                  <a:pt x="18" y="30"/>
                </a:cubicBezTo>
                <a:cubicBezTo>
                  <a:pt x="18" y="30"/>
                  <a:pt x="5" y="33"/>
                  <a:pt x="2" y="45"/>
                </a:cubicBezTo>
                <a:cubicBezTo>
                  <a:pt x="0" y="58"/>
                  <a:pt x="8" y="67"/>
                  <a:pt x="16" y="67"/>
                </a:cubicBezTo>
                <a:close/>
              </a:path>
            </a:pathLst>
          </a:custGeom>
          <a:solidFill>
            <a:schemeClr val="accent2"/>
          </a:solidFill>
          <a:ln>
            <a:noFill/>
          </a:ln>
        </p:spPr>
        <p:txBody>
          <a:bodyPr/>
          <a:lstStyle/>
          <a:p>
            <a:endParaRPr lang="zh-CN" altLang="en-US"/>
          </a:p>
        </p:txBody>
      </p:sp>
      <p:sp>
        <p:nvSpPr>
          <p:cNvPr id="22544" name="Freeform 16"/>
          <p:cNvSpPr/>
          <p:nvPr/>
        </p:nvSpPr>
        <p:spPr bwMode="auto">
          <a:xfrm>
            <a:off x="2687638" y="2988598"/>
            <a:ext cx="1071562" cy="686012"/>
          </a:xfrm>
          <a:custGeom>
            <a:avLst/>
            <a:gdLst>
              <a:gd name="T0" fmla="*/ 46 w 286"/>
              <a:gd name="T1" fmla="*/ 183 h 183"/>
              <a:gd name="T2" fmla="*/ 241 w 286"/>
              <a:gd name="T3" fmla="*/ 183 h 183"/>
              <a:gd name="T4" fmla="*/ 286 w 286"/>
              <a:gd name="T5" fmla="*/ 131 h 183"/>
              <a:gd name="T6" fmla="*/ 238 w 286"/>
              <a:gd name="T7" fmla="*/ 93 h 183"/>
              <a:gd name="T8" fmla="*/ 189 w 286"/>
              <a:gd name="T9" fmla="*/ 15 h 183"/>
              <a:gd name="T10" fmla="*/ 102 w 286"/>
              <a:gd name="T11" fmla="*/ 60 h 183"/>
              <a:gd name="T12" fmla="*/ 67 w 286"/>
              <a:gd name="T13" fmla="*/ 52 h 183"/>
              <a:gd name="T14" fmla="*/ 51 w 286"/>
              <a:gd name="T15" fmla="*/ 83 h 183"/>
              <a:gd name="T16" fmla="*/ 8 w 286"/>
              <a:gd name="T17" fmla="*/ 123 h 183"/>
              <a:gd name="T18" fmla="*/ 46 w 286"/>
              <a:gd name="T1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183">
                <a:moveTo>
                  <a:pt x="46" y="183"/>
                </a:moveTo>
                <a:cubicBezTo>
                  <a:pt x="76" y="183"/>
                  <a:pt x="216" y="183"/>
                  <a:pt x="241" y="183"/>
                </a:cubicBezTo>
                <a:cubicBezTo>
                  <a:pt x="267" y="183"/>
                  <a:pt x="286" y="169"/>
                  <a:pt x="286" y="131"/>
                </a:cubicBezTo>
                <a:cubicBezTo>
                  <a:pt x="286" y="93"/>
                  <a:pt x="250" y="83"/>
                  <a:pt x="238" y="93"/>
                </a:cubicBezTo>
                <a:cubicBezTo>
                  <a:pt x="238" y="93"/>
                  <a:pt x="245" y="29"/>
                  <a:pt x="189" y="15"/>
                </a:cubicBezTo>
                <a:cubicBezTo>
                  <a:pt x="132" y="0"/>
                  <a:pt x="105" y="48"/>
                  <a:pt x="102" y="60"/>
                </a:cubicBezTo>
                <a:cubicBezTo>
                  <a:pt x="102" y="60"/>
                  <a:pt x="89" y="42"/>
                  <a:pt x="67" y="52"/>
                </a:cubicBezTo>
                <a:cubicBezTo>
                  <a:pt x="46" y="62"/>
                  <a:pt x="51" y="83"/>
                  <a:pt x="51" y="83"/>
                </a:cubicBezTo>
                <a:cubicBezTo>
                  <a:pt x="51" y="83"/>
                  <a:pt x="15" y="89"/>
                  <a:pt x="8" y="123"/>
                </a:cubicBezTo>
                <a:cubicBezTo>
                  <a:pt x="0" y="159"/>
                  <a:pt x="23" y="183"/>
                  <a:pt x="46" y="183"/>
                </a:cubicBezTo>
                <a:close/>
              </a:path>
            </a:pathLst>
          </a:custGeom>
          <a:solidFill>
            <a:schemeClr val="accent2"/>
          </a:solidFill>
          <a:ln>
            <a:noFill/>
          </a:ln>
        </p:spPr>
        <p:txBody>
          <a:bodyPr/>
          <a:lstStyle/>
          <a:p>
            <a:endParaRPr lang="zh-CN" altLang="en-US"/>
          </a:p>
        </p:txBody>
      </p:sp>
      <p:sp>
        <p:nvSpPr>
          <p:cNvPr id="22545" name="Freeform 17"/>
          <p:cNvSpPr/>
          <p:nvPr/>
        </p:nvSpPr>
        <p:spPr bwMode="auto">
          <a:xfrm>
            <a:off x="5548313" y="3141045"/>
            <a:ext cx="908050" cy="582792"/>
          </a:xfrm>
          <a:custGeom>
            <a:avLst/>
            <a:gdLst>
              <a:gd name="T0" fmla="*/ 39 w 242"/>
              <a:gd name="T1" fmla="*/ 155 h 155"/>
              <a:gd name="T2" fmla="*/ 205 w 242"/>
              <a:gd name="T3" fmla="*/ 155 h 155"/>
              <a:gd name="T4" fmla="*/ 242 w 242"/>
              <a:gd name="T5" fmla="*/ 111 h 155"/>
              <a:gd name="T6" fmla="*/ 202 w 242"/>
              <a:gd name="T7" fmla="*/ 78 h 155"/>
              <a:gd name="T8" fmla="*/ 160 w 242"/>
              <a:gd name="T9" fmla="*/ 12 h 155"/>
              <a:gd name="T10" fmla="*/ 86 w 242"/>
              <a:gd name="T11" fmla="*/ 50 h 155"/>
              <a:gd name="T12" fmla="*/ 56 w 242"/>
              <a:gd name="T13" fmla="*/ 44 h 155"/>
              <a:gd name="T14" fmla="*/ 43 w 242"/>
              <a:gd name="T15" fmla="*/ 70 h 155"/>
              <a:gd name="T16" fmla="*/ 6 w 242"/>
              <a:gd name="T17" fmla="*/ 105 h 155"/>
              <a:gd name="T18" fmla="*/ 39 w 242"/>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55">
                <a:moveTo>
                  <a:pt x="39" y="155"/>
                </a:moveTo>
                <a:cubicBezTo>
                  <a:pt x="65" y="155"/>
                  <a:pt x="183" y="155"/>
                  <a:pt x="205" y="155"/>
                </a:cubicBezTo>
                <a:cubicBezTo>
                  <a:pt x="227" y="155"/>
                  <a:pt x="242" y="143"/>
                  <a:pt x="242" y="111"/>
                </a:cubicBezTo>
                <a:cubicBezTo>
                  <a:pt x="242" y="79"/>
                  <a:pt x="212" y="71"/>
                  <a:pt x="202" y="78"/>
                </a:cubicBezTo>
                <a:cubicBezTo>
                  <a:pt x="202" y="78"/>
                  <a:pt x="208" y="25"/>
                  <a:pt x="160" y="12"/>
                </a:cubicBezTo>
                <a:cubicBezTo>
                  <a:pt x="112" y="0"/>
                  <a:pt x="89" y="40"/>
                  <a:pt x="86" y="50"/>
                </a:cubicBezTo>
                <a:cubicBezTo>
                  <a:pt x="86" y="50"/>
                  <a:pt x="76" y="36"/>
                  <a:pt x="56" y="44"/>
                </a:cubicBezTo>
                <a:cubicBezTo>
                  <a:pt x="39" y="52"/>
                  <a:pt x="43" y="70"/>
                  <a:pt x="43" y="70"/>
                </a:cubicBezTo>
                <a:cubicBezTo>
                  <a:pt x="43" y="70"/>
                  <a:pt x="12" y="75"/>
                  <a:pt x="6" y="105"/>
                </a:cubicBezTo>
                <a:cubicBezTo>
                  <a:pt x="0" y="135"/>
                  <a:pt x="19" y="155"/>
                  <a:pt x="39" y="155"/>
                </a:cubicBezTo>
                <a:close/>
              </a:path>
            </a:pathLst>
          </a:custGeom>
          <a:solidFill>
            <a:schemeClr val="accent1"/>
          </a:solidFill>
          <a:ln>
            <a:noFill/>
          </a:ln>
        </p:spPr>
        <p:txBody>
          <a:bodyPr/>
          <a:lstStyle/>
          <a:p>
            <a:endParaRPr lang="zh-CN" altLang="en-US"/>
          </a:p>
        </p:txBody>
      </p:sp>
      <p:sp>
        <p:nvSpPr>
          <p:cNvPr id="22546" name="Freeform 18"/>
          <p:cNvSpPr/>
          <p:nvPr/>
        </p:nvSpPr>
        <p:spPr bwMode="auto">
          <a:xfrm>
            <a:off x="3494088" y="4041435"/>
            <a:ext cx="457200" cy="293779"/>
          </a:xfrm>
          <a:custGeom>
            <a:avLst/>
            <a:gdLst>
              <a:gd name="T0" fmla="*/ 19 w 122"/>
              <a:gd name="T1" fmla="*/ 78 h 78"/>
              <a:gd name="T2" fmla="*/ 103 w 122"/>
              <a:gd name="T3" fmla="*/ 78 h 78"/>
              <a:gd name="T4" fmla="*/ 122 w 122"/>
              <a:gd name="T5" fmla="*/ 56 h 78"/>
              <a:gd name="T6" fmla="*/ 102 w 122"/>
              <a:gd name="T7" fmla="*/ 39 h 78"/>
              <a:gd name="T8" fmla="*/ 81 w 122"/>
              <a:gd name="T9" fmla="*/ 6 h 78"/>
              <a:gd name="T10" fmla="*/ 43 w 122"/>
              <a:gd name="T11" fmla="*/ 25 h 78"/>
              <a:gd name="T12" fmla="*/ 28 w 122"/>
              <a:gd name="T13" fmla="*/ 22 h 78"/>
              <a:gd name="T14" fmla="*/ 22 w 122"/>
              <a:gd name="T15" fmla="*/ 35 h 78"/>
              <a:gd name="T16" fmla="*/ 3 w 122"/>
              <a:gd name="T17" fmla="*/ 53 h 78"/>
              <a:gd name="T18" fmla="*/ 19 w 122"/>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78">
                <a:moveTo>
                  <a:pt x="19" y="78"/>
                </a:moveTo>
                <a:cubicBezTo>
                  <a:pt x="33" y="78"/>
                  <a:pt x="92" y="78"/>
                  <a:pt x="103" y="78"/>
                </a:cubicBezTo>
                <a:cubicBezTo>
                  <a:pt x="114" y="78"/>
                  <a:pt x="122" y="72"/>
                  <a:pt x="122" y="56"/>
                </a:cubicBezTo>
                <a:cubicBezTo>
                  <a:pt x="122" y="40"/>
                  <a:pt x="107" y="35"/>
                  <a:pt x="102" y="39"/>
                </a:cubicBezTo>
                <a:cubicBezTo>
                  <a:pt x="102" y="39"/>
                  <a:pt x="105" y="12"/>
                  <a:pt x="81" y="6"/>
                </a:cubicBezTo>
                <a:cubicBezTo>
                  <a:pt x="56" y="0"/>
                  <a:pt x="45" y="20"/>
                  <a:pt x="43" y="25"/>
                </a:cubicBezTo>
                <a:cubicBezTo>
                  <a:pt x="43" y="25"/>
                  <a:pt x="38" y="18"/>
                  <a:pt x="28" y="22"/>
                </a:cubicBezTo>
                <a:cubicBezTo>
                  <a:pt x="19" y="26"/>
                  <a:pt x="22" y="35"/>
                  <a:pt x="22" y="35"/>
                </a:cubicBezTo>
                <a:cubicBezTo>
                  <a:pt x="22" y="35"/>
                  <a:pt x="6" y="38"/>
                  <a:pt x="3" y="53"/>
                </a:cubicBezTo>
                <a:cubicBezTo>
                  <a:pt x="0" y="68"/>
                  <a:pt x="10" y="78"/>
                  <a:pt x="19" y="78"/>
                </a:cubicBezTo>
                <a:close/>
              </a:path>
            </a:pathLst>
          </a:custGeom>
          <a:solidFill>
            <a:schemeClr val="accent4"/>
          </a:solidFill>
          <a:ln>
            <a:noFill/>
          </a:ln>
        </p:spPr>
        <p:txBody>
          <a:bodyPr/>
          <a:lstStyle/>
          <a:p>
            <a:endParaRPr lang="zh-CN" altLang="en-US"/>
          </a:p>
        </p:txBody>
      </p:sp>
      <p:sp>
        <p:nvSpPr>
          <p:cNvPr id="22553" name="Freeform 25"/>
          <p:cNvSpPr/>
          <p:nvPr/>
        </p:nvSpPr>
        <p:spPr bwMode="auto">
          <a:xfrm>
            <a:off x="3448050" y="2372458"/>
            <a:ext cx="393700" cy="255666"/>
          </a:xfrm>
          <a:custGeom>
            <a:avLst/>
            <a:gdLst>
              <a:gd name="T0" fmla="*/ 17 w 105"/>
              <a:gd name="T1" fmla="*/ 68 h 68"/>
              <a:gd name="T2" fmla="*/ 89 w 105"/>
              <a:gd name="T3" fmla="*/ 68 h 68"/>
              <a:gd name="T4" fmla="*/ 105 w 105"/>
              <a:gd name="T5" fmla="*/ 49 h 68"/>
              <a:gd name="T6" fmla="*/ 87 w 105"/>
              <a:gd name="T7" fmla="*/ 35 h 68"/>
              <a:gd name="T8" fmla="*/ 69 w 105"/>
              <a:gd name="T9" fmla="*/ 6 h 68"/>
              <a:gd name="T10" fmla="*/ 37 w 105"/>
              <a:gd name="T11" fmla="*/ 23 h 68"/>
              <a:gd name="T12" fmla="*/ 24 w 105"/>
              <a:gd name="T13" fmla="*/ 20 h 68"/>
              <a:gd name="T14" fmla="*/ 19 w 105"/>
              <a:gd name="T15" fmla="*/ 31 h 68"/>
              <a:gd name="T16" fmla="*/ 3 w 105"/>
              <a:gd name="T17" fmla="*/ 46 h 68"/>
              <a:gd name="T18" fmla="*/ 17 w 105"/>
              <a:gd name="T1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8">
                <a:moveTo>
                  <a:pt x="17" y="68"/>
                </a:moveTo>
                <a:cubicBezTo>
                  <a:pt x="28" y="68"/>
                  <a:pt x="79" y="68"/>
                  <a:pt x="89" y="68"/>
                </a:cubicBezTo>
                <a:cubicBezTo>
                  <a:pt x="98" y="68"/>
                  <a:pt x="105" y="63"/>
                  <a:pt x="105" y="49"/>
                </a:cubicBezTo>
                <a:cubicBezTo>
                  <a:pt x="105" y="35"/>
                  <a:pt x="92" y="31"/>
                  <a:pt x="87" y="35"/>
                </a:cubicBezTo>
                <a:cubicBezTo>
                  <a:pt x="87" y="35"/>
                  <a:pt x="90" y="11"/>
                  <a:pt x="69" y="6"/>
                </a:cubicBezTo>
                <a:cubicBezTo>
                  <a:pt x="48" y="0"/>
                  <a:pt x="39" y="18"/>
                  <a:pt x="37" y="23"/>
                </a:cubicBezTo>
                <a:cubicBezTo>
                  <a:pt x="37" y="23"/>
                  <a:pt x="33" y="16"/>
                  <a:pt x="24" y="20"/>
                </a:cubicBezTo>
                <a:cubicBezTo>
                  <a:pt x="17" y="23"/>
                  <a:pt x="19" y="31"/>
                  <a:pt x="19" y="31"/>
                </a:cubicBezTo>
                <a:cubicBezTo>
                  <a:pt x="19" y="31"/>
                  <a:pt x="5" y="33"/>
                  <a:pt x="3" y="46"/>
                </a:cubicBezTo>
                <a:cubicBezTo>
                  <a:pt x="0" y="59"/>
                  <a:pt x="8" y="68"/>
                  <a:pt x="17" y="68"/>
                </a:cubicBezTo>
                <a:close/>
              </a:path>
            </a:pathLst>
          </a:custGeom>
          <a:solidFill>
            <a:schemeClr val="accent4"/>
          </a:solidFill>
          <a:ln>
            <a:noFill/>
          </a:ln>
        </p:spPr>
        <p:txBody>
          <a:bodyPr/>
          <a:lstStyle/>
          <a:p>
            <a:endParaRPr lang="zh-CN" altLang="en-US"/>
          </a:p>
        </p:txBody>
      </p:sp>
      <p:sp>
        <p:nvSpPr>
          <p:cNvPr id="22538" name="Freeform 10"/>
          <p:cNvSpPr/>
          <p:nvPr/>
        </p:nvSpPr>
        <p:spPr bwMode="auto">
          <a:xfrm>
            <a:off x="4097200" y="1818594"/>
            <a:ext cx="1327150" cy="851163"/>
          </a:xfrm>
          <a:custGeom>
            <a:avLst/>
            <a:gdLst>
              <a:gd name="T0" fmla="*/ 56 w 354"/>
              <a:gd name="T1" fmla="*/ 227 h 227"/>
              <a:gd name="T2" fmla="*/ 299 w 354"/>
              <a:gd name="T3" fmla="*/ 227 h 227"/>
              <a:gd name="T4" fmla="*/ 354 w 354"/>
              <a:gd name="T5" fmla="*/ 163 h 227"/>
              <a:gd name="T6" fmla="*/ 294 w 354"/>
              <a:gd name="T7" fmla="*/ 115 h 227"/>
              <a:gd name="T8" fmla="*/ 234 w 354"/>
              <a:gd name="T9" fmla="*/ 19 h 227"/>
              <a:gd name="T10" fmla="*/ 126 w 354"/>
              <a:gd name="T11" fmla="*/ 75 h 227"/>
              <a:gd name="T12" fmla="*/ 82 w 354"/>
              <a:gd name="T13" fmla="*/ 65 h 227"/>
              <a:gd name="T14" fmla="*/ 63 w 354"/>
              <a:gd name="T15" fmla="*/ 103 h 227"/>
              <a:gd name="T16" fmla="*/ 9 w 354"/>
              <a:gd name="T17" fmla="*/ 154 h 227"/>
              <a:gd name="T18" fmla="*/ 56 w 354"/>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227">
                <a:moveTo>
                  <a:pt x="56" y="227"/>
                </a:moveTo>
                <a:cubicBezTo>
                  <a:pt x="94" y="227"/>
                  <a:pt x="268" y="227"/>
                  <a:pt x="299" y="227"/>
                </a:cubicBezTo>
                <a:cubicBezTo>
                  <a:pt x="331" y="227"/>
                  <a:pt x="354" y="210"/>
                  <a:pt x="354" y="163"/>
                </a:cubicBezTo>
                <a:cubicBezTo>
                  <a:pt x="354" y="116"/>
                  <a:pt x="309" y="104"/>
                  <a:pt x="294" y="115"/>
                </a:cubicBezTo>
                <a:cubicBezTo>
                  <a:pt x="294" y="115"/>
                  <a:pt x="304" y="37"/>
                  <a:pt x="234" y="19"/>
                </a:cubicBezTo>
                <a:cubicBezTo>
                  <a:pt x="163" y="0"/>
                  <a:pt x="130" y="60"/>
                  <a:pt x="126" y="75"/>
                </a:cubicBezTo>
                <a:cubicBezTo>
                  <a:pt x="126" y="75"/>
                  <a:pt x="110" y="53"/>
                  <a:pt x="82" y="65"/>
                </a:cubicBezTo>
                <a:cubicBezTo>
                  <a:pt x="56" y="77"/>
                  <a:pt x="63" y="103"/>
                  <a:pt x="63" y="103"/>
                </a:cubicBezTo>
                <a:cubicBezTo>
                  <a:pt x="63" y="103"/>
                  <a:pt x="18" y="111"/>
                  <a:pt x="9" y="154"/>
                </a:cubicBezTo>
                <a:cubicBezTo>
                  <a:pt x="0" y="198"/>
                  <a:pt x="28" y="227"/>
                  <a:pt x="56" y="227"/>
                </a:cubicBezTo>
                <a:close/>
              </a:path>
            </a:pathLst>
          </a:custGeom>
          <a:solidFill>
            <a:schemeClr val="accent1"/>
          </a:solidFill>
          <a:ln>
            <a:noFill/>
          </a:ln>
        </p:spPr>
        <p:txBody>
          <a:bodyPr/>
          <a:lstStyle/>
          <a:p>
            <a:endParaRPr lang="zh-CN" altLang="en-US"/>
          </a:p>
        </p:txBody>
      </p:sp>
      <p:sp>
        <p:nvSpPr>
          <p:cNvPr id="22539" name="Freeform 11"/>
          <p:cNvSpPr/>
          <p:nvPr/>
        </p:nvSpPr>
        <p:spPr bwMode="auto">
          <a:xfrm>
            <a:off x="5233989" y="1626102"/>
            <a:ext cx="1323975" cy="851163"/>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8 h 227"/>
              <a:gd name="T10" fmla="*/ 125 w 353"/>
              <a:gd name="T11" fmla="*/ 74 h 227"/>
              <a:gd name="T12" fmla="*/ 82 w 353"/>
              <a:gd name="T13" fmla="*/ 65 h 227"/>
              <a:gd name="T14" fmla="*/ 62 w 353"/>
              <a:gd name="T15" fmla="*/ 103 h 227"/>
              <a:gd name="T16" fmla="*/ 9 w 353"/>
              <a:gd name="T17" fmla="*/ 153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8"/>
                </a:cubicBezTo>
                <a:cubicBezTo>
                  <a:pt x="163" y="0"/>
                  <a:pt x="130" y="59"/>
                  <a:pt x="125" y="74"/>
                </a:cubicBezTo>
                <a:cubicBezTo>
                  <a:pt x="125" y="74"/>
                  <a:pt x="110" y="53"/>
                  <a:pt x="82" y="65"/>
                </a:cubicBezTo>
                <a:cubicBezTo>
                  <a:pt x="56" y="77"/>
                  <a:pt x="62" y="103"/>
                  <a:pt x="62" y="103"/>
                </a:cubicBezTo>
                <a:cubicBezTo>
                  <a:pt x="62" y="103"/>
                  <a:pt x="18" y="111"/>
                  <a:pt x="9" y="153"/>
                </a:cubicBezTo>
                <a:cubicBezTo>
                  <a:pt x="0" y="198"/>
                  <a:pt x="28" y="227"/>
                  <a:pt x="56" y="227"/>
                </a:cubicBezTo>
                <a:close/>
              </a:path>
            </a:pathLst>
          </a:custGeom>
          <a:solidFill>
            <a:schemeClr val="accent4"/>
          </a:solidFill>
          <a:ln>
            <a:noFill/>
          </a:ln>
        </p:spPr>
        <p:txBody>
          <a:bodyPr/>
          <a:lstStyle/>
          <a:p>
            <a:endParaRPr lang="zh-CN" altLang="en-US"/>
          </a:p>
        </p:txBody>
      </p:sp>
      <p:sp>
        <p:nvSpPr>
          <p:cNvPr id="30"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4211960" y="1955800"/>
            <a:ext cx="1511952" cy="784830"/>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研究思路</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研究方法</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研究方案可行性说明</a:t>
            </a:r>
          </a:p>
        </p:txBody>
      </p:sp>
      <p:sp>
        <p:nvSpPr>
          <p:cNvPr id="39" name="矩形 38"/>
          <p:cNvSpPr/>
          <p:nvPr/>
        </p:nvSpPr>
        <p:spPr>
          <a:xfrm>
            <a:off x="4211960" y="1564797"/>
            <a:ext cx="2520280" cy="400110"/>
          </a:xfrm>
          <a:prstGeom prst="rect">
            <a:avLst/>
          </a:prstGeom>
        </p:spPr>
        <p:txBody>
          <a:bodyPr wrap="square">
            <a:spAutoFit/>
          </a:bodyPr>
          <a:lstStyle/>
          <a:p>
            <a:r>
              <a:rPr lang="zh-CN" altLang="en-US" sz="2000" b="1" dirty="0">
                <a:ln w="6350">
                  <a:noFill/>
                </a:ln>
                <a:solidFill>
                  <a:schemeClr val="bg1"/>
                </a:solidFill>
                <a:latin typeface="Impact" pitchFamily="34" charset="0"/>
                <a:ea typeface="微软雅黑" pitchFamily="34" charset="-122"/>
              </a:rPr>
              <a:t>研究思路与方法</a:t>
            </a:r>
          </a:p>
        </p:txBody>
      </p:sp>
      <p:sp>
        <p:nvSpPr>
          <p:cNvPr id="41" name="矩形 40"/>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02</a:t>
            </a:r>
          </a:p>
        </p:txBody>
      </p:sp>
      <p:sp>
        <p:nvSpPr>
          <p:cNvPr id="12" name="矩形 11"/>
          <p:cNvSpPr/>
          <p:nvPr/>
        </p:nvSpPr>
        <p:spPr>
          <a:xfrm>
            <a:off x="2683869" y="2233196"/>
            <a:ext cx="1081690" cy="338554"/>
          </a:xfrm>
          <a:prstGeom prst="rect">
            <a:avLst/>
          </a:prstGeom>
        </p:spPr>
        <p:txBody>
          <a:bodyPr wrap="square">
            <a:spAutoFit/>
          </a:bodyPr>
          <a:lstStyle/>
          <a:p>
            <a:pPr algn="ctr"/>
            <a:r>
              <a:rPr lang="en-US" altLang="zh-CN" sz="1600" dirty="0">
                <a:ln w="6350">
                  <a:noFill/>
                </a:ln>
                <a:solidFill>
                  <a:schemeClr val="bg1"/>
                </a:solidFill>
                <a:ea typeface="微软雅黑" pitchFamily="34" charset="-122"/>
              </a:rPr>
              <a:t>PART TWO</a:t>
            </a:r>
          </a:p>
        </p:txBody>
      </p:sp>
      <p:cxnSp>
        <p:nvCxnSpPr>
          <p:cNvPr id="3" name="直接连接符 2"/>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5"/>
          <p:cNvSpPr>
            <a:spLocks noChangeArrowheads="1"/>
          </p:cNvSpPr>
          <p:nvPr/>
        </p:nvSpPr>
        <p:spPr bwMode="auto">
          <a:xfrm>
            <a:off x="3644336" y="1456052"/>
            <a:ext cx="767634" cy="769146"/>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6" name="Oval 6"/>
          <p:cNvSpPr>
            <a:spLocks noChangeArrowheads="1"/>
          </p:cNvSpPr>
          <p:nvPr/>
        </p:nvSpPr>
        <p:spPr bwMode="auto">
          <a:xfrm>
            <a:off x="4581562" y="1592533"/>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7" name="Oval 7"/>
          <p:cNvSpPr>
            <a:spLocks noChangeArrowheads="1"/>
          </p:cNvSpPr>
          <p:nvPr/>
        </p:nvSpPr>
        <p:spPr bwMode="auto">
          <a:xfrm>
            <a:off x="4111036" y="1984121"/>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8" name="Oval 8"/>
          <p:cNvSpPr>
            <a:spLocks noChangeArrowheads="1"/>
          </p:cNvSpPr>
          <p:nvPr/>
        </p:nvSpPr>
        <p:spPr bwMode="auto">
          <a:xfrm>
            <a:off x="4601964" y="1968815"/>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4891421" y="225836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0" name="Oval 10"/>
          <p:cNvSpPr>
            <a:spLocks noChangeArrowheads="1"/>
          </p:cNvSpPr>
          <p:nvPr/>
        </p:nvSpPr>
        <p:spPr bwMode="auto">
          <a:xfrm>
            <a:off x="3819029" y="2490508"/>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1" name="Oval 11"/>
          <p:cNvSpPr>
            <a:spLocks noChangeArrowheads="1"/>
          </p:cNvSpPr>
          <p:nvPr/>
        </p:nvSpPr>
        <p:spPr bwMode="auto">
          <a:xfrm>
            <a:off x="3198038" y="2291524"/>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2" name="Freeform 12"/>
          <p:cNvSpPr/>
          <p:nvPr/>
        </p:nvSpPr>
        <p:spPr bwMode="auto">
          <a:xfrm>
            <a:off x="3646887" y="1643554"/>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3" name="Oval 13"/>
          <p:cNvSpPr>
            <a:spLocks noChangeArrowheads="1"/>
          </p:cNvSpPr>
          <p:nvPr/>
        </p:nvSpPr>
        <p:spPr bwMode="auto">
          <a:xfrm>
            <a:off x="3198038" y="1723913"/>
            <a:ext cx="912999" cy="913281"/>
          </a:xfrm>
          <a:prstGeom prst="ellipse">
            <a:avLst/>
          </a:prstGeom>
          <a:solidFill>
            <a:schemeClr val="accent1"/>
          </a:solidFill>
          <a:ln>
            <a:noFill/>
          </a:ln>
        </p:spPr>
        <p:txBody>
          <a:bodyPr vert="horz" wrap="square" lIns="0" tIns="0" rIns="0" bIns="0" numCol="1" anchor="t" anchorCtr="0" compatLnSpc="1"/>
          <a:lstStyle/>
          <a:p>
            <a:pPr algn="ctr"/>
            <a:r>
              <a:rPr lang="en-US" altLang="zh-CN" sz="2400" b="1" dirty="0">
                <a:solidFill>
                  <a:schemeClr val="bg1"/>
                </a:solidFill>
              </a:rPr>
              <a:t>01</a:t>
            </a:r>
          </a:p>
          <a:p>
            <a:pPr algn="ctr"/>
            <a:r>
              <a:rPr lang="en-US" altLang="zh-CN" sz="1000" dirty="0">
                <a:solidFill>
                  <a:schemeClr val="bg1"/>
                </a:solidFill>
              </a:rPr>
              <a:t>Option here</a:t>
            </a:r>
            <a:endParaRPr lang="zh-CN" altLang="en-US" sz="1000" dirty="0">
              <a:solidFill>
                <a:schemeClr val="bg1"/>
              </a:solidFill>
            </a:endParaRPr>
          </a:p>
        </p:txBody>
      </p:sp>
      <p:sp>
        <p:nvSpPr>
          <p:cNvPr id="14" name="Oval 14"/>
          <p:cNvSpPr>
            <a:spLocks noChangeArrowheads="1"/>
          </p:cNvSpPr>
          <p:nvPr/>
        </p:nvSpPr>
        <p:spPr bwMode="auto">
          <a:xfrm>
            <a:off x="4100836" y="1168419"/>
            <a:ext cx="912999" cy="913281"/>
          </a:xfrm>
          <a:prstGeom prst="ellipse">
            <a:avLst/>
          </a:prstGeom>
          <a:solidFill>
            <a:schemeClr val="accent2"/>
          </a:solidFill>
          <a:ln>
            <a:noFill/>
          </a:ln>
        </p:spPr>
        <p:txBody>
          <a:bodyPr vert="horz" wrap="square" lIns="0" tIns="0" rIns="0" bIns="0" numCol="1" anchor="t" anchorCtr="0" compatLnSpc="1"/>
          <a:lstStyle/>
          <a:p>
            <a:pPr algn="ctr"/>
            <a:r>
              <a:rPr lang="en-US" altLang="zh-CN" sz="2400" b="1" dirty="0">
                <a:solidFill>
                  <a:schemeClr val="bg1"/>
                </a:solidFill>
              </a:rPr>
              <a:t>02</a:t>
            </a:r>
          </a:p>
          <a:p>
            <a:pPr algn="ctr"/>
            <a:r>
              <a:rPr lang="en-US" altLang="zh-CN" sz="1000" dirty="0">
                <a:solidFill>
                  <a:schemeClr val="bg1"/>
                </a:solidFill>
              </a:rPr>
              <a:t>Option here</a:t>
            </a:r>
            <a:endParaRPr lang="zh-CN" altLang="en-US" sz="1000" dirty="0">
              <a:solidFill>
                <a:schemeClr val="bg1"/>
              </a:solidFill>
            </a:endParaRPr>
          </a:p>
        </p:txBody>
      </p:sp>
      <p:sp>
        <p:nvSpPr>
          <p:cNvPr id="17" name="Freeform 17"/>
          <p:cNvSpPr>
            <a:spLocks noEditPoints="1"/>
          </p:cNvSpPr>
          <p:nvPr/>
        </p:nvSpPr>
        <p:spPr bwMode="auto">
          <a:xfrm>
            <a:off x="7058311" y="1224456"/>
            <a:ext cx="183324" cy="246902"/>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8" name="Freeform 18"/>
          <p:cNvSpPr>
            <a:spLocks noEditPoints="1"/>
          </p:cNvSpPr>
          <p:nvPr/>
        </p:nvSpPr>
        <p:spPr bwMode="auto">
          <a:xfrm>
            <a:off x="6523102" y="3407780"/>
            <a:ext cx="245630" cy="201358"/>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2561478" y="3388603"/>
            <a:ext cx="294756" cy="239712"/>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Freeform 20"/>
          <p:cNvSpPr>
            <a:spLocks noEditPoints="1"/>
          </p:cNvSpPr>
          <p:nvPr/>
        </p:nvSpPr>
        <p:spPr bwMode="auto">
          <a:xfrm>
            <a:off x="1860189" y="1207675"/>
            <a:ext cx="249224" cy="280463"/>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22" name="Rectangle 24"/>
          <p:cNvSpPr>
            <a:spLocks noChangeArrowheads="1"/>
          </p:cNvSpPr>
          <p:nvPr/>
        </p:nvSpPr>
        <p:spPr bwMode="auto">
          <a:xfrm>
            <a:off x="6228184" y="165282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3" name="Rectangle 24"/>
          <p:cNvSpPr>
            <a:spLocks noChangeArrowheads="1"/>
          </p:cNvSpPr>
          <p:nvPr/>
        </p:nvSpPr>
        <p:spPr bwMode="auto">
          <a:xfrm>
            <a:off x="1063012" y="165282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1787067" y="376293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5724128" y="376293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Oval 14"/>
          <p:cNvSpPr>
            <a:spLocks noChangeArrowheads="1"/>
          </p:cNvSpPr>
          <p:nvPr/>
        </p:nvSpPr>
        <p:spPr bwMode="auto">
          <a:xfrm>
            <a:off x="5013835" y="1471359"/>
            <a:ext cx="912999" cy="913281"/>
          </a:xfrm>
          <a:prstGeom prst="ellipse">
            <a:avLst/>
          </a:prstGeom>
          <a:solidFill>
            <a:schemeClr val="accent3"/>
          </a:solidFill>
          <a:ln>
            <a:noFill/>
          </a:ln>
        </p:spPr>
        <p:txBody>
          <a:bodyPr vert="horz" wrap="square" lIns="0" tIns="0" rIns="0" bIns="0" numCol="1" anchor="t" anchorCtr="0" compatLnSpc="1"/>
          <a:lstStyle/>
          <a:p>
            <a:pPr algn="ctr"/>
            <a:r>
              <a:rPr lang="en-US" altLang="zh-CN" sz="2400" b="1" dirty="0">
                <a:solidFill>
                  <a:schemeClr val="bg1"/>
                </a:solidFill>
              </a:rPr>
              <a:t>03</a:t>
            </a:r>
          </a:p>
          <a:p>
            <a:pPr algn="ctr"/>
            <a:r>
              <a:rPr lang="en-US" altLang="zh-CN" sz="1000" dirty="0">
                <a:solidFill>
                  <a:schemeClr val="bg1"/>
                </a:solidFill>
              </a:rPr>
              <a:t>Option here</a:t>
            </a:r>
            <a:endParaRPr lang="zh-CN" altLang="en-US" sz="1000" dirty="0">
              <a:solidFill>
                <a:schemeClr val="bg1"/>
              </a:solidFill>
            </a:endParaRPr>
          </a:p>
        </p:txBody>
      </p:sp>
      <p:sp>
        <p:nvSpPr>
          <p:cNvPr id="32" name="Oval 14"/>
          <p:cNvSpPr>
            <a:spLocks noChangeArrowheads="1"/>
          </p:cNvSpPr>
          <p:nvPr/>
        </p:nvSpPr>
        <p:spPr bwMode="auto">
          <a:xfrm>
            <a:off x="4540906" y="2330429"/>
            <a:ext cx="912999" cy="913281"/>
          </a:xfrm>
          <a:prstGeom prst="ellipse">
            <a:avLst/>
          </a:prstGeom>
          <a:solidFill>
            <a:schemeClr val="accent4"/>
          </a:solidFill>
          <a:ln>
            <a:noFill/>
          </a:ln>
        </p:spPr>
        <p:txBody>
          <a:bodyPr vert="horz" wrap="square" lIns="0" tIns="0" rIns="0" bIns="0" numCol="1" anchor="t" anchorCtr="0" compatLnSpc="1"/>
          <a:lstStyle/>
          <a:p>
            <a:pPr algn="ctr"/>
            <a:r>
              <a:rPr lang="en-US" altLang="zh-CN" sz="2400" b="1" dirty="0">
                <a:solidFill>
                  <a:schemeClr val="bg1"/>
                </a:solidFill>
              </a:rPr>
              <a:t>04</a:t>
            </a:r>
          </a:p>
          <a:p>
            <a:pPr algn="ctr"/>
            <a:r>
              <a:rPr lang="en-US" altLang="zh-CN" sz="1000" dirty="0">
                <a:solidFill>
                  <a:schemeClr val="bg1"/>
                </a:solidFill>
              </a:rPr>
              <a:t>Option here</a:t>
            </a:r>
            <a:endParaRPr lang="zh-CN" altLang="en-US" sz="1000" dirty="0">
              <a:solidFill>
                <a:schemeClr val="bg1"/>
              </a:solidFill>
            </a:endParaRPr>
          </a:p>
        </p:txBody>
      </p:sp>
      <p:sp>
        <p:nvSpPr>
          <p:cNvPr id="28"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图表 18"/>
          <p:cNvGraphicFramePr/>
          <p:nvPr/>
        </p:nvGraphicFramePr>
        <p:xfrm>
          <a:off x="3253409" y="1186031"/>
          <a:ext cx="2637182" cy="2712155"/>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组合 32"/>
          <p:cNvGrpSpPr/>
          <p:nvPr/>
        </p:nvGrpSpPr>
        <p:grpSpPr>
          <a:xfrm>
            <a:off x="3442514" y="1624574"/>
            <a:ext cx="2828142" cy="2829015"/>
            <a:chOff x="3491329" y="1261482"/>
            <a:chExt cx="3006725" cy="3006726"/>
          </a:xfrm>
        </p:grpSpPr>
        <p:grpSp>
          <p:nvGrpSpPr>
            <p:cNvPr id="31" name="组合 30"/>
            <p:cNvGrpSpPr/>
            <p:nvPr/>
          </p:nvGrpSpPr>
          <p:grpSpPr>
            <a:xfrm rot="900000">
              <a:off x="3491329" y="1261482"/>
              <a:ext cx="3006725" cy="3006726"/>
              <a:chOff x="3491329" y="1261482"/>
              <a:chExt cx="3006725" cy="3006726"/>
            </a:xfrm>
          </p:grpSpPr>
          <p:grpSp>
            <p:nvGrpSpPr>
              <p:cNvPr id="16" name="组合 15"/>
              <p:cNvGrpSpPr/>
              <p:nvPr/>
            </p:nvGrpSpPr>
            <p:grpSpPr>
              <a:xfrm>
                <a:off x="5015329" y="2787070"/>
                <a:ext cx="1482725" cy="1481138"/>
                <a:chOff x="4549776" y="2547938"/>
                <a:chExt cx="1482725" cy="1481138"/>
              </a:xfrm>
            </p:grpSpPr>
            <p:sp>
              <p:nvSpPr>
                <p:cNvPr id="5" name="Freeform 5"/>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6"/>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8"/>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0"/>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Freeform 12"/>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14"/>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7" name="Freeform 19"/>
          <p:cNvSpPr>
            <a:spLocks noEditPoints="1"/>
          </p:cNvSpPr>
          <p:nvPr/>
        </p:nvSpPr>
        <p:spPr bwMode="auto">
          <a:xfrm>
            <a:off x="4344783" y="1943560"/>
            <a:ext cx="440980" cy="404499"/>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8" name="Rectangle 24"/>
          <p:cNvSpPr>
            <a:spLocks noChangeArrowheads="1"/>
          </p:cNvSpPr>
          <p:nvPr/>
        </p:nvSpPr>
        <p:spPr bwMode="auto">
          <a:xfrm>
            <a:off x="3846096" y="2425429"/>
            <a:ext cx="145180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20" name="Rectangle 24"/>
          <p:cNvSpPr>
            <a:spLocks noChangeArrowheads="1"/>
          </p:cNvSpPr>
          <p:nvPr/>
        </p:nvSpPr>
        <p:spPr bwMode="auto">
          <a:xfrm>
            <a:off x="725924" y="1503676"/>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2" name="Rectangle 24"/>
          <p:cNvSpPr>
            <a:spLocks noChangeArrowheads="1"/>
          </p:cNvSpPr>
          <p:nvPr/>
        </p:nvSpPr>
        <p:spPr bwMode="auto">
          <a:xfrm>
            <a:off x="2742149" y="1552044"/>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2"/>
                </a:solidFill>
              </a:rPr>
              <a:t>15%</a:t>
            </a:r>
            <a:endParaRPr lang="en-US" altLang="zh-CN" dirty="0">
              <a:solidFill>
                <a:schemeClr val="accent2"/>
              </a:solidFill>
            </a:endParaRPr>
          </a:p>
        </p:txBody>
      </p:sp>
      <p:sp>
        <p:nvSpPr>
          <p:cNvPr id="24" name="Rectangle 24"/>
          <p:cNvSpPr>
            <a:spLocks noChangeArrowheads="1"/>
          </p:cNvSpPr>
          <p:nvPr/>
        </p:nvSpPr>
        <p:spPr bwMode="auto">
          <a:xfrm>
            <a:off x="869940" y="3310203"/>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2886165" y="3358571"/>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1"/>
                </a:solidFill>
              </a:rPr>
              <a:t>40%</a:t>
            </a:r>
            <a:endParaRPr lang="en-US" altLang="zh-CN" dirty="0">
              <a:solidFill>
                <a:schemeClr val="accent1"/>
              </a:solidFill>
            </a:endParaRPr>
          </a:p>
        </p:txBody>
      </p:sp>
      <p:sp>
        <p:nvSpPr>
          <p:cNvPr id="26" name="Rectangle 24"/>
          <p:cNvSpPr>
            <a:spLocks noChangeArrowheads="1"/>
          </p:cNvSpPr>
          <p:nvPr/>
        </p:nvSpPr>
        <p:spPr bwMode="auto">
          <a:xfrm>
            <a:off x="5936501" y="937161"/>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7" name="Rectangle 24"/>
          <p:cNvSpPr>
            <a:spLocks noChangeArrowheads="1"/>
          </p:cNvSpPr>
          <p:nvPr/>
        </p:nvSpPr>
        <p:spPr bwMode="auto">
          <a:xfrm>
            <a:off x="5154074" y="982535"/>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3"/>
                </a:solidFill>
              </a:rPr>
              <a:t>20%</a:t>
            </a:r>
            <a:endParaRPr lang="en-US" altLang="zh-CN" dirty="0">
              <a:solidFill>
                <a:schemeClr val="accent3"/>
              </a:solidFill>
            </a:endParaRPr>
          </a:p>
        </p:txBody>
      </p:sp>
      <p:sp>
        <p:nvSpPr>
          <p:cNvPr id="28" name="Rectangle 24"/>
          <p:cNvSpPr>
            <a:spLocks noChangeArrowheads="1"/>
          </p:cNvSpPr>
          <p:nvPr/>
        </p:nvSpPr>
        <p:spPr bwMode="auto">
          <a:xfrm>
            <a:off x="6751510" y="2348059"/>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9" name="Rectangle 24"/>
          <p:cNvSpPr>
            <a:spLocks noChangeArrowheads="1"/>
          </p:cNvSpPr>
          <p:nvPr/>
        </p:nvSpPr>
        <p:spPr bwMode="auto">
          <a:xfrm>
            <a:off x="5936502" y="2341452"/>
            <a:ext cx="599245"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400" b="1" dirty="0">
                <a:solidFill>
                  <a:schemeClr val="accent4"/>
                </a:solidFill>
              </a:rPr>
              <a:t>25%</a:t>
            </a:r>
            <a:endParaRPr lang="en-US" altLang="zh-CN" dirty="0">
              <a:solidFill>
                <a:schemeClr val="accent4"/>
              </a:solidFill>
            </a:endParaRPr>
          </a:p>
        </p:txBody>
      </p:sp>
      <p:sp>
        <p:nvSpPr>
          <p:cNvPr id="32"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bwMode="auto">
          <a:xfrm>
            <a:off x="3638051" y="2232788"/>
            <a:ext cx="373015" cy="754741"/>
          </a:xfrm>
          <a:custGeom>
            <a:avLst/>
            <a:gdLst>
              <a:gd name="T0" fmla="*/ 8 w 112"/>
              <a:gd name="T1" fmla="*/ 0 h 226"/>
              <a:gd name="T2" fmla="*/ 15 w 112"/>
              <a:gd name="T3" fmla="*/ 126 h 226"/>
              <a:gd name="T4" fmla="*/ 61 w 112"/>
              <a:gd name="T5" fmla="*/ 226 h 226"/>
              <a:gd name="T6" fmla="*/ 112 w 112"/>
              <a:gd name="T7" fmla="*/ 226 h 226"/>
              <a:gd name="T8" fmla="*/ 71 w 112"/>
              <a:gd name="T9" fmla="*/ 145 h 226"/>
              <a:gd name="T10" fmla="*/ 56 w 112"/>
              <a:gd name="T11" fmla="*/ 0 h 226"/>
              <a:gd name="T12" fmla="*/ 8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8" y="0"/>
                </a:moveTo>
                <a:cubicBezTo>
                  <a:pt x="0" y="51"/>
                  <a:pt x="8" y="96"/>
                  <a:pt x="15" y="126"/>
                </a:cubicBezTo>
                <a:cubicBezTo>
                  <a:pt x="22" y="153"/>
                  <a:pt x="41" y="191"/>
                  <a:pt x="61" y="226"/>
                </a:cubicBezTo>
                <a:cubicBezTo>
                  <a:pt x="112" y="226"/>
                  <a:pt x="112" y="226"/>
                  <a:pt x="112" y="226"/>
                </a:cubicBezTo>
                <a:cubicBezTo>
                  <a:pt x="99" y="203"/>
                  <a:pt x="84" y="176"/>
                  <a:pt x="71" y="145"/>
                </a:cubicBezTo>
                <a:cubicBezTo>
                  <a:pt x="56" y="107"/>
                  <a:pt x="47" y="54"/>
                  <a:pt x="56" y="0"/>
                </a:cubicBezTo>
                <a:lnTo>
                  <a:pt x="8"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3664897" y="1461087"/>
            <a:ext cx="897215" cy="761808"/>
          </a:xfrm>
          <a:custGeom>
            <a:avLst/>
            <a:gdLst>
              <a:gd name="T0" fmla="*/ 48 w 269"/>
              <a:gd name="T1" fmla="*/ 228 h 228"/>
              <a:gd name="T2" fmla="*/ 91 w 269"/>
              <a:gd name="T3" fmla="*/ 130 h 228"/>
              <a:gd name="T4" fmla="*/ 269 w 269"/>
              <a:gd name="T5" fmla="*/ 46 h 228"/>
              <a:gd name="T6" fmla="*/ 269 w 269"/>
              <a:gd name="T7" fmla="*/ 0 h 228"/>
              <a:gd name="T8" fmla="*/ 50 w 269"/>
              <a:gd name="T9" fmla="*/ 110 h 228"/>
              <a:gd name="T10" fmla="*/ 0 w 269"/>
              <a:gd name="T11" fmla="*/ 228 h 228"/>
              <a:gd name="T12" fmla="*/ 48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48" y="228"/>
                </a:moveTo>
                <a:cubicBezTo>
                  <a:pt x="54" y="194"/>
                  <a:pt x="67" y="160"/>
                  <a:pt x="91" y="130"/>
                </a:cubicBezTo>
                <a:cubicBezTo>
                  <a:pt x="153" y="50"/>
                  <a:pt x="246" y="46"/>
                  <a:pt x="269" y="46"/>
                </a:cubicBezTo>
                <a:cubicBezTo>
                  <a:pt x="269" y="0"/>
                  <a:pt x="269" y="0"/>
                  <a:pt x="269" y="0"/>
                </a:cubicBezTo>
                <a:cubicBezTo>
                  <a:pt x="226" y="0"/>
                  <a:pt x="123" y="10"/>
                  <a:pt x="50" y="110"/>
                </a:cubicBezTo>
                <a:cubicBezTo>
                  <a:pt x="21" y="150"/>
                  <a:pt x="6" y="190"/>
                  <a:pt x="0" y="228"/>
                </a:cubicBezTo>
                <a:lnTo>
                  <a:pt x="48"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847164" y="2997423"/>
            <a:ext cx="714946" cy="757568"/>
          </a:xfrm>
          <a:custGeom>
            <a:avLst/>
            <a:gdLst>
              <a:gd name="T0" fmla="*/ 108 w 214"/>
              <a:gd name="T1" fmla="*/ 146 h 227"/>
              <a:gd name="T2" fmla="*/ 82 w 214"/>
              <a:gd name="T3" fmla="*/ 51 h 227"/>
              <a:gd name="T4" fmla="*/ 51 w 214"/>
              <a:gd name="T5" fmla="*/ 0 h 227"/>
              <a:gd name="T6" fmla="*/ 0 w 214"/>
              <a:gd name="T7" fmla="*/ 0 h 227"/>
              <a:gd name="T8" fmla="*/ 47 w 214"/>
              <a:gd name="T9" fmla="*/ 82 h 227"/>
              <a:gd name="T10" fmla="*/ 65 w 214"/>
              <a:gd name="T11" fmla="*/ 158 h 227"/>
              <a:gd name="T12" fmla="*/ 85 w 214"/>
              <a:gd name="T13" fmla="*/ 205 h 227"/>
              <a:gd name="T14" fmla="*/ 109 w 214"/>
              <a:gd name="T15" fmla="*/ 227 h 227"/>
              <a:gd name="T16" fmla="*/ 214 w 214"/>
              <a:gd name="T17" fmla="*/ 227 h 227"/>
              <a:gd name="T18" fmla="*/ 214 w 214"/>
              <a:gd name="T19" fmla="*/ 184 h 227"/>
              <a:gd name="T20" fmla="*/ 126 w 214"/>
              <a:gd name="T21" fmla="*/ 184 h 227"/>
              <a:gd name="T22" fmla="*/ 108 w 214"/>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4" h="227">
                <a:moveTo>
                  <a:pt x="108" y="146"/>
                </a:moveTo>
                <a:cubicBezTo>
                  <a:pt x="108" y="127"/>
                  <a:pt x="98" y="80"/>
                  <a:pt x="82" y="51"/>
                </a:cubicBezTo>
                <a:cubicBezTo>
                  <a:pt x="74" y="37"/>
                  <a:pt x="63" y="20"/>
                  <a:pt x="51" y="0"/>
                </a:cubicBezTo>
                <a:cubicBezTo>
                  <a:pt x="0" y="0"/>
                  <a:pt x="0" y="0"/>
                  <a:pt x="0" y="0"/>
                </a:cubicBezTo>
                <a:cubicBezTo>
                  <a:pt x="20" y="36"/>
                  <a:pt x="40" y="68"/>
                  <a:pt x="47" y="82"/>
                </a:cubicBezTo>
                <a:cubicBezTo>
                  <a:pt x="59" y="107"/>
                  <a:pt x="65" y="146"/>
                  <a:pt x="65" y="158"/>
                </a:cubicBezTo>
                <a:cubicBezTo>
                  <a:pt x="66" y="171"/>
                  <a:pt x="72" y="190"/>
                  <a:pt x="85" y="205"/>
                </a:cubicBezTo>
                <a:cubicBezTo>
                  <a:pt x="99" y="220"/>
                  <a:pt x="109" y="227"/>
                  <a:pt x="109" y="227"/>
                </a:cubicBezTo>
                <a:cubicBezTo>
                  <a:pt x="214" y="227"/>
                  <a:pt x="214" y="227"/>
                  <a:pt x="214" y="227"/>
                </a:cubicBezTo>
                <a:cubicBezTo>
                  <a:pt x="214" y="184"/>
                  <a:pt x="214" y="184"/>
                  <a:pt x="214" y="184"/>
                </a:cubicBezTo>
                <a:cubicBezTo>
                  <a:pt x="126" y="184"/>
                  <a:pt x="126" y="184"/>
                  <a:pt x="126" y="184"/>
                </a:cubicBezTo>
                <a:cubicBezTo>
                  <a:pt x="123" y="183"/>
                  <a:pt x="108" y="174"/>
                  <a:pt x="108"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5123047" y="2232788"/>
            <a:ext cx="373015" cy="754741"/>
          </a:xfrm>
          <a:custGeom>
            <a:avLst/>
            <a:gdLst>
              <a:gd name="T0" fmla="*/ 104 w 112"/>
              <a:gd name="T1" fmla="*/ 0 h 226"/>
              <a:gd name="T2" fmla="*/ 97 w 112"/>
              <a:gd name="T3" fmla="*/ 126 h 226"/>
              <a:gd name="T4" fmla="*/ 51 w 112"/>
              <a:gd name="T5" fmla="*/ 226 h 226"/>
              <a:gd name="T6" fmla="*/ 0 w 112"/>
              <a:gd name="T7" fmla="*/ 226 h 226"/>
              <a:gd name="T8" fmla="*/ 41 w 112"/>
              <a:gd name="T9" fmla="*/ 145 h 226"/>
              <a:gd name="T10" fmla="*/ 57 w 112"/>
              <a:gd name="T11" fmla="*/ 0 h 226"/>
              <a:gd name="T12" fmla="*/ 104 w 112"/>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112" h="226">
                <a:moveTo>
                  <a:pt x="104" y="0"/>
                </a:moveTo>
                <a:cubicBezTo>
                  <a:pt x="112" y="51"/>
                  <a:pt x="104" y="96"/>
                  <a:pt x="97" y="126"/>
                </a:cubicBezTo>
                <a:cubicBezTo>
                  <a:pt x="90" y="153"/>
                  <a:pt x="71" y="191"/>
                  <a:pt x="51" y="226"/>
                </a:cubicBezTo>
                <a:cubicBezTo>
                  <a:pt x="0" y="226"/>
                  <a:pt x="0" y="226"/>
                  <a:pt x="0" y="226"/>
                </a:cubicBezTo>
                <a:cubicBezTo>
                  <a:pt x="14" y="203"/>
                  <a:pt x="28" y="176"/>
                  <a:pt x="41" y="145"/>
                </a:cubicBezTo>
                <a:cubicBezTo>
                  <a:pt x="56" y="107"/>
                  <a:pt x="65" y="54"/>
                  <a:pt x="57" y="0"/>
                </a:cubicBezTo>
                <a:lnTo>
                  <a:pt x="104" y="0"/>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4572002" y="1461087"/>
            <a:ext cx="897215" cy="761808"/>
          </a:xfrm>
          <a:custGeom>
            <a:avLst/>
            <a:gdLst>
              <a:gd name="T0" fmla="*/ 221 w 269"/>
              <a:gd name="T1" fmla="*/ 228 h 228"/>
              <a:gd name="T2" fmla="*/ 178 w 269"/>
              <a:gd name="T3" fmla="*/ 130 h 228"/>
              <a:gd name="T4" fmla="*/ 0 w 269"/>
              <a:gd name="T5" fmla="*/ 46 h 228"/>
              <a:gd name="T6" fmla="*/ 0 w 269"/>
              <a:gd name="T7" fmla="*/ 0 h 228"/>
              <a:gd name="T8" fmla="*/ 219 w 269"/>
              <a:gd name="T9" fmla="*/ 110 h 228"/>
              <a:gd name="T10" fmla="*/ 269 w 269"/>
              <a:gd name="T11" fmla="*/ 228 h 228"/>
              <a:gd name="T12" fmla="*/ 221 w 269"/>
              <a:gd name="T13" fmla="*/ 228 h 228"/>
            </a:gdLst>
            <a:ahLst/>
            <a:cxnLst>
              <a:cxn ang="0">
                <a:pos x="T0" y="T1"/>
              </a:cxn>
              <a:cxn ang="0">
                <a:pos x="T2" y="T3"/>
              </a:cxn>
              <a:cxn ang="0">
                <a:pos x="T4" y="T5"/>
              </a:cxn>
              <a:cxn ang="0">
                <a:pos x="T6" y="T7"/>
              </a:cxn>
              <a:cxn ang="0">
                <a:pos x="T8" y="T9"/>
              </a:cxn>
              <a:cxn ang="0">
                <a:pos x="T10" y="T11"/>
              </a:cxn>
              <a:cxn ang="0">
                <a:pos x="T12" y="T13"/>
              </a:cxn>
            </a:cxnLst>
            <a:rect l="0" t="0" r="r" b="b"/>
            <a:pathLst>
              <a:path w="269" h="228">
                <a:moveTo>
                  <a:pt x="221" y="228"/>
                </a:moveTo>
                <a:cubicBezTo>
                  <a:pt x="215" y="194"/>
                  <a:pt x="202" y="160"/>
                  <a:pt x="178" y="130"/>
                </a:cubicBezTo>
                <a:cubicBezTo>
                  <a:pt x="116" y="50"/>
                  <a:pt x="23" y="46"/>
                  <a:pt x="0" y="46"/>
                </a:cubicBezTo>
                <a:cubicBezTo>
                  <a:pt x="0" y="0"/>
                  <a:pt x="0" y="0"/>
                  <a:pt x="0" y="0"/>
                </a:cubicBezTo>
                <a:cubicBezTo>
                  <a:pt x="43" y="0"/>
                  <a:pt x="147" y="10"/>
                  <a:pt x="219" y="110"/>
                </a:cubicBezTo>
                <a:cubicBezTo>
                  <a:pt x="248" y="150"/>
                  <a:pt x="263" y="190"/>
                  <a:pt x="269" y="228"/>
                </a:cubicBezTo>
                <a:lnTo>
                  <a:pt x="221" y="228"/>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p:nvPr/>
        </p:nvSpPr>
        <p:spPr bwMode="auto">
          <a:xfrm>
            <a:off x="4572001" y="2997423"/>
            <a:ext cx="717772" cy="757568"/>
          </a:xfrm>
          <a:custGeom>
            <a:avLst/>
            <a:gdLst>
              <a:gd name="T0" fmla="*/ 106 w 215"/>
              <a:gd name="T1" fmla="*/ 146 h 227"/>
              <a:gd name="T2" fmla="*/ 132 w 215"/>
              <a:gd name="T3" fmla="*/ 51 h 227"/>
              <a:gd name="T4" fmla="*/ 163 w 215"/>
              <a:gd name="T5" fmla="*/ 0 h 227"/>
              <a:gd name="T6" fmla="*/ 215 w 215"/>
              <a:gd name="T7" fmla="*/ 0 h 227"/>
              <a:gd name="T8" fmla="*/ 167 w 215"/>
              <a:gd name="T9" fmla="*/ 82 h 227"/>
              <a:gd name="T10" fmla="*/ 149 w 215"/>
              <a:gd name="T11" fmla="*/ 158 h 227"/>
              <a:gd name="T12" fmla="*/ 129 w 215"/>
              <a:gd name="T13" fmla="*/ 205 h 227"/>
              <a:gd name="T14" fmla="*/ 106 w 215"/>
              <a:gd name="T15" fmla="*/ 227 h 227"/>
              <a:gd name="T16" fmla="*/ 0 w 215"/>
              <a:gd name="T17" fmla="*/ 227 h 227"/>
              <a:gd name="T18" fmla="*/ 0 w 215"/>
              <a:gd name="T19" fmla="*/ 184 h 227"/>
              <a:gd name="T20" fmla="*/ 88 w 215"/>
              <a:gd name="T21" fmla="*/ 184 h 227"/>
              <a:gd name="T22" fmla="*/ 106 w 215"/>
              <a:gd name="T23" fmla="*/ 146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227">
                <a:moveTo>
                  <a:pt x="106" y="146"/>
                </a:moveTo>
                <a:cubicBezTo>
                  <a:pt x="106" y="127"/>
                  <a:pt x="116" y="80"/>
                  <a:pt x="132" y="51"/>
                </a:cubicBezTo>
                <a:cubicBezTo>
                  <a:pt x="140" y="37"/>
                  <a:pt x="151" y="20"/>
                  <a:pt x="163" y="0"/>
                </a:cubicBezTo>
                <a:cubicBezTo>
                  <a:pt x="215" y="0"/>
                  <a:pt x="215" y="0"/>
                  <a:pt x="215" y="0"/>
                </a:cubicBezTo>
                <a:cubicBezTo>
                  <a:pt x="194" y="36"/>
                  <a:pt x="174" y="68"/>
                  <a:pt x="167" y="82"/>
                </a:cubicBezTo>
                <a:cubicBezTo>
                  <a:pt x="155" y="107"/>
                  <a:pt x="149" y="146"/>
                  <a:pt x="149" y="158"/>
                </a:cubicBezTo>
                <a:cubicBezTo>
                  <a:pt x="149" y="171"/>
                  <a:pt x="143" y="190"/>
                  <a:pt x="129" y="205"/>
                </a:cubicBezTo>
                <a:cubicBezTo>
                  <a:pt x="115" y="220"/>
                  <a:pt x="106" y="227"/>
                  <a:pt x="106" y="227"/>
                </a:cubicBezTo>
                <a:cubicBezTo>
                  <a:pt x="0" y="227"/>
                  <a:pt x="0" y="227"/>
                  <a:pt x="0" y="227"/>
                </a:cubicBezTo>
                <a:cubicBezTo>
                  <a:pt x="0" y="184"/>
                  <a:pt x="0" y="184"/>
                  <a:pt x="0" y="184"/>
                </a:cubicBezTo>
                <a:cubicBezTo>
                  <a:pt x="88" y="184"/>
                  <a:pt x="88" y="184"/>
                  <a:pt x="88" y="184"/>
                </a:cubicBezTo>
                <a:cubicBezTo>
                  <a:pt x="91" y="183"/>
                  <a:pt x="106" y="174"/>
                  <a:pt x="106" y="146"/>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1" name="Rectangle 11"/>
          <p:cNvSpPr>
            <a:spLocks noChangeArrowheads="1"/>
          </p:cNvSpPr>
          <p:nvPr/>
        </p:nvSpPr>
        <p:spPr bwMode="auto">
          <a:xfrm>
            <a:off x="4054866" y="2385432"/>
            <a:ext cx="169552" cy="43815"/>
          </a:xfrm>
          <a:prstGeom prst="rect">
            <a:avLst/>
          </a:prstGeom>
          <a:solidFill>
            <a:schemeClr val="accent6">
              <a:lumMod val="75000"/>
            </a:schemeClr>
          </a:solidFill>
          <a:ln>
            <a:noFill/>
          </a:ln>
        </p:spPr>
        <p:txBody>
          <a:bodyPr vert="horz" wrap="square" lIns="91440" tIns="45720" rIns="91440" bIns="45720" numCol="1" anchor="t" anchorCtr="0" compatLnSpc="1"/>
          <a:lstStyle/>
          <a:p>
            <a:endParaRPr lang="zh-CN" altLang="en-US"/>
          </a:p>
        </p:txBody>
      </p:sp>
      <p:sp>
        <p:nvSpPr>
          <p:cNvPr id="12" name="Rectangle 12"/>
          <p:cNvSpPr>
            <a:spLocks noChangeArrowheads="1"/>
          </p:cNvSpPr>
          <p:nvPr/>
        </p:nvSpPr>
        <p:spPr bwMode="auto">
          <a:xfrm>
            <a:off x="4224419" y="2385432"/>
            <a:ext cx="170966" cy="43815"/>
          </a:xfrm>
          <a:prstGeom prst="rect">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Rectangle 13"/>
          <p:cNvSpPr>
            <a:spLocks noChangeArrowheads="1"/>
          </p:cNvSpPr>
          <p:nvPr/>
        </p:nvSpPr>
        <p:spPr bwMode="auto">
          <a:xfrm>
            <a:off x="4395384" y="2385432"/>
            <a:ext cx="17379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Rectangle 14"/>
          <p:cNvSpPr>
            <a:spLocks noChangeArrowheads="1"/>
          </p:cNvSpPr>
          <p:nvPr/>
        </p:nvSpPr>
        <p:spPr bwMode="auto">
          <a:xfrm>
            <a:off x="4569175" y="2385432"/>
            <a:ext cx="169552" cy="43815"/>
          </a:xfrm>
          <a:prstGeom prst="rect">
            <a:avLst/>
          </a:prstGeom>
          <a:solidFill>
            <a:schemeClr val="accent6">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Rectangle 15"/>
          <p:cNvSpPr>
            <a:spLocks noChangeArrowheads="1"/>
          </p:cNvSpPr>
          <p:nvPr/>
        </p:nvSpPr>
        <p:spPr bwMode="auto">
          <a:xfrm>
            <a:off x="4738727" y="2385432"/>
            <a:ext cx="170966" cy="43815"/>
          </a:xfrm>
          <a:prstGeom prst="rect">
            <a:avLst/>
          </a:prstGeom>
          <a:solidFill>
            <a:schemeClr val="accent6">
              <a:lumMod val="40000"/>
              <a:lumOff val="60000"/>
            </a:schemeClr>
          </a:solidFill>
          <a:ln>
            <a:noFill/>
          </a:ln>
        </p:spPr>
        <p:txBody>
          <a:bodyPr vert="horz" wrap="square" lIns="91440" tIns="45720" rIns="91440" bIns="45720" numCol="1" anchor="t" anchorCtr="0" compatLnSpc="1"/>
          <a:lstStyle/>
          <a:p>
            <a:endParaRPr lang="zh-CN" altLang="en-US"/>
          </a:p>
        </p:txBody>
      </p:sp>
      <p:sp>
        <p:nvSpPr>
          <p:cNvPr id="16" name="Rectangle 16"/>
          <p:cNvSpPr>
            <a:spLocks noChangeArrowheads="1"/>
          </p:cNvSpPr>
          <p:nvPr/>
        </p:nvSpPr>
        <p:spPr bwMode="auto">
          <a:xfrm>
            <a:off x="4909692" y="2385432"/>
            <a:ext cx="172378" cy="43815"/>
          </a:xfrm>
          <a:prstGeom prst="rect">
            <a:avLst/>
          </a:prstGeom>
          <a:solidFill>
            <a:schemeClr val="accent6">
              <a:lumMod val="20000"/>
              <a:lumOff val="80000"/>
            </a:schemeClr>
          </a:solidFill>
          <a:ln>
            <a:noFill/>
          </a:ln>
        </p:spPr>
        <p:txBody>
          <a:bodyPr vert="horz" wrap="square" lIns="91440" tIns="45720" rIns="91440" bIns="45720" numCol="1" anchor="t" anchorCtr="0" compatLnSpc="1"/>
          <a:lstStyle/>
          <a:p>
            <a:endParaRPr lang="zh-CN" altLang="en-US"/>
          </a:p>
        </p:txBody>
      </p:sp>
      <p:sp>
        <p:nvSpPr>
          <p:cNvPr id="17" name="Freeform 17"/>
          <p:cNvSpPr/>
          <p:nvPr/>
        </p:nvSpPr>
        <p:spPr bwMode="auto">
          <a:xfrm>
            <a:off x="4165076" y="3841206"/>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4165076" y="3951449"/>
            <a:ext cx="803961" cy="66428"/>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5"/>
                  <a:pt x="0" y="10"/>
                </a:cubicBezTo>
                <a:cubicBezTo>
                  <a:pt x="0" y="16"/>
                  <a:pt x="4" y="20"/>
                  <a:pt x="10" y="20"/>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Freeform 19"/>
          <p:cNvSpPr/>
          <p:nvPr/>
        </p:nvSpPr>
        <p:spPr bwMode="auto">
          <a:xfrm>
            <a:off x="4165076" y="4064519"/>
            <a:ext cx="803961" cy="67842"/>
          </a:xfrm>
          <a:custGeom>
            <a:avLst/>
            <a:gdLst>
              <a:gd name="T0" fmla="*/ 231 w 241"/>
              <a:gd name="T1" fmla="*/ 0 h 20"/>
              <a:gd name="T2" fmla="*/ 10 w 241"/>
              <a:gd name="T3" fmla="*/ 0 h 20"/>
              <a:gd name="T4" fmla="*/ 0 w 241"/>
              <a:gd name="T5" fmla="*/ 10 h 20"/>
              <a:gd name="T6" fmla="*/ 10 w 241"/>
              <a:gd name="T7" fmla="*/ 20 h 20"/>
              <a:gd name="T8" fmla="*/ 231 w 241"/>
              <a:gd name="T9" fmla="*/ 20 h 20"/>
              <a:gd name="T10" fmla="*/ 241 w 241"/>
              <a:gd name="T11" fmla="*/ 10 h 20"/>
              <a:gd name="T12" fmla="*/ 231 w 24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241" h="20">
                <a:moveTo>
                  <a:pt x="231" y="0"/>
                </a:moveTo>
                <a:cubicBezTo>
                  <a:pt x="10" y="0"/>
                  <a:pt x="10" y="0"/>
                  <a:pt x="10" y="0"/>
                </a:cubicBezTo>
                <a:cubicBezTo>
                  <a:pt x="4" y="0"/>
                  <a:pt x="0" y="4"/>
                  <a:pt x="0" y="10"/>
                </a:cubicBezTo>
                <a:cubicBezTo>
                  <a:pt x="0" y="15"/>
                  <a:pt x="4" y="20"/>
                  <a:pt x="10" y="20"/>
                </a:cubicBezTo>
                <a:cubicBezTo>
                  <a:pt x="231" y="20"/>
                  <a:pt x="231" y="20"/>
                  <a:pt x="231" y="20"/>
                </a:cubicBezTo>
                <a:cubicBezTo>
                  <a:pt x="237" y="20"/>
                  <a:pt x="241" y="15"/>
                  <a:pt x="241" y="10"/>
                </a:cubicBezTo>
                <a:cubicBezTo>
                  <a:pt x="241" y="4"/>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Freeform 20"/>
          <p:cNvSpPr/>
          <p:nvPr/>
        </p:nvSpPr>
        <p:spPr bwMode="auto">
          <a:xfrm>
            <a:off x="4165076" y="4174762"/>
            <a:ext cx="803961" cy="237446"/>
          </a:xfrm>
          <a:custGeom>
            <a:avLst/>
            <a:gdLst>
              <a:gd name="T0" fmla="*/ 231 w 241"/>
              <a:gd name="T1" fmla="*/ 0 h 71"/>
              <a:gd name="T2" fmla="*/ 10 w 241"/>
              <a:gd name="T3" fmla="*/ 0 h 71"/>
              <a:gd name="T4" fmla="*/ 0 w 241"/>
              <a:gd name="T5" fmla="*/ 10 h 71"/>
              <a:gd name="T6" fmla="*/ 10 w 241"/>
              <a:gd name="T7" fmla="*/ 20 h 71"/>
              <a:gd name="T8" fmla="*/ 53 w 241"/>
              <a:gd name="T9" fmla="*/ 61 h 71"/>
              <a:gd name="T10" fmla="*/ 63 w 241"/>
              <a:gd name="T11" fmla="*/ 71 h 71"/>
              <a:gd name="T12" fmla="*/ 178 w 241"/>
              <a:gd name="T13" fmla="*/ 71 h 71"/>
              <a:gd name="T14" fmla="*/ 189 w 241"/>
              <a:gd name="T15" fmla="*/ 61 h 71"/>
              <a:gd name="T16" fmla="*/ 231 w 241"/>
              <a:gd name="T17" fmla="*/ 20 h 71"/>
              <a:gd name="T18" fmla="*/ 241 w 241"/>
              <a:gd name="T19" fmla="*/ 10 h 71"/>
              <a:gd name="T20" fmla="*/ 231 w 241"/>
              <a:gd name="T2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1" h="71">
                <a:moveTo>
                  <a:pt x="231" y="0"/>
                </a:moveTo>
                <a:cubicBezTo>
                  <a:pt x="10" y="0"/>
                  <a:pt x="10" y="0"/>
                  <a:pt x="10" y="0"/>
                </a:cubicBezTo>
                <a:cubicBezTo>
                  <a:pt x="4" y="0"/>
                  <a:pt x="0" y="5"/>
                  <a:pt x="0" y="10"/>
                </a:cubicBezTo>
                <a:cubicBezTo>
                  <a:pt x="0" y="16"/>
                  <a:pt x="4" y="20"/>
                  <a:pt x="10" y="20"/>
                </a:cubicBezTo>
                <a:cubicBezTo>
                  <a:pt x="53" y="61"/>
                  <a:pt x="53" y="61"/>
                  <a:pt x="53" y="61"/>
                </a:cubicBezTo>
                <a:cubicBezTo>
                  <a:pt x="53" y="67"/>
                  <a:pt x="57" y="71"/>
                  <a:pt x="63" y="71"/>
                </a:cubicBezTo>
                <a:cubicBezTo>
                  <a:pt x="178" y="71"/>
                  <a:pt x="178" y="71"/>
                  <a:pt x="178" y="71"/>
                </a:cubicBezTo>
                <a:cubicBezTo>
                  <a:pt x="184" y="71"/>
                  <a:pt x="189" y="67"/>
                  <a:pt x="189" y="61"/>
                </a:cubicBezTo>
                <a:cubicBezTo>
                  <a:pt x="231" y="20"/>
                  <a:pt x="231" y="20"/>
                  <a:pt x="231" y="20"/>
                </a:cubicBezTo>
                <a:cubicBezTo>
                  <a:pt x="237" y="20"/>
                  <a:pt x="241" y="16"/>
                  <a:pt x="241" y="10"/>
                </a:cubicBezTo>
                <a:cubicBezTo>
                  <a:pt x="241" y="5"/>
                  <a:pt x="237" y="0"/>
                  <a:pt x="231" y="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2887144" y="3246854"/>
            <a:ext cx="244696" cy="234678"/>
          </a:xfrm>
          <a:custGeom>
            <a:avLst/>
            <a:gdLst>
              <a:gd name="T0" fmla="*/ 74 w 123"/>
              <a:gd name="T1" fmla="*/ 0 h 118"/>
              <a:gd name="T2" fmla="*/ 88 w 123"/>
              <a:gd name="T3" fmla="*/ 14 h 118"/>
              <a:gd name="T4" fmla="*/ 99 w 123"/>
              <a:gd name="T5" fmla="*/ 18 h 118"/>
              <a:gd name="T6" fmla="*/ 123 w 123"/>
              <a:gd name="T7" fmla="*/ 43 h 118"/>
              <a:gd name="T8" fmla="*/ 116 w 123"/>
              <a:gd name="T9" fmla="*/ 111 h 118"/>
              <a:gd name="T10" fmla="*/ 24 w 123"/>
              <a:gd name="T11" fmla="*/ 118 h 118"/>
              <a:gd name="T12" fmla="*/ 7 w 123"/>
              <a:gd name="T13" fmla="*/ 111 h 118"/>
              <a:gd name="T14" fmla="*/ 0 w 123"/>
              <a:gd name="T15" fmla="*/ 43 h 118"/>
              <a:gd name="T16" fmla="*/ 7 w 123"/>
              <a:gd name="T17" fmla="*/ 26 h 118"/>
              <a:gd name="T18" fmla="*/ 24 w 123"/>
              <a:gd name="T19" fmla="*/ 18 h 118"/>
              <a:gd name="T20" fmla="*/ 34 w 123"/>
              <a:gd name="T21" fmla="*/ 14 h 118"/>
              <a:gd name="T22" fmla="*/ 48 w 123"/>
              <a:gd name="T23" fmla="*/ 0 h 118"/>
              <a:gd name="T24" fmla="*/ 86 w 123"/>
              <a:gd name="T25" fmla="*/ 28 h 118"/>
              <a:gd name="T26" fmla="*/ 85 w 123"/>
              <a:gd name="T27" fmla="*/ 28 h 118"/>
              <a:gd name="T28" fmla="*/ 37 w 123"/>
              <a:gd name="T29" fmla="*/ 28 h 118"/>
              <a:gd name="T30" fmla="*/ 14 w 123"/>
              <a:gd name="T31" fmla="*/ 32 h 118"/>
              <a:gd name="T32" fmla="*/ 9 w 123"/>
              <a:gd name="T33" fmla="*/ 43 h 118"/>
              <a:gd name="T34" fmla="*/ 23 w 123"/>
              <a:gd name="T35" fmla="*/ 65 h 118"/>
              <a:gd name="T36" fmla="*/ 26 w 123"/>
              <a:gd name="T37" fmla="*/ 54 h 118"/>
              <a:gd name="T38" fmla="*/ 46 w 123"/>
              <a:gd name="T39" fmla="*/ 54 h 118"/>
              <a:gd name="T40" fmla="*/ 49 w 123"/>
              <a:gd name="T41" fmla="*/ 57 h 118"/>
              <a:gd name="T42" fmla="*/ 74 w 123"/>
              <a:gd name="T43" fmla="*/ 65 h 118"/>
              <a:gd name="T44" fmla="*/ 77 w 123"/>
              <a:gd name="T45" fmla="*/ 54 h 118"/>
              <a:gd name="T46" fmla="*/ 97 w 123"/>
              <a:gd name="T47" fmla="*/ 54 h 118"/>
              <a:gd name="T48" fmla="*/ 100 w 123"/>
              <a:gd name="T49" fmla="*/ 57 h 118"/>
              <a:gd name="T50" fmla="*/ 113 w 123"/>
              <a:gd name="T51" fmla="*/ 65 h 118"/>
              <a:gd name="T52" fmla="*/ 109 w 123"/>
              <a:gd name="T53" fmla="*/ 32 h 118"/>
              <a:gd name="T54" fmla="*/ 86 w 123"/>
              <a:gd name="T55" fmla="*/ 28 h 118"/>
              <a:gd name="T56" fmla="*/ 40 w 123"/>
              <a:gd name="T57" fmla="*/ 18 h 118"/>
              <a:gd name="T58" fmla="*/ 83 w 123"/>
              <a:gd name="T59" fmla="*/ 14 h 118"/>
              <a:gd name="T60" fmla="*/ 74 w 123"/>
              <a:gd name="T61" fmla="*/ 6 h 118"/>
              <a:gd name="T62" fmla="*/ 43 w 123"/>
              <a:gd name="T63" fmla="*/ 8 h 118"/>
              <a:gd name="T64" fmla="*/ 40 w 123"/>
              <a:gd name="T65" fmla="*/ 18 h 118"/>
              <a:gd name="T66" fmla="*/ 9 w 123"/>
              <a:gd name="T67" fmla="*/ 71 h 118"/>
              <a:gd name="T68" fmla="*/ 13 w 123"/>
              <a:gd name="T69" fmla="*/ 104 h 118"/>
              <a:gd name="T70" fmla="*/ 24 w 123"/>
              <a:gd name="T71" fmla="*/ 109 h 118"/>
              <a:gd name="T72" fmla="*/ 109 w 123"/>
              <a:gd name="T73" fmla="*/ 104 h 118"/>
              <a:gd name="T74" fmla="*/ 113 w 123"/>
              <a:gd name="T75" fmla="*/ 71 h 118"/>
              <a:gd name="T76" fmla="*/ 100 w 123"/>
              <a:gd name="T77" fmla="*/ 80 h 118"/>
              <a:gd name="T78" fmla="*/ 97 w 123"/>
              <a:gd name="T79" fmla="*/ 82 h 118"/>
              <a:gd name="T80" fmla="*/ 74 w 123"/>
              <a:gd name="T81" fmla="*/ 80 h 118"/>
              <a:gd name="T82" fmla="*/ 74 w 123"/>
              <a:gd name="T83" fmla="*/ 71 h 118"/>
              <a:gd name="T84" fmla="*/ 49 w 123"/>
              <a:gd name="T85" fmla="*/ 80 h 118"/>
              <a:gd name="T86" fmla="*/ 46 w 123"/>
              <a:gd name="T87" fmla="*/ 82 h 118"/>
              <a:gd name="T88" fmla="*/ 23 w 123"/>
              <a:gd name="T89" fmla="*/ 80 h 118"/>
              <a:gd name="T90" fmla="*/ 23 w 123"/>
              <a:gd name="T91" fmla="*/ 71 h 118"/>
              <a:gd name="T92" fmla="*/ 43 w 123"/>
              <a:gd name="T93" fmla="*/ 60 h 118"/>
              <a:gd name="T94" fmla="*/ 28 w 123"/>
              <a:gd name="T95" fmla="*/ 60 h 118"/>
              <a:gd name="T96" fmla="*/ 28 w 123"/>
              <a:gd name="T97" fmla="*/ 68 h 118"/>
              <a:gd name="T98" fmla="*/ 28 w 123"/>
              <a:gd name="T99" fmla="*/ 77 h 118"/>
              <a:gd name="T100" fmla="*/ 43 w 123"/>
              <a:gd name="T101" fmla="*/ 68 h 118"/>
              <a:gd name="T102" fmla="*/ 43 w 123"/>
              <a:gd name="T103" fmla="*/ 68 h 118"/>
              <a:gd name="T104" fmla="*/ 94 w 123"/>
              <a:gd name="T105" fmla="*/ 60 h 118"/>
              <a:gd name="T106" fmla="*/ 80 w 123"/>
              <a:gd name="T107" fmla="*/ 60 h 118"/>
              <a:gd name="T108" fmla="*/ 80 w 123"/>
              <a:gd name="T109" fmla="*/ 68 h 118"/>
              <a:gd name="T110" fmla="*/ 80 w 123"/>
              <a:gd name="T111" fmla="*/ 77 h 118"/>
              <a:gd name="T112" fmla="*/ 94 w 123"/>
              <a:gd name="T113" fmla="*/ 68 h 118"/>
              <a:gd name="T114" fmla="*/ 94 w 123"/>
              <a:gd name="T115" fmla="*/ 6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3" h="118">
                <a:moveTo>
                  <a:pt x="48" y="0"/>
                </a:moveTo>
                <a:cubicBezTo>
                  <a:pt x="74" y="0"/>
                  <a:pt x="74" y="0"/>
                  <a:pt x="74" y="0"/>
                </a:cubicBezTo>
                <a:cubicBezTo>
                  <a:pt x="78" y="0"/>
                  <a:pt x="82" y="2"/>
                  <a:pt x="84" y="4"/>
                </a:cubicBezTo>
                <a:cubicBezTo>
                  <a:pt x="87" y="7"/>
                  <a:pt x="88" y="10"/>
                  <a:pt x="88" y="14"/>
                </a:cubicBezTo>
                <a:cubicBezTo>
                  <a:pt x="88" y="18"/>
                  <a:pt x="88" y="18"/>
                  <a:pt x="88" y="18"/>
                </a:cubicBezTo>
                <a:cubicBezTo>
                  <a:pt x="99" y="18"/>
                  <a:pt x="99" y="18"/>
                  <a:pt x="99" y="18"/>
                </a:cubicBezTo>
                <a:cubicBezTo>
                  <a:pt x="105" y="18"/>
                  <a:pt x="111" y="21"/>
                  <a:pt x="116" y="26"/>
                </a:cubicBezTo>
                <a:cubicBezTo>
                  <a:pt x="120" y="30"/>
                  <a:pt x="123" y="36"/>
                  <a:pt x="123" y="43"/>
                </a:cubicBezTo>
                <a:cubicBezTo>
                  <a:pt x="123" y="94"/>
                  <a:pt x="123" y="94"/>
                  <a:pt x="123" y="94"/>
                </a:cubicBezTo>
                <a:cubicBezTo>
                  <a:pt x="123" y="101"/>
                  <a:pt x="120" y="107"/>
                  <a:pt x="116" y="111"/>
                </a:cubicBezTo>
                <a:cubicBezTo>
                  <a:pt x="111" y="115"/>
                  <a:pt x="105" y="118"/>
                  <a:pt x="99" y="118"/>
                </a:cubicBezTo>
                <a:cubicBezTo>
                  <a:pt x="24" y="118"/>
                  <a:pt x="24" y="118"/>
                  <a:pt x="24" y="118"/>
                </a:cubicBezTo>
                <a:cubicBezTo>
                  <a:pt x="18" y="118"/>
                  <a:pt x="11" y="115"/>
                  <a:pt x="7" y="111"/>
                </a:cubicBezTo>
                <a:cubicBezTo>
                  <a:pt x="7" y="111"/>
                  <a:pt x="7" y="111"/>
                  <a:pt x="7" y="111"/>
                </a:cubicBezTo>
                <a:cubicBezTo>
                  <a:pt x="3" y="106"/>
                  <a:pt x="0" y="100"/>
                  <a:pt x="0" y="94"/>
                </a:cubicBezTo>
                <a:cubicBezTo>
                  <a:pt x="0" y="43"/>
                  <a:pt x="0" y="43"/>
                  <a:pt x="0" y="43"/>
                </a:cubicBezTo>
                <a:cubicBezTo>
                  <a:pt x="0" y="36"/>
                  <a:pt x="3" y="30"/>
                  <a:pt x="7" y="26"/>
                </a:cubicBezTo>
                <a:cubicBezTo>
                  <a:pt x="7" y="26"/>
                  <a:pt x="7" y="26"/>
                  <a:pt x="7" y="26"/>
                </a:cubicBezTo>
                <a:cubicBezTo>
                  <a:pt x="7" y="26"/>
                  <a:pt x="7" y="26"/>
                  <a:pt x="7" y="26"/>
                </a:cubicBezTo>
                <a:cubicBezTo>
                  <a:pt x="11" y="21"/>
                  <a:pt x="18" y="18"/>
                  <a:pt x="24" y="18"/>
                </a:cubicBezTo>
                <a:cubicBezTo>
                  <a:pt x="34" y="18"/>
                  <a:pt x="34" y="18"/>
                  <a:pt x="34" y="18"/>
                </a:cubicBezTo>
                <a:cubicBezTo>
                  <a:pt x="34" y="14"/>
                  <a:pt x="34" y="14"/>
                  <a:pt x="34" y="14"/>
                </a:cubicBezTo>
                <a:cubicBezTo>
                  <a:pt x="34" y="10"/>
                  <a:pt x="36" y="7"/>
                  <a:pt x="39" y="4"/>
                </a:cubicBezTo>
                <a:cubicBezTo>
                  <a:pt x="41" y="2"/>
                  <a:pt x="44" y="0"/>
                  <a:pt x="48" y="0"/>
                </a:cubicBezTo>
                <a:close/>
                <a:moveTo>
                  <a:pt x="86" y="28"/>
                </a:moveTo>
                <a:cubicBezTo>
                  <a:pt x="86" y="28"/>
                  <a:pt x="86" y="28"/>
                  <a:pt x="86" y="28"/>
                </a:cubicBezTo>
                <a:cubicBezTo>
                  <a:pt x="86" y="28"/>
                  <a:pt x="86" y="28"/>
                  <a:pt x="85" y="28"/>
                </a:cubicBezTo>
                <a:cubicBezTo>
                  <a:pt x="85" y="28"/>
                  <a:pt x="85" y="28"/>
                  <a:pt x="85" y="28"/>
                </a:cubicBezTo>
                <a:cubicBezTo>
                  <a:pt x="37" y="28"/>
                  <a:pt x="37" y="28"/>
                  <a:pt x="37" y="28"/>
                </a:cubicBezTo>
                <a:cubicBezTo>
                  <a:pt x="37" y="28"/>
                  <a:pt x="37" y="28"/>
                  <a:pt x="37" y="28"/>
                </a:cubicBezTo>
                <a:cubicBezTo>
                  <a:pt x="24" y="28"/>
                  <a:pt x="24" y="28"/>
                  <a:pt x="24" y="28"/>
                </a:cubicBezTo>
                <a:cubicBezTo>
                  <a:pt x="20" y="28"/>
                  <a:pt x="16" y="29"/>
                  <a:pt x="14" y="32"/>
                </a:cubicBezTo>
                <a:cubicBezTo>
                  <a:pt x="14" y="32"/>
                  <a:pt x="14" y="32"/>
                  <a:pt x="14" y="32"/>
                </a:cubicBezTo>
                <a:cubicBezTo>
                  <a:pt x="11" y="35"/>
                  <a:pt x="9" y="39"/>
                  <a:pt x="9" y="43"/>
                </a:cubicBezTo>
                <a:cubicBezTo>
                  <a:pt x="9" y="65"/>
                  <a:pt x="9" y="65"/>
                  <a:pt x="9" y="65"/>
                </a:cubicBezTo>
                <a:cubicBezTo>
                  <a:pt x="23" y="65"/>
                  <a:pt x="23" y="65"/>
                  <a:pt x="23" y="65"/>
                </a:cubicBezTo>
                <a:cubicBezTo>
                  <a:pt x="23" y="57"/>
                  <a:pt x="23" y="57"/>
                  <a:pt x="23" y="57"/>
                </a:cubicBezTo>
                <a:cubicBezTo>
                  <a:pt x="23" y="55"/>
                  <a:pt x="24" y="54"/>
                  <a:pt x="26" y="54"/>
                </a:cubicBezTo>
                <a:cubicBezTo>
                  <a:pt x="26" y="54"/>
                  <a:pt x="26" y="54"/>
                  <a:pt x="26" y="54"/>
                </a:cubicBezTo>
                <a:cubicBezTo>
                  <a:pt x="46" y="54"/>
                  <a:pt x="46" y="54"/>
                  <a:pt x="46" y="54"/>
                </a:cubicBezTo>
                <a:cubicBezTo>
                  <a:pt x="48" y="54"/>
                  <a:pt x="49" y="55"/>
                  <a:pt x="49" y="57"/>
                </a:cubicBezTo>
                <a:cubicBezTo>
                  <a:pt x="49" y="57"/>
                  <a:pt x="49" y="57"/>
                  <a:pt x="49" y="57"/>
                </a:cubicBezTo>
                <a:cubicBezTo>
                  <a:pt x="49" y="65"/>
                  <a:pt x="49" y="65"/>
                  <a:pt x="49" y="65"/>
                </a:cubicBezTo>
                <a:cubicBezTo>
                  <a:pt x="74" y="65"/>
                  <a:pt x="74" y="65"/>
                  <a:pt x="74" y="65"/>
                </a:cubicBezTo>
                <a:cubicBezTo>
                  <a:pt x="74" y="57"/>
                  <a:pt x="74" y="57"/>
                  <a:pt x="74" y="57"/>
                </a:cubicBezTo>
                <a:cubicBezTo>
                  <a:pt x="74" y="55"/>
                  <a:pt x="75" y="54"/>
                  <a:pt x="77" y="54"/>
                </a:cubicBezTo>
                <a:cubicBezTo>
                  <a:pt x="77" y="54"/>
                  <a:pt x="77" y="54"/>
                  <a:pt x="77" y="54"/>
                </a:cubicBezTo>
                <a:cubicBezTo>
                  <a:pt x="97" y="54"/>
                  <a:pt x="97" y="54"/>
                  <a:pt x="97" y="54"/>
                </a:cubicBezTo>
                <a:cubicBezTo>
                  <a:pt x="99" y="54"/>
                  <a:pt x="100" y="55"/>
                  <a:pt x="100" y="57"/>
                </a:cubicBezTo>
                <a:cubicBezTo>
                  <a:pt x="100" y="57"/>
                  <a:pt x="100" y="57"/>
                  <a:pt x="100" y="57"/>
                </a:cubicBezTo>
                <a:cubicBezTo>
                  <a:pt x="100" y="65"/>
                  <a:pt x="100" y="65"/>
                  <a:pt x="100" y="65"/>
                </a:cubicBezTo>
                <a:cubicBezTo>
                  <a:pt x="113" y="65"/>
                  <a:pt x="113" y="65"/>
                  <a:pt x="113" y="65"/>
                </a:cubicBezTo>
                <a:cubicBezTo>
                  <a:pt x="113" y="43"/>
                  <a:pt x="113" y="43"/>
                  <a:pt x="113" y="43"/>
                </a:cubicBezTo>
                <a:cubicBezTo>
                  <a:pt x="113" y="39"/>
                  <a:pt x="112" y="35"/>
                  <a:pt x="109" y="32"/>
                </a:cubicBezTo>
                <a:cubicBezTo>
                  <a:pt x="106" y="29"/>
                  <a:pt x="103" y="28"/>
                  <a:pt x="99" y="28"/>
                </a:cubicBezTo>
                <a:cubicBezTo>
                  <a:pt x="86" y="28"/>
                  <a:pt x="86" y="28"/>
                  <a:pt x="86" y="28"/>
                </a:cubicBezTo>
                <a:close/>
                <a:moveTo>
                  <a:pt x="40" y="18"/>
                </a:moveTo>
                <a:cubicBezTo>
                  <a:pt x="40" y="18"/>
                  <a:pt x="40" y="18"/>
                  <a:pt x="40" y="18"/>
                </a:cubicBezTo>
                <a:cubicBezTo>
                  <a:pt x="83" y="18"/>
                  <a:pt x="83" y="18"/>
                  <a:pt x="83" y="18"/>
                </a:cubicBezTo>
                <a:cubicBezTo>
                  <a:pt x="83" y="14"/>
                  <a:pt x="83" y="14"/>
                  <a:pt x="83" y="14"/>
                </a:cubicBezTo>
                <a:cubicBezTo>
                  <a:pt x="83" y="12"/>
                  <a:pt x="82" y="10"/>
                  <a:pt x="80" y="8"/>
                </a:cubicBezTo>
                <a:cubicBezTo>
                  <a:pt x="79" y="7"/>
                  <a:pt x="77" y="6"/>
                  <a:pt x="74" y="6"/>
                </a:cubicBezTo>
                <a:cubicBezTo>
                  <a:pt x="48" y="6"/>
                  <a:pt x="48" y="6"/>
                  <a:pt x="48" y="6"/>
                </a:cubicBezTo>
                <a:cubicBezTo>
                  <a:pt x="46" y="6"/>
                  <a:pt x="44" y="7"/>
                  <a:pt x="43" y="8"/>
                </a:cubicBezTo>
                <a:cubicBezTo>
                  <a:pt x="41" y="10"/>
                  <a:pt x="40" y="12"/>
                  <a:pt x="40" y="14"/>
                </a:cubicBezTo>
                <a:cubicBezTo>
                  <a:pt x="40" y="18"/>
                  <a:pt x="40" y="18"/>
                  <a:pt x="40" y="18"/>
                </a:cubicBezTo>
                <a:close/>
                <a:moveTo>
                  <a:pt x="9" y="71"/>
                </a:moveTo>
                <a:cubicBezTo>
                  <a:pt x="9" y="71"/>
                  <a:pt x="9" y="71"/>
                  <a:pt x="9" y="71"/>
                </a:cubicBezTo>
                <a:cubicBezTo>
                  <a:pt x="9" y="94"/>
                  <a:pt x="9" y="94"/>
                  <a:pt x="9" y="94"/>
                </a:cubicBezTo>
                <a:cubicBezTo>
                  <a:pt x="9" y="98"/>
                  <a:pt x="11" y="102"/>
                  <a:pt x="13" y="104"/>
                </a:cubicBezTo>
                <a:cubicBezTo>
                  <a:pt x="14" y="104"/>
                  <a:pt x="14" y="104"/>
                  <a:pt x="14" y="104"/>
                </a:cubicBezTo>
                <a:cubicBezTo>
                  <a:pt x="16" y="107"/>
                  <a:pt x="20" y="109"/>
                  <a:pt x="24" y="109"/>
                </a:cubicBezTo>
                <a:cubicBezTo>
                  <a:pt x="99" y="109"/>
                  <a:pt x="99" y="109"/>
                  <a:pt x="99" y="109"/>
                </a:cubicBezTo>
                <a:cubicBezTo>
                  <a:pt x="103" y="109"/>
                  <a:pt x="106" y="107"/>
                  <a:pt x="109" y="104"/>
                </a:cubicBezTo>
                <a:cubicBezTo>
                  <a:pt x="112" y="102"/>
                  <a:pt x="113" y="98"/>
                  <a:pt x="113" y="94"/>
                </a:cubicBezTo>
                <a:cubicBezTo>
                  <a:pt x="113" y="71"/>
                  <a:pt x="113" y="71"/>
                  <a:pt x="113" y="71"/>
                </a:cubicBezTo>
                <a:cubicBezTo>
                  <a:pt x="100" y="71"/>
                  <a:pt x="100" y="71"/>
                  <a:pt x="100" y="71"/>
                </a:cubicBezTo>
                <a:cubicBezTo>
                  <a:pt x="100" y="80"/>
                  <a:pt x="100" y="80"/>
                  <a:pt x="100" y="80"/>
                </a:cubicBezTo>
                <a:cubicBezTo>
                  <a:pt x="100" y="81"/>
                  <a:pt x="99" y="82"/>
                  <a:pt x="97" y="82"/>
                </a:cubicBezTo>
                <a:cubicBezTo>
                  <a:pt x="97" y="82"/>
                  <a:pt x="97" y="82"/>
                  <a:pt x="97" y="82"/>
                </a:cubicBezTo>
                <a:cubicBezTo>
                  <a:pt x="77" y="82"/>
                  <a:pt x="77" y="82"/>
                  <a:pt x="77" y="82"/>
                </a:cubicBezTo>
                <a:cubicBezTo>
                  <a:pt x="75" y="82"/>
                  <a:pt x="74" y="81"/>
                  <a:pt x="74" y="80"/>
                </a:cubicBezTo>
                <a:cubicBezTo>
                  <a:pt x="74" y="79"/>
                  <a:pt x="74" y="79"/>
                  <a:pt x="74" y="79"/>
                </a:cubicBezTo>
                <a:cubicBezTo>
                  <a:pt x="74" y="71"/>
                  <a:pt x="74" y="71"/>
                  <a:pt x="74" y="71"/>
                </a:cubicBezTo>
                <a:cubicBezTo>
                  <a:pt x="49" y="71"/>
                  <a:pt x="49" y="71"/>
                  <a:pt x="49" y="71"/>
                </a:cubicBezTo>
                <a:cubicBezTo>
                  <a:pt x="49" y="80"/>
                  <a:pt x="49" y="80"/>
                  <a:pt x="49" y="80"/>
                </a:cubicBezTo>
                <a:cubicBezTo>
                  <a:pt x="49" y="81"/>
                  <a:pt x="48" y="82"/>
                  <a:pt x="46" y="82"/>
                </a:cubicBezTo>
                <a:cubicBezTo>
                  <a:pt x="46" y="82"/>
                  <a:pt x="46" y="82"/>
                  <a:pt x="46" y="82"/>
                </a:cubicBezTo>
                <a:cubicBezTo>
                  <a:pt x="26" y="82"/>
                  <a:pt x="26" y="82"/>
                  <a:pt x="26" y="82"/>
                </a:cubicBezTo>
                <a:cubicBezTo>
                  <a:pt x="24" y="82"/>
                  <a:pt x="23" y="81"/>
                  <a:pt x="23" y="80"/>
                </a:cubicBezTo>
                <a:cubicBezTo>
                  <a:pt x="23" y="79"/>
                  <a:pt x="23" y="79"/>
                  <a:pt x="23" y="79"/>
                </a:cubicBezTo>
                <a:cubicBezTo>
                  <a:pt x="23" y="71"/>
                  <a:pt x="23" y="71"/>
                  <a:pt x="23" y="71"/>
                </a:cubicBezTo>
                <a:cubicBezTo>
                  <a:pt x="9" y="71"/>
                  <a:pt x="9" y="71"/>
                  <a:pt x="9" y="71"/>
                </a:cubicBezTo>
                <a:close/>
                <a:moveTo>
                  <a:pt x="43" y="60"/>
                </a:moveTo>
                <a:cubicBezTo>
                  <a:pt x="43" y="60"/>
                  <a:pt x="43" y="60"/>
                  <a:pt x="43" y="60"/>
                </a:cubicBezTo>
                <a:cubicBezTo>
                  <a:pt x="28" y="60"/>
                  <a:pt x="28" y="60"/>
                  <a:pt x="28" y="60"/>
                </a:cubicBezTo>
                <a:cubicBezTo>
                  <a:pt x="28" y="68"/>
                  <a:pt x="28" y="68"/>
                  <a:pt x="28" y="68"/>
                </a:cubicBezTo>
                <a:cubicBezTo>
                  <a:pt x="28" y="68"/>
                  <a:pt x="28" y="68"/>
                  <a:pt x="28" y="68"/>
                </a:cubicBezTo>
                <a:cubicBezTo>
                  <a:pt x="28" y="68"/>
                  <a:pt x="28" y="68"/>
                  <a:pt x="28" y="68"/>
                </a:cubicBezTo>
                <a:cubicBezTo>
                  <a:pt x="28" y="77"/>
                  <a:pt x="28" y="77"/>
                  <a:pt x="28" y="77"/>
                </a:cubicBezTo>
                <a:cubicBezTo>
                  <a:pt x="43" y="77"/>
                  <a:pt x="43" y="77"/>
                  <a:pt x="43" y="77"/>
                </a:cubicBezTo>
                <a:cubicBezTo>
                  <a:pt x="43" y="68"/>
                  <a:pt x="43" y="68"/>
                  <a:pt x="43" y="68"/>
                </a:cubicBezTo>
                <a:cubicBezTo>
                  <a:pt x="43" y="68"/>
                  <a:pt x="43" y="68"/>
                  <a:pt x="43" y="68"/>
                </a:cubicBezTo>
                <a:cubicBezTo>
                  <a:pt x="43" y="68"/>
                  <a:pt x="43" y="68"/>
                  <a:pt x="43" y="68"/>
                </a:cubicBezTo>
                <a:cubicBezTo>
                  <a:pt x="43" y="60"/>
                  <a:pt x="43" y="60"/>
                  <a:pt x="43" y="60"/>
                </a:cubicBezTo>
                <a:close/>
                <a:moveTo>
                  <a:pt x="94" y="60"/>
                </a:moveTo>
                <a:cubicBezTo>
                  <a:pt x="94" y="60"/>
                  <a:pt x="94" y="60"/>
                  <a:pt x="94" y="60"/>
                </a:cubicBezTo>
                <a:cubicBezTo>
                  <a:pt x="80" y="60"/>
                  <a:pt x="80" y="60"/>
                  <a:pt x="80" y="60"/>
                </a:cubicBezTo>
                <a:cubicBezTo>
                  <a:pt x="80" y="68"/>
                  <a:pt x="80" y="68"/>
                  <a:pt x="80" y="68"/>
                </a:cubicBezTo>
                <a:cubicBezTo>
                  <a:pt x="80" y="68"/>
                  <a:pt x="80" y="68"/>
                  <a:pt x="80" y="68"/>
                </a:cubicBezTo>
                <a:cubicBezTo>
                  <a:pt x="80" y="68"/>
                  <a:pt x="80" y="68"/>
                  <a:pt x="80" y="68"/>
                </a:cubicBezTo>
                <a:cubicBezTo>
                  <a:pt x="80" y="77"/>
                  <a:pt x="80" y="77"/>
                  <a:pt x="80" y="77"/>
                </a:cubicBezTo>
                <a:cubicBezTo>
                  <a:pt x="94" y="77"/>
                  <a:pt x="94" y="77"/>
                  <a:pt x="94" y="77"/>
                </a:cubicBezTo>
                <a:cubicBezTo>
                  <a:pt x="94" y="68"/>
                  <a:pt x="94" y="68"/>
                  <a:pt x="94" y="68"/>
                </a:cubicBezTo>
                <a:cubicBezTo>
                  <a:pt x="94" y="68"/>
                  <a:pt x="94" y="68"/>
                  <a:pt x="94" y="68"/>
                </a:cubicBezTo>
                <a:cubicBezTo>
                  <a:pt x="94" y="68"/>
                  <a:pt x="94" y="68"/>
                  <a:pt x="94" y="68"/>
                </a:cubicBezTo>
                <a:cubicBezTo>
                  <a:pt x="94" y="60"/>
                  <a:pt x="94" y="60"/>
                  <a:pt x="94" y="6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6012160" y="3262636"/>
            <a:ext cx="244696" cy="222901"/>
          </a:xfrm>
          <a:custGeom>
            <a:avLst/>
            <a:gdLst>
              <a:gd name="T0" fmla="*/ 77 w 123"/>
              <a:gd name="T1" fmla="*/ 52 h 112"/>
              <a:gd name="T2" fmla="*/ 81 w 123"/>
              <a:gd name="T3" fmla="*/ 68 h 112"/>
              <a:gd name="T4" fmla="*/ 81 w 123"/>
              <a:gd name="T5" fmla="*/ 76 h 112"/>
              <a:gd name="T6" fmla="*/ 87 w 123"/>
              <a:gd name="T7" fmla="*/ 70 h 112"/>
              <a:gd name="T8" fmla="*/ 81 w 123"/>
              <a:gd name="T9" fmla="*/ 48 h 112"/>
              <a:gd name="T10" fmla="*/ 63 w 123"/>
              <a:gd name="T11" fmla="*/ 45 h 112"/>
              <a:gd name="T12" fmla="*/ 119 w 123"/>
              <a:gd name="T13" fmla="*/ 103 h 112"/>
              <a:gd name="T14" fmla="*/ 115 w 123"/>
              <a:gd name="T15" fmla="*/ 103 h 112"/>
              <a:gd name="T16" fmla="*/ 119 w 123"/>
              <a:gd name="T17" fmla="*/ 29 h 112"/>
              <a:gd name="T18" fmla="*/ 119 w 123"/>
              <a:gd name="T19" fmla="*/ 19 h 112"/>
              <a:gd name="T20" fmla="*/ 74 w 123"/>
              <a:gd name="T21" fmla="*/ 13 h 112"/>
              <a:gd name="T22" fmla="*/ 62 w 123"/>
              <a:gd name="T23" fmla="*/ 0 h 112"/>
              <a:gd name="T24" fmla="*/ 49 w 123"/>
              <a:gd name="T25" fmla="*/ 13 h 112"/>
              <a:gd name="T26" fmla="*/ 5 w 123"/>
              <a:gd name="T27" fmla="*/ 19 h 112"/>
              <a:gd name="T28" fmla="*/ 5 w 123"/>
              <a:gd name="T29" fmla="*/ 29 h 112"/>
              <a:gd name="T30" fmla="*/ 8 w 123"/>
              <a:gd name="T31" fmla="*/ 103 h 112"/>
              <a:gd name="T32" fmla="*/ 0 w 123"/>
              <a:gd name="T33" fmla="*/ 108 h 112"/>
              <a:gd name="T34" fmla="*/ 119 w 123"/>
              <a:gd name="T35" fmla="*/ 112 h 112"/>
              <a:gd name="T36" fmla="*/ 119 w 123"/>
              <a:gd name="T37" fmla="*/ 103 h 112"/>
              <a:gd name="T38" fmla="*/ 57 w 123"/>
              <a:gd name="T39" fmla="*/ 8 h 112"/>
              <a:gd name="T40" fmla="*/ 67 w 123"/>
              <a:gd name="T41" fmla="*/ 8 h 112"/>
              <a:gd name="T42" fmla="*/ 67 w 123"/>
              <a:gd name="T43" fmla="*/ 17 h 112"/>
              <a:gd name="T44" fmla="*/ 62 w 123"/>
              <a:gd name="T45" fmla="*/ 19 h 112"/>
              <a:gd name="T46" fmla="*/ 55 w 123"/>
              <a:gd name="T47" fmla="*/ 13 h 112"/>
              <a:gd name="T48" fmla="*/ 109 w 123"/>
              <a:gd name="T49" fmla="*/ 103 h 112"/>
              <a:gd name="T50" fmla="*/ 14 w 123"/>
              <a:gd name="T51" fmla="*/ 103 h 112"/>
              <a:gd name="T52" fmla="*/ 109 w 123"/>
              <a:gd name="T53" fmla="*/ 29 h 112"/>
              <a:gd name="T54" fmla="*/ 58 w 123"/>
              <a:gd name="T55" fmla="*/ 90 h 112"/>
              <a:gd name="T56" fmla="*/ 69 w 123"/>
              <a:gd name="T57" fmla="*/ 87 h 112"/>
              <a:gd name="T58" fmla="*/ 77 w 123"/>
              <a:gd name="T59" fmla="*/ 79 h 112"/>
              <a:gd name="T60" fmla="*/ 76 w 123"/>
              <a:gd name="T61" fmla="*/ 75 h 112"/>
              <a:gd name="T62" fmla="*/ 61 w 123"/>
              <a:gd name="T63" fmla="*/ 49 h 112"/>
              <a:gd name="T64" fmla="*/ 43 w 123"/>
              <a:gd name="T65" fmla="*/ 52 h 112"/>
              <a:gd name="T66" fmla="*/ 43 w 123"/>
              <a:gd name="T67" fmla="*/ 83 h 112"/>
              <a:gd name="T68" fmla="*/ 47 w 123"/>
              <a:gd name="T69" fmla="*/ 56 h 112"/>
              <a:gd name="T70" fmla="*/ 55 w 123"/>
              <a:gd name="T71" fmla="*/ 52 h 112"/>
              <a:gd name="T72" fmla="*/ 57 w 123"/>
              <a:gd name="T73" fmla="*/ 70 h 112"/>
              <a:gd name="T74" fmla="*/ 66 w 123"/>
              <a:gd name="T75" fmla="*/ 82 h 112"/>
              <a:gd name="T76" fmla="*/ 58 w 123"/>
              <a:gd name="T77" fmla="*/ 84 h 112"/>
              <a:gd name="T78" fmla="*/ 42 w 123"/>
              <a:gd name="T79" fmla="*/ 6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 h="112">
                <a:moveTo>
                  <a:pt x="66" y="48"/>
                </a:moveTo>
                <a:cubicBezTo>
                  <a:pt x="70" y="48"/>
                  <a:pt x="74" y="49"/>
                  <a:pt x="77" y="52"/>
                </a:cubicBezTo>
                <a:cubicBezTo>
                  <a:pt x="80" y="55"/>
                  <a:pt x="82" y="59"/>
                  <a:pt x="82" y="64"/>
                </a:cubicBezTo>
                <a:cubicBezTo>
                  <a:pt x="82" y="65"/>
                  <a:pt x="82" y="67"/>
                  <a:pt x="81" y="68"/>
                </a:cubicBezTo>
                <a:cubicBezTo>
                  <a:pt x="81" y="69"/>
                  <a:pt x="80" y="71"/>
                  <a:pt x="80" y="72"/>
                </a:cubicBezTo>
                <a:cubicBezTo>
                  <a:pt x="79" y="73"/>
                  <a:pt x="79" y="75"/>
                  <a:pt x="81" y="76"/>
                </a:cubicBezTo>
                <a:cubicBezTo>
                  <a:pt x="82" y="77"/>
                  <a:pt x="84" y="76"/>
                  <a:pt x="85" y="75"/>
                </a:cubicBezTo>
                <a:cubicBezTo>
                  <a:pt x="86" y="73"/>
                  <a:pt x="86" y="71"/>
                  <a:pt x="87" y="70"/>
                </a:cubicBezTo>
                <a:cubicBezTo>
                  <a:pt x="87" y="68"/>
                  <a:pt x="87" y="66"/>
                  <a:pt x="87" y="64"/>
                </a:cubicBezTo>
                <a:cubicBezTo>
                  <a:pt x="87" y="58"/>
                  <a:pt x="85" y="52"/>
                  <a:pt x="81" y="48"/>
                </a:cubicBezTo>
                <a:cubicBezTo>
                  <a:pt x="77" y="44"/>
                  <a:pt x="72" y="42"/>
                  <a:pt x="66" y="42"/>
                </a:cubicBezTo>
                <a:cubicBezTo>
                  <a:pt x="64" y="42"/>
                  <a:pt x="63" y="43"/>
                  <a:pt x="63" y="45"/>
                </a:cubicBezTo>
                <a:cubicBezTo>
                  <a:pt x="63" y="46"/>
                  <a:pt x="64" y="48"/>
                  <a:pt x="66" y="48"/>
                </a:cubicBezTo>
                <a:close/>
                <a:moveTo>
                  <a:pt x="119" y="103"/>
                </a:moveTo>
                <a:cubicBezTo>
                  <a:pt x="119" y="103"/>
                  <a:pt x="119" y="103"/>
                  <a:pt x="119" y="103"/>
                </a:cubicBezTo>
                <a:cubicBezTo>
                  <a:pt x="115" y="103"/>
                  <a:pt x="115" y="103"/>
                  <a:pt x="115" y="103"/>
                </a:cubicBezTo>
                <a:cubicBezTo>
                  <a:pt x="115" y="29"/>
                  <a:pt x="115" y="29"/>
                  <a:pt x="115" y="29"/>
                </a:cubicBezTo>
                <a:cubicBezTo>
                  <a:pt x="119" y="29"/>
                  <a:pt x="119" y="29"/>
                  <a:pt x="119" y="29"/>
                </a:cubicBezTo>
                <a:cubicBezTo>
                  <a:pt x="121" y="29"/>
                  <a:pt x="123" y="27"/>
                  <a:pt x="123" y="24"/>
                </a:cubicBezTo>
                <a:cubicBezTo>
                  <a:pt x="123" y="21"/>
                  <a:pt x="121" y="19"/>
                  <a:pt x="119" y="19"/>
                </a:cubicBezTo>
                <a:cubicBezTo>
                  <a:pt x="72" y="19"/>
                  <a:pt x="72" y="19"/>
                  <a:pt x="72" y="19"/>
                </a:cubicBezTo>
                <a:cubicBezTo>
                  <a:pt x="74" y="17"/>
                  <a:pt x="74" y="15"/>
                  <a:pt x="74" y="13"/>
                </a:cubicBezTo>
                <a:cubicBezTo>
                  <a:pt x="74" y="9"/>
                  <a:pt x="73" y="6"/>
                  <a:pt x="71" y="4"/>
                </a:cubicBezTo>
                <a:cubicBezTo>
                  <a:pt x="68" y="2"/>
                  <a:pt x="65" y="0"/>
                  <a:pt x="62" y="0"/>
                </a:cubicBezTo>
                <a:cubicBezTo>
                  <a:pt x="58" y="0"/>
                  <a:pt x="55" y="2"/>
                  <a:pt x="53" y="4"/>
                </a:cubicBezTo>
                <a:cubicBezTo>
                  <a:pt x="51" y="6"/>
                  <a:pt x="49" y="9"/>
                  <a:pt x="49" y="13"/>
                </a:cubicBezTo>
                <a:cubicBezTo>
                  <a:pt x="49" y="15"/>
                  <a:pt x="50" y="17"/>
                  <a:pt x="51" y="19"/>
                </a:cubicBezTo>
                <a:cubicBezTo>
                  <a:pt x="5" y="19"/>
                  <a:pt x="5" y="19"/>
                  <a:pt x="5" y="19"/>
                </a:cubicBezTo>
                <a:cubicBezTo>
                  <a:pt x="2" y="19"/>
                  <a:pt x="0" y="21"/>
                  <a:pt x="0" y="24"/>
                </a:cubicBezTo>
                <a:cubicBezTo>
                  <a:pt x="0" y="27"/>
                  <a:pt x="2" y="29"/>
                  <a:pt x="5" y="29"/>
                </a:cubicBezTo>
                <a:cubicBezTo>
                  <a:pt x="8" y="29"/>
                  <a:pt x="8" y="29"/>
                  <a:pt x="8" y="29"/>
                </a:cubicBezTo>
                <a:cubicBezTo>
                  <a:pt x="8" y="103"/>
                  <a:pt x="8" y="103"/>
                  <a:pt x="8" y="103"/>
                </a:cubicBezTo>
                <a:cubicBezTo>
                  <a:pt x="5" y="103"/>
                  <a:pt x="5" y="103"/>
                  <a:pt x="5" y="103"/>
                </a:cubicBezTo>
                <a:cubicBezTo>
                  <a:pt x="2" y="103"/>
                  <a:pt x="0" y="105"/>
                  <a:pt x="0" y="108"/>
                </a:cubicBezTo>
                <a:cubicBezTo>
                  <a:pt x="0" y="110"/>
                  <a:pt x="2" y="112"/>
                  <a:pt x="5" y="112"/>
                </a:cubicBezTo>
                <a:cubicBezTo>
                  <a:pt x="119" y="112"/>
                  <a:pt x="119" y="112"/>
                  <a:pt x="119" y="112"/>
                </a:cubicBezTo>
                <a:cubicBezTo>
                  <a:pt x="121" y="112"/>
                  <a:pt x="123" y="110"/>
                  <a:pt x="123" y="108"/>
                </a:cubicBezTo>
                <a:cubicBezTo>
                  <a:pt x="123" y="105"/>
                  <a:pt x="121" y="103"/>
                  <a:pt x="119" y="103"/>
                </a:cubicBezTo>
                <a:close/>
                <a:moveTo>
                  <a:pt x="57" y="8"/>
                </a:moveTo>
                <a:cubicBezTo>
                  <a:pt x="57" y="8"/>
                  <a:pt x="57" y="8"/>
                  <a:pt x="57" y="8"/>
                </a:cubicBezTo>
                <a:cubicBezTo>
                  <a:pt x="58" y="7"/>
                  <a:pt x="60" y="6"/>
                  <a:pt x="62" y="6"/>
                </a:cubicBezTo>
                <a:cubicBezTo>
                  <a:pt x="64" y="6"/>
                  <a:pt x="65" y="7"/>
                  <a:pt x="67" y="8"/>
                </a:cubicBezTo>
                <a:cubicBezTo>
                  <a:pt x="68" y="9"/>
                  <a:pt x="69" y="11"/>
                  <a:pt x="69" y="13"/>
                </a:cubicBezTo>
                <a:cubicBezTo>
                  <a:pt x="69" y="14"/>
                  <a:pt x="68" y="16"/>
                  <a:pt x="67" y="17"/>
                </a:cubicBezTo>
                <a:cubicBezTo>
                  <a:pt x="65" y="18"/>
                  <a:pt x="64" y="19"/>
                  <a:pt x="62" y="19"/>
                </a:cubicBezTo>
                <a:cubicBezTo>
                  <a:pt x="62" y="19"/>
                  <a:pt x="62" y="19"/>
                  <a:pt x="62" y="19"/>
                </a:cubicBezTo>
                <a:cubicBezTo>
                  <a:pt x="60" y="19"/>
                  <a:pt x="58" y="18"/>
                  <a:pt x="57" y="17"/>
                </a:cubicBezTo>
                <a:cubicBezTo>
                  <a:pt x="56" y="16"/>
                  <a:pt x="55" y="14"/>
                  <a:pt x="55" y="13"/>
                </a:cubicBezTo>
                <a:cubicBezTo>
                  <a:pt x="55" y="11"/>
                  <a:pt x="56" y="9"/>
                  <a:pt x="57" y="8"/>
                </a:cubicBezTo>
                <a:close/>
                <a:moveTo>
                  <a:pt x="109" y="103"/>
                </a:moveTo>
                <a:cubicBezTo>
                  <a:pt x="109" y="103"/>
                  <a:pt x="109" y="103"/>
                  <a:pt x="109" y="103"/>
                </a:cubicBezTo>
                <a:cubicBezTo>
                  <a:pt x="14" y="103"/>
                  <a:pt x="14" y="103"/>
                  <a:pt x="14" y="103"/>
                </a:cubicBezTo>
                <a:cubicBezTo>
                  <a:pt x="14" y="29"/>
                  <a:pt x="14" y="29"/>
                  <a:pt x="14" y="29"/>
                </a:cubicBezTo>
                <a:cubicBezTo>
                  <a:pt x="109" y="29"/>
                  <a:pt x="109" y="29"/>
                  <a:pt x="109" y="29"/>
                </a:cubicBezTo>
                <a:cubicBezTo>
                  <a:pt x="109" y="103"/>
                  <a:pt x="109" y="103"/>
                  <a:pt x="109" y="103"/>
                </a:cubicBezTo>
                <a:close/>
                <a:moveTo>
                  <a:pt x="58" y="90"/>
                </a:moveTo>
                <a:cubicBezTo>
                  <a:pt x="58" y="90"/>
                  <a:pt x="58" y="90"/>
                  <a:pt x="58" y="90"/>
                </a:cubicBezTo>
                <a:cubicBezTo>
                  <a:pt x="62" y="90"/>
                  <a:pt x="66" y="89"/>
                  <a:pt x="69" y="87"/>
                </a:cubicBezTo>
                <a:cubicBezTo>
                  <a:pt x="69" y="87"/>
                  <a:pt x="69" y="87"/>
                  <a:pt x="69" y="87"/>
                </a:cubicBezTo>
                <a:cubicBezTo>
                  <a:pt x="72" y="85"/>
                  <a:pt x="75" y="82"/>
                  <a:pt x="77" y="79"/>
                </a:cubicBezTo>
                <a:cubicBezTo>
                  <a:pt x="77" y="79"/>
                  <a:pt x="77" y="79"/>
                  <a:pt x="77" y="79"/>
                </a:cubicBezTo>
                <a:cubicBezTo>
                  <a:pt x="78" y="77"/>
                  <a:pt x="77" y="75"/>
                  <a:pt x="76" y="75"/>
                </a:cubicBezTo>
                <a:cubicBezTo>
                  <a:pt x="61" y="66"/>
                  <a:pt x="61" y="66"/>
                  <a:pt x="61" y="66"/>
                </a:cubicBezTo>
                <a:cubicBezTo>
                  <a:pt x="61" y="49"/>
                  <a:pt x="61" y="49"/>
                  <a:pt x="61" y="49"/>
                </a:cubicBezTo>
                <a:cubicBezTo>
                  <a:pt x="61" y="47"/>
                  <a:pt x="60" y="46"/>
                  <a:pt x="58" y="46"/>
                </a:cubicBezTo>
                <a:cubicBezTo>
                  <a:pt x="52" y="46"/>
                  <a:pt x="46" y="48"/>
                  <a:pt x="43" y="52"/>
                </a:cubicBezTo>
                <a:cubicBezTo>
                  <a:pt x="39" y="56"/>
                  <a:pt x="36" y="62"/>
                  <a:pt x="36" y="68"/>
                </a:cubicBezTo>
                <a:cubicBezTo>
                  <a:pt x="36" y="74"/>
                  <a:pt x="39" y="79"/>
                  <a:pt x="43" y="83"/>
                </a:cubicBezTo>
                <a:cubicBezTo>
                  <a:pt x="46" y="87"/>
                  <a:pt x="52" y="90"/>
                  <a:pt x="58" y="90"/>
                </a:cubicBezTo>
                <a:close/>
                <a:moveTo>
                  <a:pt x="47" y="56"/>
                </a:moveTo>
                <a:cubicBezTo>
                  <a:pt x="47" y="56"/>
                  <a:pt x="47" y="56"/>
                  <a:pt x="47" y="56"/>
                </a:cubicBezTo>
                <a:cubicBezTo>
                  <a:pt x="49" y="54"/>
                  <a:pt x="52" y="52"/>
                  <a:pt x="55" y="52"/>
                </a:cubicBezTo>
                <a:cubicBezTo>
                  <a:pt x="55" y="68"/>
                  <a:pt x="55" y="68"/>
                  <a:pt x="55" y="68"/>
                </a:cubicBezTo>
                <a:cubicBezTo>
                  <a:pt x="55" y="69"/>
                  <a:pt x="56" y="70"/>
                  <a:pt x="57" y="70"/>
                </a:cubicBezTo>
                <a:cubicBezTo>
                  <a:pt x="70" y="78"/>
                  <a:pt x="70" y="78"/>
                  <a:pt x="70" y="78"/>
                </a:cubicBezTo>
                <a:cubicBezTo>
                  <a:pt x="69" y="80"/>
                  <a:pt x="68" y="81"/>
                  <a:pt x="66" y="82"/>
                </a:cubicBezTo>
                <a:cubicBezTo>
                  <a:pt x="66" y="82"/>
                  <a:pt x="66" y="82"/>
                  <a:pt x="66" y="82"/>
                </a:cubicBezTo>
                <a:cubicBezTo>
                  <a:pt x="64" y="83"/>
                  <a:pt x="61" y="84"/>
                  <a:pt x="58" y="84"/>
                </a:cubicBezTo>
                <a:cubicBezTo>
                  <a:pt x="54" y="84"/>
                  <a:pt x="50" y="82"/>
                  <a:pt x="47" y="79"/>
                </a:cubicBezTo>
                <a:cubicBezTo>
                  <a:pt x="44" y="76"/>
                  <a:pt x="42" y="72"/>
                  <a:pt x="42" y="68"/>
                </a:cubicBezTo>
                <a:cubicBezTo>
                  <a:pt x="42" y="63"/>
                  <a:pt x="44" y="59"/>
                  <a:pt x="47" y="5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2889666" y="2488178"/>
            <a:ext cx="239652" cy="239724"/>
          </a:xfrm>
          <a:custGeom>
            <a:avLst/>
            <a:gdLst>
              <a:gd name="T0" fmla="*/ 100 w 121"/>
              <a:gd name="T1" fmla="*/ 1 h 121"/>
              <a:gd name="T2" fmla="*/ 105 w 121"/>
              <a:gd name="T3" fmla="*/ 2 h 121"/>
              <a:gd name="T4" fmla="*/ 108 w 121"/>
              <a:gd name="T5" fmla="*/ 13 h 121"/>
              <a:gd name="T6" fmla="*/ 119 w 121"/>
              <a:gd name="T7" fmla="*/ 16 h 121"/>
              <a:gd name="T8" fmla="*/ 120 w 121"/>
              <a:gd name="T9" fmla="*/ 17 h 121"/>
              <a:gd name="T10" fmla="*/ 105 w 121"/>
              <a:gd name="T11" fmla="*/ 36 h 121"/>
              <a:gd name="T12" fmla="*/ 93 w 121"/>
              <a:gd name="T13" fmla="*/ 35 h 121"/>
              <a:gd name="T14" fmla="*/ 96 w 121"/>
              <a:gd name="T15" fmla="*/ 62 h 121"/>
              <a:gd name="T16" fmla="*/ 85 w 121"/>
              <a:gd name="T17" fmla="*/ 88 h 121"/>
              <a:gd name="T18" fmla="*/ 33 w 121"/>
              <a:gd name="T19" fmla="*/ 88 h 121"/>
              <a:gd name="T20" fmla="*/ 33 w 121"/>
              <a:gd name="T21" fmla="*/ 35 h 121"/>
              <a:gd name="T22" fmla="*/ 82 w 121"/>
              <a:gd name="T23" fmla="*/ 32 h 121"/>
              <a:gd name="T24" fmla="*/ 84 w 121"/>
              <a:gd name="T25" fmla="*/ 19 h 121"/>
              <a:gd name="T26" fmla="*/ 107 w 121"/>
              <a:gd name="T27" fmla="*/ 47 h 121"/>
              <a:gd name="T28" fmla="*/ 109 w 121"/>
              <a:gd name="T29" fmla="*/ 54 h 121"/>
              <a:gd name="T30" fmla="*/ 95 w 121"/>
              <a:gd name="T31" fmla="*/ 97 h 121"/>
              <a:gd name="T32" fmla="*/ 24 w 121"/>
              <a:gd name="T33" fmla="*/ 97 h 121"/>
              <a:gd name="T34" fmla="*/ 24 w 121"/>
              <a:gd name="T35" fmla="*/ 26 h 121"/>
              <a:gd name="T36" fmla="*/ 67 w 121"/>
              <a:gd name="T37" fmla="*/ 12 h 121"/>
              <a:gd name="T38" fmla="*/ 80 w 121"/>
              <a:gd name="T39" fmla="*/ 10 h 121"/>
              <a:gd name="T40" fmla="*/ 68 w 121"/>
              <a:gd name="T41" fmla="*/ 3 h 121"/>
              <a:gd name="T42" fmla="*/ 17 w 121"/>
              <a:gd name="T43" fmla="*/ 19 h 121"/>
              <a:gd name="T44" fmla="*/ 17 w 121"/>
              <a:gd name="T45" fmla="*/ 104 h 121"/>
              <a:gd name="T46" fmla="*/ 102 w 121"/>
              <a:gd name="T47" fmla="*/ 104 h 121"/>
              <a:gd name="T48" fmla="*/ 118 w 121"/>
              <a:gd name="T49" fmla="*/ 53 h 121"/>
              <a:gd name="T50" fmla="*/ 111 w 121"/>
              <a:gd name="T51" fmla="*/ 41 h 121"/>
              <a:gd name="T52" fmla="*/ 59 w 121"/>
              <a:gd name="T53" fmla="*/ 45 h 121"/>
              <a:gd name="T54" fmla="*/ 68 w 121"/>
              <a:gd name="T55" fmla="*/ 47 h 121"/>
              <a:gd name="T56" fmla="*/ 59 w 121"/>
              <a:gd name="T57" fmla="*/ 30 h 121"/>
              <a:gd name="T58" fmla="*/ 37 w 121"/>
              <a:gd name="T59" fmla="*/ 39 h 121"/>
              <a:gd name="T60" fmla="*/ 28 w 121"/>
              <a:gd name="T61" fmla="*/ 62 h 121"/>
              <a:gd name="T62" fmla="*/ 59 w 121"/>
              <a:gd name="T63" fmla="*/ 93 h 121"/>
              <a:gd name="T64" fmla="*/ 82 w 121"/>
              <a:gd name="T65" fmla="*/ 84 h 121"/>
              <a:gd name="T66" fmla="*/ 85 w 121"/>
              <a:gd name="T67" fmla="*/ 43 h 121"/>
              <a:gd name="T68" fmla="*/ 76 w 121"/>
              <a:gd name="T69" fmla="*/ 62 h 121"/>
              <a:gd name="T70" fmla="*/ 71 w 121"/>
              <a:gd name="T71" fmla="*/ 74 h 121"/>
              <a:gd name="T72" fmla="*/ 47 w 121"/>
              <a:gd name="T73" fmla="*/ 74 h 121"/>
              <a:gd name="T74" fmla="*/ 47 w 121"/>
              <a:gd name="T75" fmla="*/ 50 h 121"/>
              <a:gd name="T76" fmla="*/ 59 w 121"/>
              <a:gd name="T77" fmla="*/ 45 h 121"/>
              <a:gd name="T78" fmla="*/ 63 w 121"/>
              <a:gd name="T79" fmla="*/ 51 h 121"/>
              <a:gd name="T80" fmla="*/ 51 w 121"/>
              <a:gd name="T81" fmla="*/ 54 h 121"/>
              <a:gd name="T82" fmla="*/ 51 w 121"/>
              <a:gd name="T83" fmla="*/ 70 h 121"/>
              <a:gd name="T84" fmla="*/ 67 w 121"/>
              <a:gd name="T85" fmla="*/ 70 h 121"/>
              <a:gd name="T86" fmla="*/ 71 w 121"/>
              <a:gd name="T87" fmla="*/ 62 h 121"/>
              <a:gd name="T88" fmla="*/ 63 w 121"/>
              <a:gd name="T89" fmla="*/ 65 h 121"/>
              <a:gd name="T90" fmla="*/ 56 w 121"/>
              <a:gd name="T91" fmla="*/ 58 h 121"/>
              <a:gd name="T92" fmla="*/ 101 w 121"/>
              <a:gd name="T93" fmla="*/ 8 h 121"/>
              <a:gd name="T94" fmla="*/ 90 w 121"/>
              <a:gd name="T95" fmla="*/ 19 h 121"/>
              <a:gd name="T96" fmla="*/ 103 w 121"/>
              <a:gd name="T97" fmla="*/ 14 h 121"/>
              <a:gd name="T98" fmla="*/ 107 w 121"/>
              <a:gd name="T99" fmla="*/ 18 h 121"/>
              <a:gd name="T100" fmla="*/ 96 w 121"/>
              <a:gd name="T101" fmla="*/ 29 h 121"/>
              <a:gd name="T102" fmla="*/ 113 w 121"/>
              <a:gd name="T103" fmla="*/ 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1" h="121">
                <a:moveTo>
                  <a:pt x="85" y="16"/>
                </a:moveTo>
                <a:cubicBezTo>
                  <a:pt x="100" y="1"/>
                  <a:pt x="100" y="1"/>
                  <a:pt x="100" y="1"/>
                </a:cubicBezTo>
                <a:cubicBezTo>
                  <a:pt x="101" y="0"/>
                  <a:pt x="103" y="0"/>
                  <a:pt x="104" y="1"/>
                </a:cubicBezTo>
                <a:cubicBezTo>
                  <a:pt x="105" y="1"/>
                  <a:pt x="105" y="2"/>
                  <a:pt x="105" y="2"/>
                </a:cubicBezTo>
                <a:cubicBezTo>
                  <a:pt x="105" y="2"/>
                  <a:pt x="105" y="2"/>
                  <a:pt x="105" y="2"/>
                </a:cubicBezTo>
                <a:cubicBezTo>
                  <a:pt x="108" y="13"/>
                  <a:pt x="108" y="13"/>
                  <a:pt x="108" y="13"/>
                </a:cubicBezTo>
                <a:cubicBezTo>
                  <a:pt x="119" y="16"/>
                  <a:pt x="119" y="16"/>
                  <a:pt x="119" y="16"/>
                </a:cubicBezTo>
                <a:cubicBezTo>
                  <a:pt x="119" y="16"/>
                  <a:pt x="119" y="16"/>
                  <a:pt x="119" y="16"/>
                </a:cubicBezTo>
                <a:cubicBezTo>
                  <a:pt x="119" y="16"/>
                  <a:pt x="119" y="16"/>
                  <a:pt x="119" y="16"/>
                </a:cubicBezTo>
                <a:cubicBezTo>
                  <a:pt x="119" y="16"/>
                  <a:pt x="120" y="16"/>
                  <a:pt x="120" y="17"/>
                </a:cubicBezTo>
                <a:cubicBezTo>
                  <a:pt x="121" y="18"/>
                  <a:pt x="121" y="19"/>
                  <a:pt x="120" y="21"/>
                </a:cubicBezTo>
                <a:cubicBezTo>
                  <a:pt x="105" y="36"/>
                  <a:pt x="105" y="36"/>
                  <a:pt x="105" y="36"/>
                </a:cubicBezTo>
                <a:cubicBezTo>
                  <a:pt x="104" y="37"/>
                  <a:pt x="103" y="37"/>
                  <a:pt x="102" y="37"/>
                </a:cubicBezTo>
                <a:cubicBezTo>
                  <a:pt x="93" y="35"/>
                  <a:pt x="93" y="35"/>
                  <a:pt x="93" y="35"/>
                </a:cubicBezTo>
                <a:cubicBezTo>
                  <a:pt x="89" y="39"/>
                  <a:pt x="89" y="39"/>
                  <a:pt x="89" y="39"/>
                </a:cubicBezTo>
                <a:cubicBezTo>
                  <a:pt x="94" y="45"/>
                  <a:pt x="96" y="53"/>
                  <a:pt x="96" y="62"/>
                </a:cubicBezTo>
                <a:cubicBezTo>
                  <a:pt x="96" y="72"/>
                  <a:pt x="92" y="81"/>
                  <a:pt x="86" y="88"/>
                </a:cubicBezTo>
                <a:cubicBezTo>
                  <a:pt x="85" y="88"/>
                  <a:pt x="85" y="88"/>
                  <a:pt x="85" y="88"/>
                </a:cubicBezTo>
                <a:cubicBezTo>
                  <a:pt x="79" y="95"/>
                  <a:pt x="70" y="99"/>
                  <a:pt x="59" y="99"/>
                </a:cubicBezTo>
                <a:cubicBezTo>
                  <a:pt x="49" y="99"/>
                  <a:pt x="40" y="94"/>
                  <a:pt x="33" y="88"/>
                </a:cubicBezTo>
                <a:cubicBezTo>
                  <a:pt x="27" y="81"/>
                  <a:pt x="22" y="72"/>
                  <a:pt x="22" y="62"/>
                </a:cubicBezTo>
                <a:cubicBezTo>
                  <a:pt x="22" y="51"/>
                  <a:pt x="27" y="42"/>
                  <a:pt x="33" y="35"/>
                </a:cubicBezTo>
                <a:cubicBezTo>
                  <a:pt x="40" y="29"/>
                  <a:pt x="49" y="25"/>
                  <a:pt x="59" y="25"/>
                </a:cubicBezTo>
                <a:cubicBezTo>
                  <a:pt x="68" y="25"/>
                  <a:pt x="76" y="27"/>
                  <a:pt x="82" y="32"/>
                </a:cubicBezTo>
                <a:cubicBezTo>
                  <a:pt x="86" y="28"/>
                  <a:pt x="86" y="28"/>
                  <a:pt x="86" y="28"/>
                </a:cubicBezTo>
                <a:cubicBezTo>
                  <a:pt x="84" y="19"/>
                  <a:pt x="84" y="19"/>
                  <a:pt x="84" y="19"/>
                </a:cubicBezTo>
                <a:cubicBezTo>
                  <a:pt x="84" y="18"/>
                  <a:pt x="84" y="17"/>
                  <a:pt x="85" y="16"/>
                </a:cubicBezTo>
                <a:close/>
                <a:moveTo>
                  <a:pt x="107" y="47"/>
                </a:moveTo>
                <a:cubicBezTo>
                  <a:pt x="107" y="47"/>
                  <a:pt x="107" y="47"/>
                  <a:pt x="107" y="47"/>
                </a:cubicBezTo>
                <a:cubicBezTo>
                  <a:pt x="108" y="49"/>
                  <a:pt x="109" y="52"/>
                  <a:pt x="109" y="54"/>
                </a:cubicBezTo>
                <a:cubicBezTo>
                  <a:pt x="109" y="57"/>
                  <a:pt x="110" y="59"/>
                  <a:pt x="110" y="62"/>
                </a:cubicBezTo>
                <a:cubicBezTo>
                  <a:pt x="110" y="75"/>
                  <a:pt x="104" y="88"/>
                  <a:pt x="95" y="97"/>
                </a:cubicBezTo>
                <a:cubicBezTo>
                  <a:pt x="86" y="106"/>
                  <a:pt x="73" y="112"/>
                  <a:pt x="59" y="112"/>
                </a:cubicBezTo>
                <a:cubicBezTo>
                  <a:pt x="46" y="112"/>
                  <a:pt x="33" y="106"/>
                  <a:pt x="24" y="97"/>
                </a:cubicBezTo>
                <a:cubicBezTo>
                  <a:pt x="15" y="88"/>
                  <a:pt x="9" y="75"/>
                  <a:pt x="9" y="62"/>
                </a:cubicBezTo>
                <a:cubicBezTo>
                  <a:pt x="9" y="48"/>
                  <a:pt x="15" y="35"/>
                  <a:pt x="24" y="26"/>
                </a:cubicBezTo>
                <a:cubicBezTo>
                  <a:pt x="33" y="17"/>
                  <a:pt x="46" y="11"/>
                  <a:pt x="59" y="11"/>
                </a:cubicBezTo>
                <a:cubicBezTo>
                  <a:pt x="62" y="11"/>
                  <a:pt x="64" y="12"/>
                  <a:pt x="67" y="12"/>
                </a:cubicBezTo>
                <a:cubicBezTo>
                  <a:pt x="69" y="12"/>
                  <a:pt x="72" y="13"/>
                  <a:pt x="74" y="14"/>
                </a:cubicBezTo>
                <a:cubicBezTo>
                  <a:pt x="76" y="14"/>
                  <a:pt x="79" y="13"/>
                  <a:pt x="80" y="10"/>
                </a:cubicBezTo>
                <a:cubicBezTo>
                  <a:pt x="81" y="8"/>
                  <a:pt x="79" y="5"/>
                  <a:pt x="77" y="5"/>
                </a:cubicBezTo>
                <a:cubicBezTo>
                  <a:pt x="74" y="4"/>
                  <a:pt x="71" y="3"/>
                  <a:pt x="68" y="3"/>
                </a:cubicBezTo>
                <a:cubicBezTo>
                  <a:pt x="65" y="2"/>
                  <a:pt x="62" y="2"/>
                  <a:pt x="59" y="2"/>
                </a:cubicBezTo>
                <a:cubicBezTo>
                  <a:pt x="43" y="2"/>
                  <a:pt x="28" y="9"/>
                  <a:pt x="17" y="19"/>
                </a:cubicBezTo>
                <a:cubicBezTo>
                  <a:pt x="6" y="30"/>
                  <a:pt x="0" y="45"/>
                  <a:pt x="0" y="62"/>
                </a:cubicBezTo>
                <a:cubicBezTo>
                  <a:pt x="0" y="78"/>
                  <a:pt x="6" y="93"/>
                  <a:pt x="17" y="104"/>
                </a:cubicBezTo>
                <a:cubicBezTo>
                  <a:pt x="28" y="115"/>
                  <a:pt x="43" y="121"/>
                  <a:pt x="59" y="121"/>
                </a:cubicBezTo>
                <a:cubicBezTo>
                  <a:pt x="76" y="121"/>
                  <a:pt x="91" y="115"/>
                  <a:pt x="102" y="104"/>
                </a:cubicBezTo>
                <a:cubicBezTo>
                  <a:pt x="112" y="93"/>
                  <a:pt x="119" y="78"/>
                  <a:pt x="119" y="62"/>
                </a:cubicBezTo>
                <a:cubicBezTo>
                  <a:pt x="119" y="59"/>
                  <a:pt x="119" y="56"/>
                  <a:pt x="118" y="53"/>
                </a:cubicBezTo>
                <a:cubicBezTo>
                  <a:pt x="118" y="50"/>
                  <a:pt x="117" y="47"/>
                  <a:pt x="116" y="44"/>
                </a:cubicBezTo>
                <a:cubicBezTo>
                  <a:pt x="116" y="42"/>
                  <a:pt x="113" y="40"/>
                  <a:pt x="111" y="41"/>
                </a:cubicBezTo>
                <a:cubicBezTo>
                  <a:pt x="108" y="42"/>
                  <a:pt x="107" y="44"/>
                  <a:pt x="107" y="47"/>
                </a:cubicBezTo>
                <a:close/>
                <a:moveTo>
                  <a:pt x="59" y="45"/>
                </a:moveTo>
                <a:cubicBezTo>
                  <a:pt x="59" y="45"/>
                  <a:pt x="59" y="45"/>
                  <a:pt x="59" y="45"/>
                </a:cubicBezTo>
                <a:cubicBezTo>
                  <a:pt x="62" y="45"/>
                  <a:pt x="65" y="45"/>
                  <a:pt x="68" y="47"/>
                </a:cubicBezTo>
                <a:cubicBezTo>
                  <a:pt x="78" y="36"/>
                  <a:pt x="78" y="36"/>
                  <a:pt x="78" y="36"/>
                </a:cubicBezTo>
                <a:cubicBezTo>
                  <a:pt x="73" y="33"/>
                  <a:pt x="66" y="30"/>
                  <a:pt x="59" y="30"/>
                </a:cubicBezTo>
                <a:cubicBezTo>
                  <a:pt x="51" y="30"/>
                  <a:pt x="43" y="34"/>
                  <a:pt x="37" y="39"/>
                </a:cubicBezTo>
                <a:cubicBezTo>
                  <a:pt x="37" y="39"/>
                  <a:pt x="37" y="39"/>
                  <a:pt x="37" y="39"/>
                </a:cubicBezTo>
                <a:cubicBezTo>
                  <a:pt x="37" y="39"/>
                  <a:pt x="37" y="39"/>
                  <a:pt x="37" y="39"/>
                </a:cubicBezTo>
                <a:cubicBezTo>
                  <a:pt x="32" y="45"/>
                  <a:pt x="28" y="53"/>
                  <a:pt x="28" y="62"/>
                </a:cubicBezTo>
                <a:cubicBezTo>
                  <a:pt x="28" y="70"/>
                  <a:pt x="32" y="78"/>
                  <a:pt x="37" y="84"/>
                </a:cubicBezTo>
                <a:cubicBezTo>
                  <a:pt x="43" y="89"/>
                  <a:pt x="51" y="93"/>
                  <a:pt x="59" y="93"/>
                </a:cubicBezTo>
                <a:cubicBezTo>
                  <a:pt x="68" y="93"/>
                  <a:pt x="76" y="90"/>
                  <a:pt x="81" y="84"/>
                </a:cubicBezTo>
                <a:cubicBezTo>
                  <a:pt x="82" y="84"/>
                  <a:pt x="82" y="84"/>
                  <a:pt x="82" y="84"/>
                </a:cubicBezTo>
                <a:cubicBezTo>
                  <a:pt x="87" y="78"/>
                  <a:pt x="91" y="70"/>
                  <a:pt x="91" y="62"/>
                </a:cubicBezTo>
                <a:cubicBezTo>
                  <a:pt x="91" y="55"/>
                  <a:pt x="88" y="48"/>
                  <a:pt x="85" y="43"/>
                </a:cubicBezTo>
                <a:cubicBezTo>
                  <a:pt x="74" y="53"/>
                  <a:pt x="74" y="53"/>
                  <a:pt x="74" y="53"/>
                </a:cubicBezTo>
                <a:cubicBezTo>
                  <a:pt x="76" y="56"/>
                  <a:pt x="76" y="59"/>
                  <a:pt x="76" y="62"/>
                </a:cubicBezTo>
                <a:cubicBezTo>
                  <a:pt x="76" y="66"/>
                  <a:pt x="75" y="71"/>
                  <a:pt x="71" y="74"/>
                </a:cubicBezTo>
                <a:cubicBezTo>
                  <a:pt x="71" y="74"/>
                  <a:pt x="71" y="74"/>
                  <a:pt x="71" y="74"/>
                </a:cubicBezTo>
                <a:cubicBezTo>
                  <a:pt x="68" y="77"/>
                  <a:pt x="64" y="79"/>
                  <a:pt x="59" y="79"/>
                </a:cubicBezTo>
                <a:cubicBezTo>
                  <a:pt x="55" y="79"/>
                  <a:pt x="50" y="77"/>
                  <a:pt x="47" y="74"/>
                </a:cubicBezTo>
                <a:cubicBezTo>
                  <a:pt x="44" y="71"/>
                  <a:pt x="42" y="66"/>
                  <a:pt x="42" y="62"/>
                </a:cubicBezTo>
                <a:cubicBezTo>
                  <a:pt x="42" y="57"/>
                  <a:pt x="44" y="53"/>
                  <a:pt x="47" y="50"/>
                </a:cubicBezTo>
                <a:cubicBezTo>
                  <a:pt x="47" y="50"/>
                  <a:pt x="47" y="50"/>
                  <a:pt x="47" y="50"/>
                </a:cubicBezTo>
                <a:cubicBezTo>
                  <a:pt x="50" y="47"/>
                  <a:pt x="55" y="45"/>
                  <a:pt x="59" y="45"/>
                </a:cubicBezTo>
                <a:close/>
                <a:moveTo>
                  <a:pt x="63" y="51"/>
                </a:moveTo>
                <a:cubicBezTo>
                  <a:pt x="63" y="51"/>
                  <a:pt x="63" y="51"/>
                  <a:pt x="63" y="51"/>
                </a:cubicBezTo>
                <a:cubicBezTo>
                  <a:pt x="62" y="51"/>
                  <a:pt x="61" y="50"/>
                  <a:pt x="59" y="50"/>
                </a:cubicBezTo>
                <a:cubicBezTo>
                  <a:pt x="56" y="50"/>
                  <a:pt x="53" y="52"/>
                  <a:pt x="51" y="54"/>
                </a:cubicBezTo>
                <a:cubicBezTo>
                  <a:pt x="49" y="56"/>
                  <a:pt x="48" y="58"/>
                  <a:pt x="48" y="62"/>
                </a:cubicBezTo>
                <a:cubicBezTo>
                  <a:pt x="48" y="65"/>
                  <a:pt x="49" y="68"/>
                  <a:pt x="51" y="70"/>
                </a:cubicBezTo>
                <a:cubicBezTo>
                  <a:pt x="53" y="72"/>
                  <a:pt x="56" y="73"/>
                  <a:pt x="59" y="73"/>
                </a:cubicBezTo>
                <a:cubicBezTo>
                  <a:pt x="63" y="73"/>
                  <a:pt x="65" y="72"/>
                  <a:pt x="67" y="70"/>
                </a:cubicBezTo>
                <a:cubicBezTo>
                  <a:pt x="67" y="70"/>
                  <a:pt x="67" y="70"/>
                  <a:pt x="67" y="70"/>
                </a:cubicBezTo>
                <a:cubicBezTo>
                  <a:pt x="69" y="68"/>
                  <a:pt x="71" y="65"/>
                  <a:pt x="71" y="62"/>
                </a:cubicBezTo>
                <a:cubicBezTo>
                  <a:pt x="71" y="60"/>
                  <a:pt x="71" y="59"/>
                  <a:pt x="70" y="58"/>
                </a:cubicBezTo>
                <a:cubicBezTo>
                  <a:pt x="63" y="65"/>
                  <a:pt x="63" y="65"/>
                  <a:pt x="63" y="65"/>
                </a:cubicBezTo>
                <a:cubicBezTo>
                  <a:pt x="61" y="67"/>
                  <a:pt x="58" y="67"/>
                  <a:pt x="56" y="65"/>
                </a:cubicBezTo>
                <a:cubicBezTo>
                  <a:pt x="54" y="63"/>
                  <a:pt x="54" y="60"/>
                  <a:pt x="56" y="58"/>
                </a:cubicBezTo>
                <a:cubicBezTo>
                  <a:pt x="63" y="51"/>
                  <a:pt x="63" y="51"/>
                  <a:pt x="63" y="51"/>
                </a:cubicBezTo>
                <a:close/>
                <a:moveTo>
                  <a:pt x="101" y="8"/>
                </a:moveTo>
                <a:cubicBezTo>
                  <a:pt x="101" y="8"/>
                  <a:pt x="101" y="8"/>
                  <a:pt x="101" y="8"/>
                </a:cubicBezTo>
                <a:cubicBezTo>
                  <a:pt x="90" y="19"/>
                  <a:pt x="90" y="19"/>
                  <a:pt x="90" y="19"/>
                </a:cubicBezTo>
                <a:cubicBezTo>
                  <a:pt x="92" y="25"/>
                  <a:pt x="92" y="25"/>
                  <a:pt x="92" y="25"/>
                </a:cubicBezTo>
                <a:cubicBezTo>
                  <a:pt x="103" y="14"/>
                  <a:pt x="103" y="14"/>
                  <a:pt x="103" y="14"/>
                </a:cubicBezTo>
                <a:cubicBezTo>
                  <a:pt x="101" y="8"/>
                  <a:pt x="101" y="8"/>
                  <a:pt x="101" y="8"/>
                </a:cubicBezTo>
                <a:close/>
                <a:moveTo>
                  <a:pt x="107" y="18"/>
                </a:moveTo>
                <a:cubicBezTo>
                  <a:pt x="107" y="18"/>
                  <a:pt x="107" y="18"/>
                  <a:pt x="107" y="18"/>
                </a:cubicBezTo>
                <a:cubicBezTo>
                  <a:pt x="96" y="29"/>
                  <a:pt x="96" y="29"/>
                  <a:pt x="96" y="29"/>
                </a:cubicBezTo>
                <a:cubicBezTo>
                  <a:pt x="102" y="31"/>
                  <a:pt x="102" y="31"/>
                  <a:pt x="102" y="31"/>
                </a:cubicBezTo>
                <a:cubicBezTo>
                  <a:pt x="113" y="20"/>
                  <a:pt x="113" y="20"/>
                  <a:pt x="113" y="20"/>
                </a:cubicBezTo>
                <a:cubicBezTo>
                  <a:pt x="107" y="18"/>
                  <a:pt x="107" y="18"/>
                  <a:pt x="107" y="1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6049999" y="1720447"/>
            <a:ext cx="169018" cy="243089"/>
          </a:xfrm>
          <a:custGeom>
            <a:avLst/>
            <a:gdLst>
              <a:gd name="T0" fmla="*/ 3 w 85"/>
              <a:gd name="T1" fmla="*/ 84 h 122"/>
              <a:gd name="T2" fmla="*/ 17 w 85"/>
              <a:gd name="T3" fmla="*/ 81 h 122"/>
              <a:gd name="T4" fmla="*/ 27 w 85"/>
              <a:gd name="T5" fmla="*/ 51 h 122"/>
              <a:gd name="T6" fmla="*/ 27 w 85"/>
              <a:gd name="T7" fmla="*/ 51 h 122"/>
              <a:gd name="T8" fmla="*/ 27 w 85"/>
              <a:gd name="T9" fmla="*/ 21 h 122"/>
              <a:gd name="T10" fmla="*/ 38 w 85"/>
              <a:gd name="T11" fmla="*/ 15 h 122"/>
              <a:gd name="T12" fmla="*/ 43 w 85"/>
              <a:gd name="T13" fmla="*/ 0 h 122"/>
              <a:gd name="T14" fmla="*/ 48 w 85"/>
              <a:gd name="T15" fmla="*/ 15 h 122"/>
              <a:gd name="T16" fmla="*/ 65 w 85"/>
              <a:gd name="T17" fmla="*/ 36 h 122"/>
              <a:gd name="T18" fmla="*/ 58 w 85"/>
              <a:gd name="T19" fmla="*/ 52 h 122"/>
              <a:gd name="T20" fmla="*/ 69 w 85"/>
              <a:gd name="T21" fmla="*/ 81 h 122"/>
              <a:gd name="T22" fmla="*/ 83 w 85"/>
              <a:gd name="T23" fmla="*/ 84 h 122"/>
              <a:gd name="T24" fmla="*/ 72 w 85"/>
              <a:gd name="T25" fmla="*/ 86 h 122"/>
              <a:gd name="T26" fmla="*/ 81 w 85"/>
              <a:gd name="T27" fmla="*/ 111 h 122"/>
              <a:gd name="T28" fmla="*/ 85 w 85"/>
              <a:gd name="T29" fmla="*/ 117 h 122"/>
              <a:gd name="T30" fmla="*/ 79 w 85"/>
              <a:gd name="T31" fmla="*/ 120 h 122"/>
              <a:gd name="T32" fmla="*/ 76 w 85"/>
              <a:gd name="T33" fmla="*/ 113 h 122"/>
              <a:gd name="T34" fmla="*/ 61 w 85"/>
              <a:gd name="T35" fmla="*/ 86 h 122"/>
              <a:gd name="T36" fmla="*/ 48 w 85"/>
              <a:gd name="T37" fmla="*/ 90 h 122"/>
              <a:gd name="T38" fmla="*/ 38 w 85"/>
              <a:gd name="T39" fmla="*/ 90 h 122"/>
              <a:gd name="T40" fmla="*/ 24 w 85"/>
              <a:gd name="T41" fmla="*/ 86 h 122"/>
              <a:gd name="T42" fmla="*/ 9 w 85"/>
              <a:gd name="T43" fmla="*/ 113 h 122"/>
              <a:gd name="T44" fmla="*/ 6 w 85"/>
              <a:gd name="T45" fmla="*/ 120 h 122"/>
              <a:gd name="T46" fmla="*/ 1 w 85"/>
              <a:gd name="T47" fmla="*/ 117 h 122"/>
              <a:gd name="T48" fmla="*/ 4 w 85"/>
              <a:gd name="T49" fmla="*/ 111 h 122"/>
              <a:gd name="T50" fmla="*/ 14 w 85"/>
              <a:gd name="T51" fmla="*/ 86 h 122"/>
              <a:gd name="T52" fmla="*/ 38 w 85"/>
              <a:gd name="T53" fmla="*/ 81 h 122"/>
              <a:gd name="T54" fmla="*/ 38 w 85"/>
              <a:gd name="T55" fmla="*/ 77 h 122"/>
              <a:gd name="T56" fmla="*/ 48 w 85"/>
              <a:gd name="T57" fmla="*/ 77 h 122"/>
              <a:gd name="T58" fmla="*/ 58 w 85"/>
              <a:gd name="T59" fmla="*/ 81 h 122"/>
              <a:gd name="T60" fmla="*/ 38 w 85"/>
              <a:gd name="T61" fmla="*/ 57 h 122"/>
              <a:gd name="T62" fmla="*/ 38 w 85"/>
              <a:gd name="T63" fmla="*/ 81 h 122"/>
              <a:gd name="T64" fmla="*/ 52 w 85"/>
              <a:gd name="T65" fmla="*/ 27 h 122"/>
              <a:gd name="T66" fmla="*/ 34 w 85"/>
              <a:gd name="T67" fmla="*/ 27 h 122"/>
              <a:gd name="T68" fmla="*/ 34 w 85"/>
              <a:gd name="T69" fmla="*/ 45 h 122"/>
              <a:gd name="T70" fmla="*/ 48 w 85"/>
              <a:gd name="T71" fmla="*/ 47 h 122"/>
              <a:gd name="T72" fmla="*/ 52 w 85"/>
              <a:gd name="T73" fmla="*/ 45 h 122"/>
              <a:gd name="T74" fmla="*/ 52 w 85"/>
              <a:gd name="T75" fmla="*/ 2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5" h="122">
                <a:moveTo>
                  <a:pt x="6" y="86"/>
                </a:moveTo>
                <a:cubicBezTo>
                  <a:pt x="4" y="86"/>
                  <a:pt x="3" y="85"/>
                  <a:pt x="3" y="84"/>
                </a:cubicBezTo>
                <a:cubicBezTo>
                  <a:pt x="3" y="82"/>
                  <a:pt x="4" y="81"/>
                  <a:pt x="6" y="81"/>
                </a:cubicBezTo>
                <a:cubicBezTo>
                  <a:pt x="17" y="81"/>
                  <a:pt x="17" y="81"/>
                  <a:pt x="17" y="81"/>
                </a:cubicBezTo>
                <a:cubicBezTo>
                  <a:pt x="30" y="54"/>
                  <a:pt x="30" y="54"/>
                  <a:pt x="30" y="54"/>
                </a:cubicBezTo>
                <a:cubicBezTo>
                  <a:pt x="29" y="53"/>
                  <a:pt x="28" y="52"/>
                  <a:pt x="27" y="51"/>
                </a:cubicBezTo>
                <a:cubicBezTo>
                  <a:pt x="27" y="51"/>
                  <a:pt x="27" y="51"/>
                  <a:pt x="27" y="51"/>
                </a:cubicBezTo>
                <a:cubicBezTo>
                  <a:pt x="27" y="51"/>
                  <a:pt x="27" y="51"/>
                  <a:pt x="27" y="51"/>
                </a:cubicBezTo>
                <a:cubicBezTo>
                  <a:pt x="23" y="47"/>
                  <a:pt x="21" y="42"/>
                  <a:pt x="21" y="36"/>
                </a:cubicBezTo>
                <a:cubicBezTo>
                  <a:pt x="21" y="30"/>
                  <a:pt x="23" y="25"/>
                  <a:pt x="27" y="21"/>
                </a:cubicBezTo>
                <a:cubicBezTo>
                  <a:pt x="28" y="20"/>
                  <a:pt x="28" y="20"/>
                  <a:pt x="28" y="20"/>
                </a:cubicBezTo>
                <a:cubicBezTo>
                  <a:pt x="30" y="18"/>
                  <a:pt x="34" y="16"/>
                  <a:pt x="38" y="15"/>
                </a:cubicBezTo>
                <a:cubicBezTo>
                  <a:pt x="38" y="5"/>
                  <a:pt x="38" y="5"/>
                  <a:pt x="38" y="5"/>
                </a:cubicBezTo>
                <a:cubicBezTo>
                  <a:pt x="38" y="2"/>
                  <a:pt x="40" y="0"/>
                  <a:pt x="43" y="0"/>
                </a:cubicBezTo>
                <a:cubicBezTo>
                  <a:pt x="45" y="0"/>
                  <a:pt x="48" y="2"/>
                  <a:pt x="48" y="5"/>
                </a:cubicBezTo>
                <a:cubicBezTo>
                  <a:pt x="48" y="15"/>
                  <a:pt x="48" y="15"/>
                  <a:pt x="48" y="15"/>
                </a:cubicBezTo>
                <a:cubicBezTo>
                  <a:pt x="52" y="16"/>
                  <a:pt x="55" y="18"/>
                  <a:pt x="58" y="21"/>
                </a:cubicBezTo>
                <a:cubicBezTo>
                  <a:pt x="62" y="25"/>
                  <a:pt x="65" y="30"/>
                  <a:pt x="65" y="36"/>
                </a:cubicBezTo>
                <a:cubicBezTo>
                  <a:pt x="65" y="42"/>
                  <a:pt x="62" y="47"/>
                  <a:pt x="58" y="51"/>
                </a:cubicBezTo>
                <a:cubicBezTo>
                  <a:pt x="58" y="52"/>
                  <a:pt x="58" y="52"/>
                  <a:pt x="58" y="52"/>
                </a:cubicBezTo>
                <a:cubicBezTo>
                  <a:pt x="57" y="52"/>
                  <a:pt x="57" y="53"/>
                  <a:pt x="56" y="54"/>
                </a:cubicBezTo>
                <a:cubicBezTo>
                  <a:pt x="69" y="81"/>
                  <a:pt x="69" y="81"/>
                  <a:pt x="69" y="81"/>
                </a:cubicBezTo>
                <a:cubicBezTo>
                  <a:pt x="80" y="81"/>
                  <a:pt x="80" y="81"/>
                  <a:pt x="80" y="81"/>
                </a:cubicBezTo>
                <a:cubicBezTo>
                  <a:pt x="81" y="81"/>
                  <a:pt x="83" y="82"/>
                  <a:pt x="83" y="84"/>
                </a:cubicBezTo>
                <a:cubicBezTo>
                  <a:pt x="83" y="85"/>
                  <a:pt x="81" y="86"/>
                  <a:pt x="80" y="86"/>
                </a:cubicBezTo>
                <a:cubicBezTo>
                  <a:pt x="72" y="86"/>
                  <a:pt x="72" y="86"/>
                  <a:pt x="72" y="86"/>
                </a:cubicBezTo>
                <a:cubicBezTo>
                  <a:pt x="81" y="107"/>
                  <a:pt x="81" y="107"/>
                  <a:pt x="81" y="107"/>
                </a:cubicBezTo>
                <a:cubicBezTo>
                  <a:pt x="82" y="108"/>
                  <a:pt x="82" y="110"/>
                  <a:pt x="81" y="111"/>
                </a:cubicBezTo>
                <a:cubicBezTo>
                  <a:pt x="82" y="113"/>
                  <a:pt x="82" y="113"/>
                  <a:pt x="82" y="113"/>
                </a:cubicBezTo>
                <a:cubicBezTo>
                  <a:pt x="85" y="117"/>
                  <a:pt x="85" y="117"/>
                  <a:pt x="85" y="117"/>
                </a:cubicBezTo>
                <a:cubicBezTo>
                  <a:pt x="85" y="119"/>
                  <a:pt x="85" y="121"/>
                  <a:pt x="83" y="121"/>
                </a:cubicBezTo>
                <a:cubicBezTo>
                  <a:pt x="82" y="122"/>
                  <a:pt x="80" y="121"/>
                  <a:pt x="79" y="120"/>
                </a:cubicBezTo>
                <a:cubicBezTo>
                  <a:pt x="77" y="116"/>
                  <a:pt x="77" y="116"/>
                  <a:pt x="77" y="116"/>
                </a:cubicBezTo>
                <a:cubicBezTo>
                  <a:pt x="76" y="113"/>
                  <a:pt x="76" y="113"/>
                  <a:pt x="76" y="113"/>
                </a:cubicBezTo>
                <a:cubicBezTo>
                  <a:pt x="75" y="113"/>
                  <a:pt x="74" y="112"/>
                  <a:pt x="73" y="111"/>
                </a:cubicBezTo>
                <a:cubicBezTo>
                  <a:pt x="61" y="86"/>
                  <a:pt x="61" y="86"/>
                  <a:pt x="61" y="86"/>
                </a:cubicBezTo>
                <a:cubicBezTo>
                  <a:pt x="48" y="86"/>
                  <a:pt x="48" y="86"/>
                  <a:pt x="48" y="86"/>
                </a:cubicBezTo>
                <a:cubicBezTo>
                  <a:pt x="48" y="90"/>
                  <a:pt x="48" y="90"/>
                  <a:pt x="48" y="90"/>
                </a:cubicBezTo>
                <a:cubicBezTo>
                  <a:pt x="48" y="93"/>
                  <a:pt x="45" y="95"/>
                  <a:pt x="43" y="95"/>
                </a:cubicBezTo>
                <a:cubicBezTo>
                  <a:pt x="40" y="95"/>
                  <a:pt x="38" y="93"/>
                  <a:pt x="38" y="90"/>
                </a:cubicBezTo>
                <a:cubicBezTo>
                  <a:pt x="38" y="86"/>
                  <a:pt x="38" y="86"/>
                  <a:pt x="38" y="86"/>
                </a:cubicBezTo>
                <a:cubicBezTo>
                  <a:pt x="24" y="86"/>
                  <a:pt x="24" y="86"/>
                  <a:pt x="24" y="86"/>
                </a:cubicBezTo>
                <a:cubicBezTo>
                  <a:pt x="13" y="111"/>
                  <a:pt x="13" y="111"/>
                  <a:pt x="13" y="111"/>
                </a:cubicBezTo>
                <a:cubicBezTo>
                  <a:pt x="12" y="112"/>
                  <a:pt x="11" y="113"/>
                  <a:pt x="9" y="113"/>
                </a:cubicBezTo>
                <a:cubicBezTo>
                  <a:pt x="8" y="116"/>
                  <a:pt x="8" y="116"/>
                  <a:pt x="8" y="116"/>
                </a:cubicBezTo>
                <a:cubicBezTo>
                  <a:pt x="6" y="120"/>
                  <a:pt x="6" y="120"/>
                  <a:pt x="6" y="120"/>
                </a:cubicBezTo>
                <a:cubicBezTo>
                  <a:pt x="6" y="121"/>
                  <a:pt x="4" y="122"/>
                  <a:pt x="2" y="121"/>
                </a:cubicBezTo>
                <a:cubicBezTo>
                  <a:pt x="1" y="121"/>
                  <a:pt x="0" y="119"/>
                  <a:pt x="1" y="117"/>
                </a:cubicBezTo>
                <a:cubicBezTo>
                  <a:pt x="3" y="113"/>
                  <a:pt x="3" y="113"/>
                  <a:pt x="3" y="113"/>
                </a:cubicBezTo>
                <a:cubicBezTo>
                  <a:pt x="4" y="111"/>
                  <a:pt x="4" y="111"/>
                  <a:pt x="4" y="111"/>
                </a:cubicBezTo>
                <a:cubicBezTo>
                  <a:pt x="4" y="110"/>
                  <a:pt x="3" y="108"/>
                  <a:pt x="4" y="107"/>
                </a:cubicBezTo>
                <a:cubicBezTo>
                  <a:pt x="14" y="86"/>
                  <a:pt x="14" y="86"/>
                  <a:pt x="14" y="86"/>
                </a:cubicBezTo>
                <a:cubicBezTo>
                  <a:pt x="6" y="86"/>
                  <a:pt x="6" y="86"/>
                  <a:pt x="6" y="86"/>
                </a:cubicBezTo>
                <a:close/>
                <a:moveTo>
                  <a:pt x="38" y="81"/>
                </a:moveTo>
                <a:cubicBezTo>
                  <a:pt x="38" y="81"/>
                  <a:pt x="38" y="81"/>
                  <a:pt x="38" y="81"/>
                </a:cubicBezTo>
                <a:cubicBezTo>
                  <a:pt x="38" y="77"/>
                  <a:pt x="38" y="77"/>
                  <a:pt x="38" y="77"/>
                </a:cubicBezTo>
                <a:cubicBezTo>
                  <a:pt x="38" y="75"/>
                  <a:pt x="40" y="72"/>
                  <a:pt x="43" y="72"/>
                </a:cubicBezTo>
                <a:cubicBezTo>
                  <a:pt x="45" y="72"/>
                  <a:pt x="48" y="75"/>
                  <a:pt x="48" y="77"/>
                </a:cubicBezTo>
                <a:cubicBezTo>
                  <a:pt x="48" y="81"/>
                  <a:pt x="48" y="81"/>
                  <a:pt x="48" y="81"/>
                </a:cubicBezTo>
                <a:cubicBezTo>
                  <a:pt x="58" y="81"/>
                  <a:pt x="58" y="81"/>
                  <a:pt x="58" y="81"/>
                </a:cubicBezTo>
                <a:cubicBezTo>
                  <a:pt x="47" y="57"/>
                  <a:pt x="47" y="57"/>
                  <a:pt x="47" y="57"/>
                </a:cubicBezTo>
                <a:cubicBezTo>
                  <a:pt x="44" y="58"/>
                  <a:pt x="41" y="58"/>
                  <a:pt x="38" y="57"/>
                </a:cubicBezTo>
                <a:cubicBezTo>
                  <a:pt x="27" y="81"/>
                  <a:pt x="27" y="81"/>
                  <a:pt x="27" y="81"/>
                </a:cubicBezTo>
                <a:cubicBezTo>
                  <a:pt x="38" y="81"/>
                  <a:pt x="38" y="81"/>
                  <a:pt x="38" y="81"/>
                </a:cubicBezTo>
                <a:close/>
                <a:moveTo>
                  <a:pt x="52" y="27"/>
                </a:moveTo>
                <a:cubicBezTo>
                  <a:pt x="52" y="27"/>
                  <a:pt x="52" y="27"/>
                  <a:pt x="52" y="27"/>
                </a:cubicBezTo>
                <a:cubicBezTo>
                  <a:pt x="47" y="22"/>
                  <a:pt x="39" y="22"/>
                  <a:pt x="34" y="27"/>
                </a:cubicBezTo>
                <a:cubicBezTo>
                  <a:pt x="34" y="27"/>
                  <a:pt x="34" y="27"/>
                  <a:pt x="34" y="27"/>
                </a:cubicBezTo>
                <a:cubicBezTo>
                  <a:pt x="32" y="30"/>
                  <a:pt x="30" y="33"/>
                  <a:pt x="30" y="36"/>
                </a:cubicBezTo>
                <a:cubicBezTo>
                  <a:pt x="30" y="39"/>
                  <a:pt x="32" y="43"/>
                  <a:pt x="34" y="45"/>
                </a:cubicBezTo>
                <a:cubicBezTo>
                  <a:pt x="38" y="48"/>
                  <a:pt x="43" y="49"/>
                  <a:pt x="48" y="47"/>
                </a:cubicBezTo>
                <a:cubicBezTo>
                  <a:pt x="48" y="47"/>
                  <a:pt x="48" y="47"/>
                  <a:pt x="48" y="47"/>
                </a:cubicBezTo>
                <a:cubicBezTo>
                  <a:pt x="49" y="47"/>
                  <a:pt x="50" y="46"/>
                  <a:pt x="51" y="45"/>
                </a:cubicBezTo>
                <a:cubicBezTo>
                  <a:pt x="52" y="45"/>
                  <a:pt x="52" y="45"/>
                  <a:pt x="52" y="45"/>
                </a:cubicBezTo>
                <a:cubicBezTo>
                  <a:pt x="54" y="43"/>
                  <a:pt x="55" y="39"/>
                  <a:pt x="55" y="36"/>
                </a:cubicBezTo>
                <a:cubicBezTo>
                  <a:pt x="55" y="33"/>
                  <a:pt x="54" y="30"/>
                  <a:pt x="52" y="27"/>
                </a:cubicBezTo>
                <a:cubicBezTo>
                  <a:pt x="52" y="27"/>
                  <a:pt x="52" y="27"/>
                  <a:pt x="52" y="2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6012160" y="2480337"/>
            <a:ext cx="244696" cy="258230"/>
          </a:xfrm>
          <a:custGeom>
            <a:avLst/>
            <a:gdLst>
              <a:gd name="T0" fmla="*/ 108 w 123"/>
              <a:gd name="T1" fmla="*/ 62 h 130"/>
              <a:gd name="T2" fmla="*/ 84 w 123"/>
              <a:gd name="T3" fmla="*/ 26 h 130"/>
              <a:gd name="T4" fmla="*/ 41 w 123"/>
              <a:gd name="T5" fmla="*/ 23 h 130"/>
              <a:gd name="T6" fmla="*/ 37 w 123"/>
              <a:gd name="T7" fmla="*/ 26 h 130"/>
              <a:gd name="T8" fmla="*/ 17 w 123"/>
              <a:gd name="T9" fmla="*/ 65 h 130"/>
              <a:gd name="T10" fmla="*/ 37 w 123"/>
              <a:gd name="T11" fmla="*/ 103 h 130"/>
              <a:gd name="T12" fmla="*/ 41 w 123"/>
              <a:gd name="T13" fmla="*/ 106 h 130"/>
              <a:gd name="T14" fmla="*/ 84 w 123"/>
              <a:gd name="T15" fmla="*/ 103 h 130"/>
              <a:gd name="T16" fmla="*/ 108 w 123"/>
              <a:gd name="T17" fmla="*/ 67 h 130"/>
              <a:gd name="T18" fmla="*/ 88 w 123"/>
              <a:gd name="T19" fmla="*/ 32 h 130"/>
              <a:gd name="T20" fmla="*/ 103 w 123"/>
              <a:gd name="T21" fmla="*/ 59 h 130"/>
              <a:gd name="T22" fmla="*/ 90 w 123"/>
              <a:gd name="T23" fmla="*/ 49 h 130"/>
              <a:gd name="T24" fmla="*/ 88 w 123"/>
              <a:gd name="T25" fmla="*/ 32 h 130"/>
              <a:gd name="T26" fmla="*/ 99 w 123"/>
              <a:gd name="T27" fmla="*/ 65 h 130"/>
              <a:gd name="T28" fmla="*/ 90 w 123"/>
              <a:gd name="T29" fmla="*/ 56 h 130"/>
              <a:gd name="T30" fmla="*/ 83 w 123"/>
              <a:gd name="T31" fmla="*/ 44 h 130"/>
              <a:gd name="T32" fmla="*/ 69 w 123"/>
              <a:gd name="T33" fmla="*/ 36 h 130"/>
              <a:gd name="T34" fmla="*/ 83 w 123"/>
              <a:gd name="T35" fmla="*/ 44 h 130"/>
              <a:gd name="T36" fmla="*/ 46 w 123"/>
              <a:gd name="T37" fmla="*/ 26 h 130"/>
              <a:gd name="T38" fmla="*/ 78 w 123"/>
              <a:gd name="T39" fmla="*/ 27 h 130"/>
              <a:gd name="T40" fmla="*/ 45 w 123"/>
              <a:gd name="T41" fmla="*/ 27 h 130"/>
              <a:gd name="T42" fmla="*/ 43 w 123"/>
              <a:gd name="T43" fmla="*/ 33 h 130"/>
              <a:gd name="T44" fmla="*/ 55 w 123"/>
              <a:gd name="T45" fmla="*/ 36 h 130"/>
              <a:gd name="T46" fmla="*/ 43 w 123"/>
              <a:gd name="T47" fmla="*/ 33 h 130"/>
              <a:gd name="T48" fmla="*/ 36 w 123"/>
              <a:gd name="T49" fmla="*/ 98 h 130"/>
              <a:gd name="T50" fmla="*/ 21 w 123"/>
              <a:gd name="T51" fmla="*/ 69 h 130"/>
              <a:gd name="T52" fmla="*/ 38 w 123"/>
              <a:gd name="T53" fmla="*/ 98 h 130"/>
              <a:gd name="T54" fmla="*/ 25 w 123"/>
              <a:gd name="T55" fmla="*/ 65 h 130"/>
              <a:gd name="T56" fmla="*/ 33 w 123"/>
              <a:gd name="T57" fmla="*/ 56 h 130"/>
              <a:gd name="T58" fmla="*/ 25 w 123"/>
              <a:gd name="T59" fmla="*/ 65 h 130"/>
              <a:gd name="T60" fmla="*/ 34 w 123"/>
              <a:gd name="T61" fmla="*/ 49 h 130"/>
              <a:gd name="T62" fmla="*/ 20 w 123"/>
              <a:gd name="T63" fmla="*/ 59 h 130"/>
              <a:gd name="T64" fmla="*/ 38 w 123"/>
              <a:gd name="T65" fmla="*/ 32 h 130"/>
              <a:gd name="T66" fmla="*/ 41 w 123"/>
              <a:gd name="T67" fmla="*/ 85 h 130"/>
              <a:gd name="T68" fmla="*/ 55 w 123"/>
              <a:gd name="T69" fmla="*/ 93 h 130"/>
              <a:gd name="T70" fmla="*/ 41 w 123"/>
              <a:gd name="T71" fmla="*/ 85 h 130"/>
              <a:gd name="T72" fmla="*/ 78 w 123"/>
              <a:gd name="T73" fmla="*/ 104 h 130"/>
              <a:gd name="T74" fmla="*/ 45 w 123"/>
              <a:gd name="T75" fmla="*/ 102 h 130"/>
              <a:gd name="T76" fmla="*/ 78 w 123"/>
              <a:gd name="T77" fmla="*/ 102 h 130"/>
              <a:gd name="T78" fmla="*/ 80 w 123"/>
              <a:gd name="T79" fmla="*/ 97 h 130"/>
              <a:gd name="T80" fmla="*/ 69 w 123"/>
              <a:gd name="T81" fmla="*/ 93 h 130"/>
              <a:gd name="T82" fmla="*/ 80 w 123"/>
              <a:gd name="T83" fmla="*/ 97 h 130"/>
              <a:gd name="T84" fmla="*/ 84 w 123"/>
              <a:gd name="T85" fmla="*/ 78 h 130"/>
              <a:gd name="T86" fmla="*/ 39 w 123"/>
              <a:gd name="T87" fmla="*/ 78 h 130"/>
              <a:gd name="T88" fmla="*/ 62 w 123"/>
              <a:gd name="T89" fmla="*/ 39 h 130"/>
              <a:gd name="T90" fmla="*/ 84 w 123"/>
              <a:gd name="T91" fmla="*/ 78 h 130"/>
              <a:gd name="T92" fmla="*/ 88 w 123"/>
              <a:gd name="T93" fmla="*/ 98 h 130"/>
              <a:gd name="T94" fmla="*/ 90 w 123"/>
              <a:gd name="T95" fmla="*/ 81 h 130"/>
              <a:gd name="T96" fmla="*/ 103 w 123"/>
              <a:gd name="T97" fmla="*/ 70 h 130"/>
              <a:gd name="T98" fmla="*/ 62 w 123"/>
              <a:gd name="T99" fmla="*/ 47 h 130"/>
              <a:gd name="T100" fmla="*/ 44 w 123"/>
              <a:gd name="T101" fmla="*/ 65 h 130"/>
              <a:gd name="T102" fmla="*/ 79 w 123"/>
              <a:gd name="T103" fmla="*/ 65 h 130"/>
              <a:gd name="T104" fmla="*/ 62 w 123"/>
              <a:gd name="T105" fmla="*/ 73 h 130"/>
              <a:gd name="T106" fmla="*/ 54 w 123"/>
              <a:gd name="T107" fmla="*/ 65 h 130"/>
              <a:gd name="T108" fmla="*/ 70 w 123"/>
              <a:gd name="T109" fmla="*/ 65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30">
                <a:moveTo>
                  <a:pt x="106" y="65"/>
                </a:moveTo>
                <a:cubicBezTo>
                  <a:pt x="107" y="64"/>
                  <a:pt x="107" y="63"/>
                  <a:pt x="108" y="62"/>
                </a:cubicBezTo>
                <a:cubicBezTo>
                  <a:pt x="123" y="41"/>
                  <a:pt x="113" y="23"/>
                  <a:pt x="87" y="26"/>
                </a:cubicBezTo>
                <a:cubicBezTo>
                  <a:pt x="86" y="26"/>
                  <a:pt x="85" y="26"/>
                  <a:pt x="84" y="26"/>
                </a:cubicBezTo>
                <a:cubicBezTo>
                  <a:pt x="84" y="25"/>
                  <a:pt x="83" y="24"/>
                  <a:pt x="83" y="23"/>
                </a:cubicBezTo>
                <a:cubicBezTo>
                  <a:pt x="72" y="0"/>
                  <a:pt x="52" y="0"/>
                  <a:pt x="41" y="23"/>
                </a:cubicBezTo>
                <a:cubicBezTo>
                  <a:pt x="40" y="24"/>
                  <a:pt x="40" y="25"/>
                  <a:pt x="40" y="26"/>
                </a:cubicBezTo>
                <a:cubicBezTo>
                  <a:pt x="39" y="26"/>
                  <a:pt x="37" y="26"/>
                  <a:pt x="37" y="26"/>
                </a:cubicBezTo>
                <a:cubicBezTo>
                  <a:pt x="10" y="23"/>
                  <a:pt x="0" y="40"/>
                  <a:pt x="16" y="62"/>
                </a:cubicBezTo>
                <a:cubicBezTo>
                  <a:pt x="16" y="63"/>
                  <a:pt x="17" y="64"/>
                  <a:pt x="17" y="65"/>
                </a:cubicBezTo>
                <a:cubicBezTo>
                  <a:pt x="17" y="66"/>
                  <a:pt x="16" y="66"/>
                  <a:pt x="16" y="67"/>
                </a:cubicBezTo>
                <a:cubicBezTo>
                  <a:pt x="1" y="88"/>
                  <a:pt x="11" y="106"/>
                  <a:pt x="37" y="103"/>
                </a:cubicBezTo>
                <a:cubicBezTo>
                  <a:pt x="37" y="103"/>
                  <a:pt x="39" y="103"/>
                  <a:pt x="40" y="103"/>
                </a:cubicBezTo>
                <a:cubicBezTo>
                  <a:pt x="40" y="104"/>
                  <a:pt x="40" y="105"/>
                  <a:pt x="41" y="106"/>
                </a:cubicBezTo>
                <a:cubicBezTo>
                  <a:pt x="52" y="130"/>
                  <a:pt x="72" y="130"/>
                  <a:pt x="83" y="106"/>
                </a:cubicBezTo>
                <a:cubicBezTo>
                  <a:pt x="83" y="105"/>
                  <a:pt x="84" y="104"/>
                  <a:pt x="84" y="103"/>
                </a:cubicBezTo>
                <a:cubicBezTo>
                  <a:pt x="85" y="103"/>
                  <a:pt x="86" y="103"/>
                  <a:pt x="87" y="103"/>
                </a:cubicBezTo>
                <a:cubicBezTo>
                  <a:pt x="113" y="106"/>
                  <a:pt x="123" y="88"/>
                  <a:pt x="108" y="67"/>
                </a:cubicBezTo>
                <a:cubicBezTo>
                  <a:pt x="107" y="66"/>
                  <a:pt x="107" y="66"/>
                  <a:pt x="106" y="65"/>
                </a:cubicBezTo>
                <a:close/>
                <a:moveTo>
                  <a:pt x="88" y="32"/>
                </a:moveTo>
                <a:cubicBezTo>
                  <a:pt x="88" y="32"/>
                  <a:pt x="88" y="32"/>
                  <a:pt x="88" y="32"/>
                </a:cubicBezTo>
                <a:cubicBezTo>
                  <a:pt x="109" y="29"/>
                  <a:pt x="116" y="41"/>
                  <a:pt x="103" y="59"/>
                </a:cubicBezTo>
                <a:cubicBezTo>
                  <a:pt x="102" y="60"/>
                  <a:pt x="102" y="60"/>
                  <a:pt x="102" y="60"/>
                </a:cubicBezTo>
                <a:cubicBezTo>
                  <a:pt x="99" y="56"/>
                  <a:pt x="95" y="52"/>
                  <a:pt x="90" y="49"/>
                </a:cubicBezTo>
                <a:cubicBezTo>
                  <a:pt x="89" y="43"/>
                  <a:pt x="88" y="37"/>
                  <a:pt x="86" y="32"/>
                </a:cubicBezTo>
                <a:cubicBezTo>
                  <a:pt x="88" y="32"/>
                  <a:pt x="88" y="32"/>
                  <a:pt x="88" y="32"/>
                </a:cubicBezTo>
                <a:close/>
                <a:moveTo>
                  <a:pt x="99" y="65"/>
                </a:moveTo>
                <a:cubicBezTo>
                  <a:pt x="99" y="65"/>
                  <a:pt x="99" y="65"/>
                  <a:pt x="99" y="65"/>
                </a:cubicBezTo>
                <a:cubicBezTo>
                  <a:pt x="96" y="67"/>
                  <a:pt x="93" y="70"/>
                  <a:pt x="90" y="73"/>
                </a:cubicBezTo>
                <a:cubicBezTo>
                  <a:pt x="91" y="67"/>
                  <a:pt x="91" y="62"/>
                  <a:pt x="90" y="56"/>
                </a:cubicBezTo>
                <a:cubicBezTo>
                  <a:pt x="93" y="59"/>
                  <a:pt x="96" y="62"/>
                  <a:pt x="99" y="65"/>
                </a:cubicBezTo>
                <a:close/>
                <a:moveTo>
                  <a:pt x="83" y="44"/>
                </a:moveTo>
                <a:cubicBezTo>
                  <a:pt x="83" y="44"/>
                  <a:pt x="83" y="44"/>
                  <a:pt x="83" y="44"/>
                </a:cubicBezTo>
                <a:cubicBezTo>
                  <a:pt x="79" y="41"/>
                  <a:pt x="74" y="38"/>
                  <a:pt x="69" y="36"/>
                </a:cubicBezTo>
                <a:cubicBezTo>
                  <a:pt x="73" y="35"/>
                  <a:pt x="77" y="33"/>
                  <a:pt x="80" y="33"/>
                </a:cubicBezTo>
                <a:cubicBezTo>
                  <a:pt x="81" y="36"/>
                  <a:pt x="82" y="40"/>
                  <a:pt x="83" y="44"/>
                </a:cubicBezTo>
                <a:close/>
                <a:moveTo>
                  <a:pt x="46" y="26"/>
                </a:moveTo>
                <a:cubicBezTo>
                  <a:pt x="46" y="26"/>
                  <a:pt x="46" y="26"/>
                  <a:pt x="46" y="26"/>
                </a:cubicBezTo>
                <a:cubicBezTo>
                  <a:pt x="55" y="7"/>
                  <a:pt x="69" y="7"/>
                  <a:pt x="78" y="26"/>
                </a:cubicBezTo>
                <a:cubicBezTo>
                  <a:pt x="78" y="26"/>
                  <a:pt x="78" y="27"/>
                  <a:pt x="78" y="27"/>
                </a:cubicBezTo>
                <a:cubicBezTo>
                  <a:pt x="73" y="28"/>
                  <a:pt x="68" y="30"/>
                  <a:pt x="62" y="33"/>
                </a:cubicBezTo>
                <a:cubicBezTo>
                  <a:pt x="56" y="30"/>
                  <a:pt x="51" y="28"/>
                  <a:pt x="45" y="27"/>
                </a:cubicBezTo>
                <a:cubicBezTo>
                  <a:pt x="46" y="26"/>
                  <a:pt x="46" y="26"/>
                  <a:pt x="46" y="26"/>
                </a:cubicBezTo>
                <a:close/>
                <a:moveTo>
                  <a:pt x="43" y="33"/>
                </a:moveTo>
                <a:cubicBezTo>
                  <a:pt x="43" y="33"/>
                  <a:pt x="43" y="33"/>
                  <a:pt x="43" y="33"/>
                </a:cubicBezTo>
                <a:cubicBezTo>
                  <a:pt x="47" y="33"/>
                  <a:pt x="51" y="35"/>
                  <a:pt x="55" y="36"/>
                </a:cubicBezTo>
                <a:cubicBezTo>
                  <a:pt x="50" y="38"/>
                  <a:pt x="45" y="41"/>
                  <a:pt x="41" y="44"/>
                </a:cubicBezTo>
                <a:cubicBezTo>
                  <a:pt x="41" y="40"/>
                  <a:pt x="42" y="36"/>
                  <a:pt x="43" y="33"/>
                </a:cubicBezTo>
                <a:close/>
                <a:moveTo>
                  <a:pt x="36" y="98"/>
                </a:moveTo>
                <a:cubicBezTo>
                  <a:pt x="36" y="98"/>
                  <a:pt x="36" y="98"/>
                  <a:pt x="36" y="98"/>
                </a:cubicBezTo>
                <a:cubicBezTo>
                  <a:pt x="15" y="100"/>
                  <a:pt x="8" y="88"/>
                  <a:pt x="20" y="70"/>
                </a:cubicBezTo>
                <a:cubicBezTo>
                  <a:pt x="20" y="70"/>
                  <a:pt x="21" y="70"/>
                  <a:pt x="21" y="69"/>
                </a:cubicBezTo>
                <a:cubicBezTo>
                  <a:pt x="25" y="73"/>
                  <a:pt x="29" y="77"/>
                  <a:pt x="34" y="81"/>
                </a:cubicBezTo>
                <a:cubicBezTo>
                  <a:pt x="35" y="87"/>
                  <a:pt x="36" y="92"/>
                  <a:pt x="38" y="98"/>
                </a:cubicBezTo>
                <a:cubicBezTo>
                  <a:pt x="36" y="98"/>
                  <a:pt x="36" y="98"/>
                  <a:pt x="36" y="98"/>
                </a:cubicBezTo>
                <a:close/>
                <a:moveTo>
                  <a:pt x="25" y="65"/>
                </a:moveTo>
                <a:cubicBezTo>
                  <a:pt x="25" y="65"/>
                  <a:pt x="25" y="65"/>
                  <a:pt x="25" y="65"/>
                </a:cubicBezTo>
                <a:cubicBezTo>
                  <a:pt x="27" y="62"/>
                  <a:pt x="30" y="59"/>
                  <a:pt x="33" y="56"/>
                </a:cubicBezTo>
                <a:cubicBezTo>
                  <a:pt x="33" y="62"/>
                  <a:pt x="33" y="67"/>
                  <a:pt x="33" y="73"/>
                </a:cubicBezTo>
                <a:cubicBezTo>
                  <a:pt x="30" y="70"/>
                  <a:pt x="27" y="67"/>
                  <a:pt x="25" y="65"/>
                </a:cubicBezTo>
                <a:close/>
                <a:moveTo>
                  <a:pt x="34" y="49"/>
                </a:moveTo>
                <a:cubicBezTo>
                  <a:pt x="34" y="49"/>
                  <a:pt x="34" y="49"/>
                  <a:pt x="34" y="49"/>
                </a:cubicBezTo>
                <a:cubicBezTo>
                  <a:pt x="29" y="52"/>
                  <a:pt x="25" y="56"/>
                  <a:pt x="21" y="60"/>
                </a:cubicBezTo>
                <a:cubicBezTo>
                  <a:pt x="20" y="59"/>
                  <a:pt x="20" y="59"/>
                  <a:pt x="20" y="59"/>
                </a:cubicBezTo>
                <a:cubicBezTo>
                  <a:pt x="8" y="41"/>
                  <a:pt x="15" y="29"/>
                  <a:pt x="36" y="32"/>
                </a:cubicBezTo>
                <a:cubicBezTo>
                  <a:pt x="38" y="32"/>
                  <a:pt x="38" y="32"/>
                  <a:pt x="38" y="32"/>
                </a:cubicBezTo>
                <a:cubicBezTo>
                  <a:pt x="36" y="37"/>
                  <a:pt x="35" y="43"/>
                  <a:pt x="34" y="49"/>
                </a:cubicBezTo>
                <a:close/>
                <a:moveTo>
                  <a:pt x="41" y="85"/>
                </a:moveTo>
                <a:cubicBezTo>
                  <a:pt x="41" y="85"/>
                  <a:pt x="41" y="85"/>
                  <a:pt x="41" y="85"/>
                </a:cubicBezTo>
                <a:cubicBezTo>
                  <a:pt x="45" y="88"/>
                  <a:pt x="50" y="91"/>
                  <a:pt x="55" y="93"/>
                </a:cubicBezTo>
                <a:cubicBezTo>
                  <a:pt x="51" y="95"/>
                  <a:pt x="47" y="96"/>
                  <a:pt x="43" y="97"/>
                </a:cubicBezTo>
                <a:cubicBezTo>
                  <a:pt x="42" y="93"/>
                  <a:pt x="41" y="89"/>
                  <a:pt x="41" y="85"/>
                </a:cubicBezTo>
                <a:close/>
                <a:moveTo>
                  <a:pt x="78" y="104"/>
                </a:moveTo>
                <a:cubicBezTo>
                  <a:pt x="78" y="104"/>
                  <a:pt x="78" y="104"/>
                  <a:pt x="78" y="104"/>
                </a:cubicBezTo>
                <a:cubicBezTo>
                  <a:pt x="69" y="123"/>
                  <a:pt x="55" y="123"/>
                  <a:pt x="46" y="104"/>
                </a:cubicBezTo>
                <a:cubicBezTo>
                  <a:pt x="45" y="102"/>
                  <a:pt x="45" y="102"/>
                  <a:pt x="45" y="102"/>
                </a:cubicBezTo>
                <a:cubicBezTo>
                  <a:pt x="51" y="101"/>
                  <a:pt x="56" y="99"/>
                  <a:pt x="62" y="97"/>
                </a:cubicBezTo>
                <a:cubicBezTo>
                  <a:pt x="68" y="99"/>
                  <a:pt x="73" y="101"/>
                  <a:pt x="78" y="102"/>
                </a:cubicBezTo>
                <a:cubicBezTo>
                  <a:pt x="78" y="103"/>
                  <a:pt x="78" y="103"/>
                  <a:pt x="78" y="104"/>
                </a:cubicBezTo>
                <a:close/>
                <a:moveTo>
                  <a:pt x="80" y="97"/>
                </a:moveTo>
                <a:cubicBezTo>
                  <a:pt x="80" y="97"/>
                  <a:pt x="80" y="97"/>
                  <a:pt x="80" y="97"/>
                </a:cubicBezTo>
                <a:cubicBezTo>
                  <a:pt x="77" y="96"/>
                  <a:pt x="73" y="95"/>
                  <a:pt x="69" y="93"/>
                </a:cubicBezTo>
                <a:cubicBezTo>
                  <a:pt x="74" y="91"/>
                  <a:pt x="79" y="88"/>
                  <a:pt x="83" y="85"/>
                </a:cubicBezTo>
                <a:cubicBezTo>
                  <a:pt x="82" y="89"/>
                  <a:pt x="81" y="93"/>
                  <a:pt x="80" y="97"/>
                </a:cubicBezTo>
                <a:close/>
                <a:moveTo>
                  <a:pt x="84" y="78"/>
                </a:moveTo>
                <a:cubicBezTo>
                  <a:pt x="84" y="78"/>
                  <a:pt x="84" y="78"/>
                  <a:pt x="84" y="78"/>
                </a:cubicBezTo>
                <a:cubicBezTo>
                  <a:pt x="77" y="83"/>
                  <a:pt x="70" y="87"/>
                  <a:pt x="62" y="91"/>
                </a:cubicBezTo>
                <a:cubicBezTo>
                  <a:pt x="54" y="87"/>
                  <a:pt x="46" y="83"/>
                  <a:pt x="39" y="78"/>
                </a:cubicBezTo>
                <a:cubicBezTo>
                  <a:pt x="38" y="69"/>
                  <a:pt x="38" y="60"/>
                  <a:pt x="39" y="52"/>
                </a:cubicBezTo>
                <a:cubicBezTo>
                  <a:pt x="46" y="47"/>
                  <a:pt x="54" y="42"/>
                  <a:pt x="62" y="39"/>
                </a:cubicBezTo>
                <a:cubicBezTo>
                  <a:pt x="70" y="42"/>
                  <a:pt x="77" y="47"/>
                  <a:pt x="84" y="52"/>
                </a:cubicBezTo>
                <a:cubicBezTo>
                  <a:pt x="85" y="60"/>
                  <a:pt x="85" y="69"/>
                  <a:pt x="84" y="78"/>
                </a:cubicBezTo>
                <a:close/>
                <a:moveTo>
                  <a:pt x="88" y="98"/>
                </a:moveTo>
                <a:cubicBezTo>
                  <a:pt x="88" y="98"/>
                  <a:pt x="88" y="98"/>
                  <a:pt x="88" y="98"/>
                </a:cubicBezTo>
                <a:cubicBezTo>
                  <a:pt x="86" y="98"/>
                  <a:pt x="86" y="98"/>
                  <a:pt x="86" y="98"/>
                </a:cubicBezTo>
                <a:cubicBezTo>
                  <a:pt x="88" y="92"/>
                  <a:pt x="89" y="87"/>
                  <a:pt x="90" y="81"/>
                </a:cubicBezTo>
                <a:cubicBezTo>
                  <a:pt x="95" y="77"/>
                  <a:pt x="99" y="73"/>
                  <a:pt x="102" y="69"/>
                </a:cubicBezTo>
                <a:cubicBezTo>
                  <a:pt x="103" y="70"/>
                  <a:pt x="103" y="70"/>
                  <a:pt x="103" y="70"/>
                </a:cubicBezTo>
                <a:cubicBezTo>
                  <a:pt x="116" y="88"/>
                  <a:pt x="109" y="100"/>
                  <a:pt x="88" y="98"/>
                </a:cubicBezTo>
                <a:close/>
                <a:moveTo>
                  <a:pt x="62" y="47"/>
                </a:moveTo>
                <a:cubicBezTo>
                  <a:pt x="62" y="47"/>
                  <a:pt x="62" y="47"/>
                  <a:pt x="62" y="47"/>
                </a:cubicBezTo>
                <a:cubicBezTo>
                  <a:pt x="52" y="47"/>
                  <a:pt x="44" y="55"/>
                  <a:pt x="44" y="65"/>
                </a:cubicBezTo>
                <a:cubicBezTo>
                  <a:pt x="44" y="74"/>
                  <a:pt x="52" y="82"/>
                  <a:pt x="62" y="82"/>
                </a:cubicBezTo>
                <a:cubicBezTo>
                  <a:pt x="71" y="82"/>
                  <a:pt x="79" y="74"/>
                  <a:pt x="79" y="65"/>
                </a:cubicBezTo>
                <a:cubicBezTo>
                  <a:pt x="79" y="55"/>
                  <a:pt x="71" y="47"/>
                  <a:pt x="62" y="47"/>
                </a:cubicBezTo>
                <a:close/>
                <a:moveTo>
                  <a:pt x="62" y="73"/>
                </a:moveTo>
                <a:cubicBezTo>
                  <a:pt x="62" y="73"/>
                  <a:pt x="62" y="73"/>
                  <a:pt x="62" y="73"/>
                </a:cubicBezTo>
                <a:cubicBezTo>
                  <a:pt x="57" y="73"/>
                  <a:pt x="54" y="69"/>
                  <a:pt x="54" y="65"/>
                </a:cubicBezTo>
                <a:cubicBezTo>
                  <a:pt x="54" y="60"/>
                  <a:pt x="57" y="57"/>
                  <a:pt x="62" y="57"/>
                </a:cubicBezTo>
                <a:cubicBezTo>
                  <a:pt x="66" y="57"/>
                  <a:pt x="70" y="60"/>
                  <a:pt x="70" y="65"/>
                </a:cubicBezTo>
                <a:cubicBezTo>
                  <a:pt x="70" y="69"/>
                  <a:pt x="66" y="73"/>
                  <a:pt x="62" y="73"/>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2897233" y="1728857"/>
            <a:ext cx="224516" cy="226268"/>
          </a:xfrm>
          <a:custGeom>
            <a:avLst/>
            <a:gdLst>
              <a:gd name="T0" fmla="*/ 108 w 113"/>
              <a:gd name="T1" fmla="*/ 25 h 114"/>
              <a:gd name="T2" fmla="*/ 76 w 113"/>
              <a:gd name="T3" fmla="*/ 0 h 114"/>
              <a:gd name="T4" fmla="*/ 1 w 113"/>
              <a:gd name="T5" fmla="*/ 68 h 114"/>
              <a:gd name="T6" fmla="*/ 1 w 113"/>
              <a:gd name="T7" fmla="*/ 68 h 114"/>
              <a:gd name="T8" fmla="*/ 1 w 113"/>
              <a:gd name="T9" fmla="*/ 68 h 114"/>
              <a:gd name="T10" fmla="*/ 1 w 113"/>
              <a:gd name="T11" fmla="*/ 68 h 114"/>
              <a:gd name="T12" fmla="*/ 1 w 113"/>
              <a:gd name="T13" fmla="*/ 68 h 114"/>
              <a:gd name="T14" fmla="*/ 1 w 113"/>
              <a:gd name="T15" fmla="*/ 68 h 114"/>
              <a:gd name="T16" fmla="*/ 0 w 113"/>
              <a:gd name="T17" fmla="*/ 68 h 114"/>
              <a:gd name="T18" fmla="*/ 0 w 113"/>
              <a:gd name="T19" fmla="*/ 69 h 114"/>
              <a:gd name="T20" fmla="*/ 0 w 113"/>
              <a:gd name="T21" fmla="*/ 69 h 114"/>
              <a:gd name="T22" fmla="*/ 0 w 113"/>
              <a:gd name="T23" fmla="*/ 69 h 114"/>
              <a:gd name="T24" fmla="*/ 0 w 113"/>
              <a:gd name="T25" fmla="*/ 69 h 114"/>
              <a:gd name="T26" fmla="*/ 0 w 113"/>
              <a:gd name="T27" fmla="*/ 69 h 114"/>
              <a:gd name="T28" fmla="*/ 0 w 113"/>
              <a:gd name="T29" fmla="*/ 69 h 114"/>
              <a:gd name="T30" fmla="*/ 0 w 113"/>
              <a:gd name="T31" fmla="*/ 69 h 114"/>
              <a:gd name="T32" fmla="*/ 0 w 113"/>
              <a:gd name="T33" fmla="*/ 70 h 114"/>
              <a:gd name="T34" fmla="*/ 0 w 113"/>
              <a:gd name="T35" fmla="*/ 70 h 114"/>
              <a:gd name="T36" fmla="*/ 0 w 113"/>
              <a:gd name="T37" fmla="*/ 70 h 114"/>
              <a:gd name="T38" fmla="*/ 0 w 113"/>
              <a:gd name="T39" fmla="*/ 70 h 114"/>
              <a:gd name="T40" fmla="*/ 0 w 113"/>
              <a:gd name="T41" fmla="*/ 70 h 114"/>
              <a:gd name="T42" fmla="*/ 0 w 113"/>
              <a:gd name="T43" fmla="*/ 70 h 114"/>
              <a:gd name="T44" fmla="*/ 0 w 113"/>
              <a:gd name="T45" fmla="*/ 71 h 114"/>
              <a:gd name="T46" fmla="*/ 0 w 113"/>
              <a:gd name="T47" fmla="*/ 71 h 114"/>
              <a:gd name="T48" fmla="*/ 0 w 113"/>
              <a:gd name="T49" fmla="*/ 109 h 114"/>
              <a:gd name="T50" fmla="*/ 42 w 113"/>
              <a:gd name="T51" fmla="*/ 114 h 114"/>
              <a:gd name="T52" fmla="*/ 43 w 113"/>
              <a:gd name="T53" fmla="*/ 114 h 114"/>
              <a:gd name="T54" fmla="*/ 43 w 113"/>
              <a:gd name="T55" fmla="*/ 114 h 114"/>
              <a:gd name="T56" fmla="*/ 43 w 113"/>
              <a:gd name="T57" fmla="*/ 114 h 114"/>
              <a:gd name="T58" fmla="*/ 43 w 113"/>
              <a:gd name="T59" fmla="*/ 113 h 114"/>
              <a:gd name="T60" fmla="*/ 44 w 113"/>
              <a:gd name="T61" fmla="*/ 113 h 114"/>
              <a:gd name="T62" fmla="*/ 44 w 113"/>
              <a:gd name="T63" fmla="*/ 113 h 114"/>
              <a:gd name="T64" fmla="*/ 45 w 113"/>
              <a:gd name="T65" fmla="*/ 113 h 114"/>
              <a:gd name="T66" fmla="*/ 45 w 113"/>
              <a:gd name="T67" fmla="*/ 113 h 114"/>
              <a:gd name="T68" fmla="*/ 45 w 113"/>
              <a:gd name="T69" fmla="*/ 113 h 114"/>
              <a:gd name="T70" fmla="*/ 45 w 113"/>
              <a:gd name="T71" fmla="*/ 113 h 114"/>
              <a:gd name="T72" fmla="*/ 108 w 113"/>
              <a:gd name="T73" fmla="*/ 50 h 114"/>
              <a:gd name="T74" fmla="*/ 113 w 113"/>
              <a:gd name="T75" fmla="*/ 37 h 114"/>
              <a:gd name="T76" fmla="*/ 56 w 113"/>
              <a:gd name="T77" fmla="*/ 27 h 114"/>
              <a:gd name="T78" fmla="*/ 17 w 113"/>
              <a:gd name="T79" fmla="*/ 77 h 114"/>
              <a:gd name="T80" fmla="*/ 56 w 113"/>
              <a:gd name="T81" fmla="*/ 27 h 114"/>
              <a:gd name="T82" fmla="*/ 9 w 113"/>
              <a:gd name="T83" fmla="*/ 104 h 114"/>
              <a:gd name="T84" fmla="*/ 31 w 113"/>
              <a:gd name="T85" fmla="*/ 104 h 114"/>
              <a:gd name="T86" fmla="*/ 21 w 113"/>
              <a:gd name="T87" fmla="*/ 81 h 114"/>
              <a:gd name="T88" fmla="*/ 65 w 113"/>
              <a:gd name="T89" fmla="*/ 36 h 114"/>
              <a:gd name="T90" fmla="*/ 32 w 113"/>
              <a:gd name="T91" fmla="*/ 93 h 114"/>
              <a:gd name="T92" fmla="*/ 42 w 113"/>
              <a:gd name="T93" fmla="*/ 102 h 114"/>
              <a:gd name="T94" fmla="*/ 37 w 113"/>
              <a:gd name="T95" fmla="*/ 97 h 114"/>
              <a:gd name="T96" fmla="*/ 87 w 113"/>
              <a:gd name="T97" fmla="*/ 58 h 114"/>
              <a:gd name="T98" fmla="*/ 104 w 113"/>
              <a:gd name="T99" fmla="*/ 37 h 114"/>
              <a:gd name="T100" fmla="*/ 104 w 113"/>
              <a:gd name="T101" fmla="*/ 37 h 114"/>
              <a:gd name="T102" fmla="*/ 97 w 113"/>
              <a:gd name="T103" fmla="*/ 47 h 114"/>
              <a:gd name="T104" fmla="*/ 93 w 113"/>
              <a:gd name="T105" fmla="*/ 51 h 114"/>
              <a:gd name="T106" fmla="*/ 66 w 113"/>
              <a:gd name="T107" fmla="*/ 16 h 114"/>
              <a:gd name="T108" fmla="*/ 76 w 113"/>
              <a:gd name="T109" fmla="*/ 10 h 114"/>
              <a:gd name="T110" fmla="*/ 101 w 113"/>
              <a:gd name="T111" fmla="*/ 3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14">
                <a:moveTo>
                  <a:pt x="113" y="37"/>
                </a:moveTo>
                <a:cubicBezTo>
                  <a:pt x="113" y="33"/>
                  <a:pt x="111" y="28"/>
                  <a:pt x="108" y="25"/>
                </a:cubicBezTo>
                <a:cubicBezTo>
                  <a:pt x="88" y="5"/>
                  <a:pt x="88" y="5"/>
                  <a:pt x="88" y="5"/>
                </a:cubicBezTo>
                <a:cubicBezTo>
                  <a:pt x="85" y="2"/>
                  <a:pt x="80" y="0"/>
                  <a:pt x="76" y="0"/>
                </a:cubicBezTo>
                <a:cubicBezTo>
                  <a:pt x="71" y="0"/>
                  <a:pt x="67" y="2"/>
                  <a:pt x="63" y="5"/>
                </a:cubicBezTo>
                <a:cubicBezTo>
                  <a:pt x="43" y="26"/>
                  <a:pt x="22" y="47"/>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1" y="68"/>
                  <a:pt x="1" y="68"/>
                  <a:pt x="1" y="68"/>
                </a:cubicBezTo>
                <a:cubicBezTo>
                  <a:pt x="0" y="68"/>
                  <a:pt x="0" y="68"/>
                  <a:pt x="0" y="68"/>
                </a:cubicBezTo>
                <a:cubicBezTo>
                  <a:pt x="0" y="68"/>
                  <a:pt x="0" y="68"/>
                  <a:pt x="0" y="68"/>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69"/>
                  <a:pt x="0" y="69"/>
                  <a:pt x="0" y="69"/>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0"/>
                  <a:pt x="0" y="70"/>
                  <a:pt x="0" y="70"/>
                </a:cubicBezTo>
                <a:cubicBezTo>
                  <a:pt x="0" y="71"/>
                  <a:pt x="0" y="71"/>
                  <a:pt x="0" y="71"/>
                </a:cubicBezTo>
                <a:cubicBezTo>
                  <a:pt x="0" y="71"/>
                  <a:pt x="0" y="71"/>
                  <a:pt x="0" y="71"/>
                </a:cubicBezTo>
                <a:cubicBezTo>
                  <a:pt x="0" y="71"/>
                  <a:pt x="0" y="71"/>
                  <a:pt x="0" y="71"/>
                </a:cubicBezTo>
                <a:cubicBezTo>
                  <a:pt x="0" y="71"/>
                  <a:pt x="0" y="71"/>
                  <a:pt x="0" y="71"/>
                </a:cubicBezTo>
                <a:cubicBezTo>
                  <a:pt x="0" y="109"/>
                  <a:pt x="0" y="109"/>
                  <a:pt x="0" y="109"/>
                </a:cubicBezTo>
                <a:cubicBezTo>
                  <a:pt x="0" y="112"/>
                  <a:pt x="2" y="114"/>
                  <a:pt x="4" y="114"/>
                </a:cubicBezTo>
                <a:cubicBezTo>
                  <a:pt x="42" y="114"/>
                  <a:pt x="42" y="114"/>
                  <a:pt x="42"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4"/>
                  <a:pt x="43" y="114"/>
                  <a:pt x="43" y="114"/>
                </a:cubicBezTo>
                <a:cubicBezTo>
                  <a:pt x="43" y="113"/>
                  <a:pt x="43" y="113"/>
                  <a:pt x="43" y="113"/>
                </a:cubicBezTo>
                <a:cubicBezTo>
                  <a:pt x="44" y="113"/>
                  <a:pt x="44" y="113"/>
                  <a:pt x="44" y="113"/>
                </a:cubicBezTo>
                <a:cubicBezTo>
                  <a:pt x="44" y="113"/>
                  <a:pt x="44" y="113"/>
                  <a:pt x="44" y="113"/>
                </a:cubicBezTo>
                <a:cubicBezTo>
                  <a:pt x="44" y="113"/>
                  <a:pt x="44" y="113"/>
                  <a:pt x="44" y="113"/>
                </a:cubicBezTo>
                <a:cubicBezTo>
                  <a:pt x="44" y="113"/>
                  <a:pt x="44" y="113"/>
                  <a:pt x="44"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5" y="113"/>
                  <a:pt x="45" y="113"/>
                  <a:pt x="45" y="113"/>
                </a:cubicBezTo>
                <a:cubicBezTo>
                  <a:pt x="46" y="112"/>
                  <a:pt x="46" y="112"/>
                  <a:pt x="46" y="112"/>
                </a:cubicBezTo>
                <a:cubicBezTo>
                  <a:pt x="66" y="91"/>
                  <a:pt x="87" y="71"/>
                  <a:pt x="108" y="50"/>
                </a:cubicBezTo>
                <a:cubicBezTo>
                  <a:pt x="111" y="46"/>
                  <a:pt x="113" y="42"/>
                  <a:pt x="113" y="37"/>
                </a:cubicBezTo>
                <a:cubicBezTo>
                  <a:pt x="113" y="37"/>
                  <a:pt x="113" y="37"/>
                  <a:pt x="113" y="37"/>
                </a:cubicBezTo>
                <a:close/>
                <a:moveTo>
                  <a:pt x="56" y="27"/>
                </a:moveTo>
                <a:cubicBezTo>
                  <a:pt x="56" y="27"/>
                  <a:pt x="56" y="27"/>
                  <a:pt x="56" y="27"/>
                </a:cubicBezTo>
                <a:cubicBezTo>
                  <a:pt x="61" y="32"/>
                  <a:pt x="61" y="32"/>
                  <a:pt x="61" y="32"/>
                </a:cubicBezTo>
                <a:cubicBezTo>
                  <a:pt x="17" y="77"/>
                  <a:pt x="17" y="77"/>
                  <a:pt x="17" y="77"/>
                </a:cubicBezTo>
                <a:cubicBezTo>
                  <a:pt x="11" y="71"/>
                  <a:pt x="11" y="71"/>
                  <a:pt x="11" y="71"/>
                </a:cubicBezTo>
                <a:cubicBezTo>
                  <a:pt x="56" y="27"/>
                  <a:pt x="56" y="27"/>
                  <a:pt x="56" y="27"/>
                </a:cubicBezTo>
                <a:close/>
                <a:moveTo>
                  <a:pt x="9" y="104"/>
                </a:moveTo>
                <a:cubicBezTo>
                  <a:pt x="9" y="104"/>
                  <a:pt x="9" y="104"/>
                  <a:pt x="9" y="104"/>
                </a:cubicBezTo>
                <a:cubicBezTo>
                  <a:pt x="9" y="82"/>
                  <a:pt x="9" y="82"/>
                  <a:pt x="9" y="82"/>
                </a:cubicBezTo>
                <a:cubicBezTo>
                  <a:pt x="31" y="104"/>
                  <a:pt x="31" y="104"/>
                  <a:pt x="31" y="104"/>
                </a:cubicBezTo>
                <a:cubicBezTo>
                  <a:pt x="9" y="104"/>
                  <a:pt x="9" y="104"/>
                  <a:pt x="9" y="104"/>
                </a:cubicBezTo>
                <a:close/>
                <a:moveTo>
                  <a:pt x="21" y="81"/>
                </a:moveTo>
                <a:cubicBezTo>
                  <a:pt x="21" y="81"/>
                  <a:pt x="21" y="81"/>
                  <a:pt x="21" y="81"/>
                </a:cubicBezTo>
                <a:cubicBezTo>
                  <a:pt x="65" y="36"/>
                  <a:pt x="65" y="36"/>
                  <a:pt x="65" y="36"/>
                </a:cubicBezTo>
                <a:cubicBezTo>
                  <a:pt x="77" y="48"/>
                  <a:pt x="77" y="48"/>
                  <a:pt x="77" y="48"/>
                </a:cubicBezTo>
                <a:cubicBezTo>
                  <a:pt x="32" y="93"/>
                  <a:pt x="32" y="93"/>
                  <a:pt x="32" y="93"/>
                </a:cubicBezTo>
                <a:cubicBezTo>
                  <a:pt x="21" y="81"/>
                  <a:pt x="21" y="81"/>
                  <a:pt x="21" y="81"/>
                </a:cubicBezTo>
                <a:close/>
                <a:moveTo>
                  <a:pt x="42" y="102"/>
                </a:moveTo>
                <a:cubicBezTo>
                  <a:pt x="42" y="102"/>
                  <a:pt x="42" y="102"/>
                  <a:pt x="42" y="102"/>
                </a:cubicBezTo>
                <a:cubicBezTo>
                  <a:pt x="37" y="97"/>
                  <a:pt x="37" y="97"/>
                  <a:pt x="37" y="97"/>
                </a:cubicBezTo>
                <a:cubicBezTo>
                  <a:pt x="81" y="52"/>
                  <a:pt x="81" y="52"/>
                  <a:pt x="81" y="52"/>
                </a:cubicBezTo>
                <a:cubicBezTo>
                  <a:pt x="87" y="58"/>
                  <a:pt x="87" y="58"/>
                  <a:pt x="87" y="58"/>
                </a:cubicBezTo>
                <a:cubicBezTo>
                  <a:pt x="42" y="102"/>
                  <a:pt x="42" y="102"/>
                  <a:pt x="42" y="102"/>
                </a:cubicBezTo>
                <a:close/>
                <a:moveTo>
                  <a:pt x="104" y="37"/>
                </a:moveTo>
                <a:cubicBezTo>
                  <a:pt x="104" y="37"/>
                  <a:pt x="104" y="37"/>
                  <a:pt x="104" y="37"/>
                </a:cubicBezTo>
                <a:cubicBezTo>
                  <a:pt x="104" y="37"/>
                  <a:pt x="104" y="37"/>
                  <a:pt x="104" y="37"/>
                </a:cubicBezTo>
                <a:cubicBezTo>
                  <a:pt x="104" y="39"/>
                  <a:pt x="103" y="42"/>
                  <a:pt x="101" y="43"/>
                </a:cubicBezTo>
                <a:cubicBezTo>
                  <a:pt x="97" y="47"/>
                  <a:pt x="97" y="47"/>
                  <a:pt x="97" y="47"/>
                </a:cubicBezTo>
                <a:cubicBezTo>
                  <a:pt x="94" y="50"/>
                  <a:pt x="94" y="50"/>
                  <a:pt x="94" y="50"/>
                </a:cubicBezTo>
                <a:cubicBezTo>
                  <a:pt x="93" y="51"/>
                  <a:pt x="93" y="51"/>
                  <a:pt x="93" y="51"/>
                </a:cubicBezTo>
                <a:cubicBezTo>
                  <a:pt x="62" y="20"/>
                  <a:pt x="62" y="20"/>
                  <a:pt x="62" y="20"/>
                </a:cubicBezTo>
                <a:cubicBezTo>
                  <a:pt x="66" y="16"/>
                  <a:pt x="66" y="16"/>
                  <a:pt x="66" y="16"/>
                </a:cubicBezTo>
                <a:cubicBezTo>
                  <a:pt x="70" y="12"/>
                  <a:pt x="70" y="12"/>
                  <a:pt x="70" y="12"/>
                </a:cubicBezTo>
                <a:cubicBezTo>
                  <a:pt x="72" y="10"/>
                  <a:pt x="74" y="10"/>
                  <a:pt x="76" y="10"/>
                </a:cubicBezTo>
                <a:cubicBezTo>
                  <a:pt x="78" y="10"/>
                  <a:pt x="80" y="10"/>
                  <a:pt x="81" y="12"/>
                </a:cubicBezTo>
                <a:cubicBezTo>
                  <a:pt x="101" y="32"/>
                  <a:pt x="101" y="32"/>
                  <a:pt x="101" y="32"/>
                </a:cubicBezTo>
                <a:cubicBezTo>
                  <a:pt x="103" y="33"/>
                  <a:pt x="104" y="35"/>
                  <a:pt x="104" y="37"/>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8" name="Rectangle 24"/>
          <p:cNvSpPr>
            <a:spLocks noChangeArrowheads="1"/>
          </p:cNvSpPr>
          <p:nvPr/>
        </p:nvSpPr>
        <p:spPr bwMode="auto">
          <a:xfrm>
            <a:off x="6434906" y="1508719"/>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0" name="Rectangle 24"/>
          <p:cNvSpPr>
            <a:spLocks noChangeArrowheads="1"/>
          </p:cNvSpPr>
          <p:nvPr/>
        </p:nvSpPr>
        <p:spPr bwMode="auto">
          <a:xfrm>
            <a:off x="6434906" y="2274769"/>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1" name="Rectangle 24"/>
          <p:cNvSpPr>
            <a:spLocks noChangeArrowheads="1"/>
          </p:cNvSpPr>
          <p:nvPr/>
        </p:nvSpPr>
        <p:spPr bwMode="auto">
          <a:xfrm>
            <a:off x="6434906" y="3042936"/>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2" name="Rectangle 24"/>
          <p:cNvSpPr>
            <a:spLocks noChangeArrowheads="1"/>
          </p:cNvSpPr>
          <p:nvPr/>
        </p:nvSpPr>
        <p:spPr bwMode="auto">
          <a:xfrm>
            <a:off x="421456" y="1508719"/>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3" name="Rectangle 24"/>
          <p:cNvSpPr>
            <a:spLocks noChangeArrowheads="1"/>
          </p:cNvSpPr>
          <p:nvPr/>
        </p:nvSpPr>
        <p:spPr bwMode="auto">
          <a:xfrm>
            <a:off x="421456" y="2274769"/>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4" name="Rectangle 24"/>
          <p:cNvSpPr>
            <a:spLocks noChangeArrowheads="1"/>
          </p:cNvSpPr>
          <p:nvPr/>
        </p:nvSpPr>
        <p:spPr bwMode="auto">
          <a:xfrm>
            <a:off x="421456" y="3042936"/>
            <a:ext cx="22415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5" name="Rectangle 24"/>
          <p:cNvSpPr>
            <a:spLocks noChangeArrowheads="1"/>
          </p:cNvSpPr>
          <p:nvPr/>
        </p:nvSpPr>
        <p:spPr bwMode="auto">
          <a:xfrm>
            <a:off x="3923928" y="2040963"/>
            <a:ext cx="1296144" cy="184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p:txBody>
      </p:sp>
      <p:sp>
        <p:nvSpPr>
          <p:cNvPr id="37" name="矩形 36"/>
          <p:cNvSpPr/>
          <p:nvPr/>
        </p:nvSpPr>
        <p:spPr>
          <a:xfrm>
            <a:off x="3923928" y="2550996"/>
            <a:ext cx="1296144" cy="683475"/>
          </a:xfrm>
          <a:prstGeom prst="rect">
            <a:avLst/>
          </a:prstGeom>
        </p:spPr>
        <p:txBody>
          <a:bodyPr wrap="square">
            <a:spAutoFit/>
          </a:bodyPr>
          <a:lstStyle/>
          <a:p>
            <a:pPr lvl="0" algn="ctr">
              <a:lnSpc>
                <a:spcPct val="120000"/>
              </a:lnSpc>
              <a:spcBef>
                <a:spcPts val="300"/>
              </a:spcBef>
            </a:pPr>
            <a:r>
              <a:rPr lang="en-US" altLang="zh-CN" sz="800" dirty="0">
                <a:solidFill>
                  <a:srgbClr val="F8F8F8">
                    <a:lumMod val="50000"/>
                  </a:srgbClr>
                </a:solidFill>
              </a:rPr>
              <a:t>We have many PowerPoint templates that has been specifically designed. </a:t>
            </a:r>
          </a:p>
        </p:txBody>
      </p:sp>
      <p:sp>
        <p:nvSpPr>
          <p:cNvPr id="39"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949700" y="411510"/>
            <a:ext cx="1244600" cy="523220"/>
          </a:xfrm>
          <a:prstGeom prst="rect">
            <a:avLst/>
          </a:prstGeom>
          <a:noFill/>
        </p:spPr>
        <p:txBody>
          <a:bodyPr wrap="square" rtlCol="0">
            <a:spAutoFit/>
          </a:bodyPr>
          <a:lstStyle/>
          <a:p>
            <a:pPr algn="dist"/>
            <a:r>
              <a:rPr lang="zh-CN" altLang="en-US" sz="2800" b="1" dirty="0">
                <a:ln w="9525">
                  <a:solidFill>
                    <a:schemeClr val="bg1"/>
                  </a:solidFill>
                </a:ln>
                <a:pattFill prst="wdUpDiag">
                  <a:fgClr>
                    <a:schemeClr val="bg2">
                      <a:lumMod val="25000"/>
                    </a:schemeClr>
                  </a:fgClr>
                  <a:bgClr>
                    <a:schemeClr val="bg1"/>
                  </a:bgClr>
                </a:pattFill>
                <a:latin typeface="微软雅黑" pitchFamily="34" charset="-122"/>
                <a:ea typeface="微软雅黑" pitchFamily="34" charset="-122"/>
              </a:rPr>
              <a:t>目  录</a:t>
            </a:r>
            <a:endParaRPr lang="en-US" altLang="zh-CN" sz="2800" b="1" dirty="0">
              <a:ln w="9525">
                <a:solidFill>
                  <a:schemeClr val="bg1"/>
                </a:solidFill>
              </a:ln>
              <a:pattFill prst="wdUpDiag">
                <a:fgClr>
                  <a:schemeClr val="bg2">
                    <a:lumMod val="25000"/>
                  </a:schemeClr>
                </a:fgClr>
                <a:bgClr>
                  <a:schemeClr val="bg1"/>
                </a:bgClr>
              </a:pattFill>
              <a:latin typeface="微软雅黑" pitchFamily="34" charset="-122"/>
              <a:ea typeface="微软雅黑" pitchFamily="34" charset="-122"/>
            </a:endParaRPr>
          </a:p>
        </p:txBody>
      </p:sp>
      <p:sp>
        <p:nvSpPr>
          <p:cNvPr id="54" name="矩形 53"/>
          <p:cNvSpPr/>
          <p:nvPr/>
        </p:nvSpPr>
        <p:spPr>
          <a:xfrm>
            <a:off x="52251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Freeform 9"/>
          <p:cNvSpPr>
            <a:spLocks noEditPoints="1"/>
          </p:cNvSpPr>
          <p:nvPr/>
        </p:nvSpPr>
        <p:spPr bwMode="auto">
          <a:xfrm>
            <a:off x="7681431" y="2105223"/>
            <a:ext cx="380484" cy="247914"/>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0" name="Freeform 10"/>
          <p:cNvSpPr>
            <a:spLocks noEditPoints="1"/>
          </p:cNvSpPr>
          <p:nvPr/>
        </p:nvSpPr>
        <p:spPr bwMode="auto">
          <a:xfrm>
            <a:off x="2775873" y="2087754"/>
            <a:ext cx="286864" cy="287612"/>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1" name="Freeform 11"/>
          <p:cNvSpPr>
            <a:spLocks noEditPoints="1"/>
          </p:cNvSpPr>
          <p:nvPr/>
        </p:nvSpPr>
        <p:spPr bwMode="auto">
          <a:xfrm>
            <a:off x="6084764" y="2071848"/>
            <a:ext cx="246418" cy="313076"/>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2" name="Freeform 12"/>
          <p:cNvSpPr>
            <a:spLocks noEditPoints="1"/>
          </p:cNvSpPr>
          <p:nvPr/>
        </p:nvSpPr>
        <p:spPr bwMode="auto">
          <a:xfrm>
            <a:off x="4464895" y="2075263"/>
            <a:ext cx="214210" cy="30783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Freeform 13"/>
          <p:cNvSpPr>
            <a:spLocks noEditPoints="1"/>
          </p:cNvSpPr>
          <p:nvPr/>
        </p:nvSpPr>
        <p:spPr bwMode="auto">
          <a:xfrm>
            <a:off x="1100223" y="2084251"/>
            <a:ext cx="349030" cy="28985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5" name="矩形 74"/>
          <p:cNvSpPr/>
          <p:nvPr/>
        </p:nvSpPr>
        <p:spPr>
          <a:xfrm>
            <a:off x="216716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81816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547551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p:cNvSpPr/>
          <p:nvPr/>
        </p:nvSpPr>
        <p:spPr>
          <a:xfrm>
            <a:off x="7120164" y="1800374"/>
            <a:ext cx="1512542" cy="128989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3787169" y="2609745"/>
            <a:ext cx="1569660" cy="276999"/>
          </a:xfrm>
          <a:prstGeom prst="rect">
            <a:avLst/>
          </a:prstGeom>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关键技术与实践难点</a:t>
            </a:r>
          </a:p>
        </p:txBody>
      </p:sp>
      <p:sp>
        <p:nvSpPr>
          <p:cNvPr id="65" name="矩形 64"/>
          <p:cNvSpPr/>
          <p:nvPr/>
        </p:nvSpPr>
        <p:spPr>
          <a:xfrm>
            <a:off x="2288363" y="2609745"/>
            <a:ext cx="1261884" cy="276999"/>
          </a:xfrm>
          <a:prstGeom prst="rect">
            <a:avLst/>
          </a:prstGeom>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研究思路与方法</a:t>
            </a:r>
          </a:p>
        </p:txBody>
      </p:sp>
      <p:sp>
        <p:nvSpPr>
          <p:cNvPr id="66" name="矩形 65"/>
          <p:cNvSpPr/>
          <p:nvPr/>
        </p:nvSpPr>
        <p:spPr>
          <a:xfrm>
            <a:off x="697527" y="2609745"/>
            <a:ext cx="1138170" cy="276999"/>
          </a:xfrm>
          <a:prstGeom prst="rect">
            <a:avLst/>
          </a:prstGeom>
        </p:spPr>
        <p:txBody>
          <a:bodyPr wrap="square">
            <a:spAutoFit/>
          </a:bodyPr>
          <a:lstStyle/>
          <a:p>
            <a:pPr algn="ctr"/>
            <a:r>
              <a:rPr lang="zh-CN" altLang="en-US" sz="1200" b="1" dirty="0" smtClean="0">
                <a:ln w="6350">
                  <a:noFill/>
                </a:ln>
                <a:solidFill>
                  <a:schemeClr val="bg1"/>
                </a:solidFill>
                <a:latin typeface="Impact" pitchFamily="34" charset="0"/>
                <a:ea typeface="微软雅黑" pitchFamily="34" charset="-122"/>
              </a:rPr>
              <a:t>概述</a:t>
            </a:r>
            <a:endParaRPr lang="zh-CN" altLang="en-US" sz="1200" b="1" dirty="0">
              <a:ln w="6350">
                <a:noFill/>
              </a:ln>
              <a:solidFill>
                <a:schemeClr val="bg1"/>
              </a:solidFill>
              <a:latin typeface="Impact" pitchFamily="34" charset="0"/>
              <a:ea typeface="微软雅黑" pitchFamily="34" charset="-122"/>
            </a:endParaRPr>
          </a:p>
        </p:txBody>
      </p:sp>
      <p:sp>
        <p:nvSpPr>
          <p:cNvPr id="67" name="矩形 66"/>
          <p:cNvSpPr/>
          <p:nvPr/>
        </p:nvSpPr>
        <p:spPr>
          <a:xfrm>
            <a:off x="7099328" y="2609745"/>
            <a:ext cx="1569660" cy="276999"/>
          </a:xfrm>
          <a:prstGeom prst="rect">
            <a:avLst/>
          </a:prstGeom>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相关建议与论文总结</a:t>
            </a:r>
          </a:p>
        </p:txBody>
      </p:sp>
      <p:sp>
        <p:nvSpPr>
          <p:cNvPr id="68" name="矩形 67"/>
          <p:cNvSpPr/>
          <p:nvPr/>
        </p:nvSpPr>
        <p:spPr>
          <a:xfrm>
            <a:off x="5600522" y="2609745"/>
            <a:ext cx="1261884" cy="276999"/>
          </a:xfrm>
          <a:prstGeom prst="rect">
            <a:avLst/>
          </a:prstGeom>
        </p:spPr>
        <p:txBody>
          <a:bodyPr wrap="none">
            <a:spAutoFit/>
          </a:bodyPr>
          <a:lstStyle/>
          <a:p>
            <a:pPr algn="ctr"/>
            <a:r>
              <a:rPr lang="zh-CN" altLang="en-US" sz="1200" b="1" dirty="0">
                <a:ln w="6350">
                  <a:noFill/>
                </a:ln>
                <a:solidFill>
                  <a:schemeClr val="bg1"/>
                </a:solidFill>
                <a:latin typeface="Impact" pitchFamily="34" charset="0"/>
                <a:ea typeface="微软雅黑" pitchFamily="34" charset="-122"/>
              </a:rPr>
              <a:t>研究成果与应用</a:t>
            </a:r>
          </a:p>
        </p:txBody>
      </p:sp>
      <p:cxnSp>
        <p:nvCxnSpPr>
          <p:cNvPr id="38" name="直接连接符 37"/>
          <p:cNvCxnSpPr/>
          <p:nvPr/>
        </p:nvCxnSpPr>
        <p:spPr>
          <a:xfrm>
            <a:off x="3962400" y="956965"/>
            <a:ext cx="1185664"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923928" y="963315"/>
            <a:ext cx="1296144" cy="261610"/>
          </a:xfrm>
          <a:prstGeom prst="rect">
            <a:avLst/>
          </a:prstGeom>
        </p:spPr>
        <p:txBody>
          <a:bodyPr wrap="square">
            <a:spAutoFit/>
          </a:bodyPr>
          <a:lstStyle/>
          <a:p>
            <a:pPr lvl="0" algn="dist"/>
            <a:r>
              <a:rPr lang="en-US" altLang="zh-CN" sz="1050" dirty="0">
                <a:ln w="6350">
                  <a:noFill/>
                </a:ln>
                <a:solidFill>
                  <a:prstClr val="white"/>
                </a:solidFill>
                <a:ea typeface="微软雅黑" pitchFamily="34" charset="-122"/>
                <a:cs typeface="Arial" pitchFamily="34" charset="0"/>
              </a:rPr>
              <a:t>CONTENTS</a:t>
            </a:r>
            <a:endParaRPr lang="zh-CN" altLang="en-US" sz="1050" dirty="0">
              <a:ln w="6350">
                <a:noFill/>
              </a:ln>
              <a:solidFill>
                <a:prstClr val="white"/>
              </a:solidFill>
              <a:ea typeface="微软雅黑" pitchFamily="34" charset="-122"/>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94" name="组合 6893"/>
          <p:cNvGrpSpPr/>
          <p:nvPr/>
        </p:nvGrpSpPr>
        <p:grpSpPr>
          <a:xfrm>
            <a:off x="629664" y="1304455"/>
            <a:ext cx="1613399" cy="1612980"/>
            <a:chOff x="163513" y="1171575"/>
            <a:chExt cx="2795588" cy="2794000"/>
          </a:xfrm>
        </p:grpSpPr>
        <p:sp>
          <p:nvSpPr>
            <p:cNvPr id="3733" name="Freeform 3735"/>
            <p:cNvSpPr/>
            <p:nvPr/>
          </p:nvSpPr>
          <p:spPr bwMode="auto">
            <a:xfrm>
              <a:off x="163513"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5"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8"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6" y="794"/>
                    <a:pt x="206" y="794"/>
                    <a:pt x="206"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8"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5"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3734" name="Oval 3736"/>
            <p:cNvSpPr>
              <a:spLocks noChangeArrowheads="1"/>
            </p:cNvSpPr>
            <p:nvPr/>
          </p:nvSpPr>
          <p:spPr bwMode="auto">
            <a:xfrm>
              <a:off x="474663"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3735" name="Freeform 3737"/>
            <p:cNvSpPr/>
            <p:nvPr/>
          </p:nvSpPr>
          <p:spPr bwMode="auto">
            <a:xfrm>
              <a:off x="608013"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2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4 w 600"/>
                <a:gd name="T37" fmla="*/ 479 h 561"/>
                <a:gd name="T38" fmla="*/ 371 w 600"/>
                <a:gd name="T39" fmla="*/ 484 h 561"/>
                <a:gd name="T40" fmla="*/ 320 w 600"/>
                <a:gd name="T41" fmla="*/ 456 h 561"/>
                <a:gd name="T42" fmla="*/ 280 w 600"/>
                <a:gd name="T43" fmla="*/ 456 h 561"/>
                <a:gd name="T44" fmla="*/ 229 w 600"/>
                <a:gd name="T45" fmla="*/ 484 h 561"/>
                <a:gd name="T46" fmla="*/ 215 w 600"/>
                <a:gd name="T47" fmla="*/ 479 h 561"/>
                <a:gd name="T48" fmla="*/ 153 w 600"/>
                <a:gd name="T49" fmla="*/ 414 h 561"/>
                <a:gd name="T50" fmla="*/ 152 w 600"/>
                <a:gd name="T51" fmla="*/ 386 h 561"/>
                <a:gd name="T52" fmla="*/ 96 w 600"/>
                <a:gd name="T53" fmla="*/ 370 h 561"/>
                <a:gd name="T54" fmla="*/ 90 w 600"/>
                <a:gd name="T55" fmla="*/ 357 h 561"/>
                <a:gd name="T56" fmla="*/ 92 w 600"/>
                <a:gd name="T57" fmla="*/ 267 h 561"/>
                <a:gd name="T58" fmla="*/ 111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6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1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2" y="337"/>
                  </a:moveTo>
                  <a:cubicBezTo>
                    <a:pt x="533" y="341"/>
                    <a:pt x="523" y="350"/>
                    <a:pt x="517" y="358"/>
                  </a:cubicBezTo>
                  <a:cubicBezTo>
                    <a:pt x="523" y="344"/>
                    <a:pt x="527" y="330"/>
                    <a:pt x="530" y="315"/>
                  </a:cubicBezTo>
                  <a:cubicBezTo>
                    <a:pt x="539" y="316"/>
                    <a:pt x="562" y="318"/>
                    <a:pt x="580" y="303"/>
                  </a:cubicBezTo>
                  <a:cubicBezTo>
                    <a:pt x="598"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5" y="179"/>
                    <a:pt x="545" y="206"/>
                  </a:cubicBezTo>
                  <a:cubicBezTo>
                    <a:pt x="539" y="215"/>
                    <a:pt x="535" y="227"/>
                    <a:pt x="533" y="238"/>
                  </a:cubicBezTo>
                  <a:cubicBezTo>
                    <a:pt x="531" y="222"/>
                    <a:pt x="528" y="207"/>
                    <a:pt x="523" y="193"/>
                  </a:cubicBezTo>
                  <a:cubicBezTo>
                    <a:pt x="531" y="190"/>
                    <a:pt x="552"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1" y="42"/>
                  </a:cubicBezTo>
                  <a:cubicBezTo>
                    <a:pt x="468" y="19"/>
                    <a:pt x="439" y="0"/>
                    <a:pt x="439" y="0"/>
                  </a:cubicBezTo>
                  <a:cubicBezTo>
                    <a:pt x="439" y="0"/>
                    <a:pt x="425" y="17"/>
                    <a:pt x="430" y="50"/>
                  </a:cubicBezTo>
                  <a:cubicBezTo>
                    <a:pt x="432" y="61"/>
                    <a:pt x="439" y="73"/>
                    <a:pt x="445" y="82"/>
                  </a:cubicBezTo>
                  <a:cubicBezTo>
                    <a:pt x="434" y="74"/>
                    <a:pt x="424" y="67"/>
                    <a:pt x="412" y="61"/>
                  </a:cubicBezTo>
                  <a:cubicBezTo>
                    <a:pt x="411" y="53"/>
                    <a:pt x="407" y="37"/>
                    <a:pt x="392" y="27"/>
                  </a:cubicBezTo>
                  <a:cubicBezTo>
                    <a:pt x="376" y="16"/>
                    <a:pt x="350" y="21"/>
                    <a:pt x="350" y="21"/>
                  </a:cubicBezTo>
                  <a:cubicBezTo>
                    <a:pt x="350" y="21"/>
                    <a:pt x="355" y="47"/>
                    <a:pt x="370" y="58"/>
                  </a:cubicBezTo>
                  <a:cubicBezTo>
                    <a:pt x="384" y="68"/>
                    <a:pt x="400" y="67"/>
                    <a:pt x="408" y="66"/>
                  </a:cubicBezTo>
                  <a:cubicBezTo>
                    <a:pt x="420" y="72"/>
                    <a:pt x="431" y="79"/>
                    <a:pt x="441" y="87"/>
                  </a:cubicBezTo>
                  <a:cubicBezTo>
                    <a:pt x="430" y="83"/>
                    <a:pt x="415" y="79"/>
                    <a:pt x="403" y="87"/>
                  </a:cubicBezTo>
                  <a:cubicBezTo>
                    <a:pt x="383" y="100"/>
                    <a:pt x="374" y="118"/>
                    <a:pt x="374" y="118"/>
                  </a:cubicBezTo>
                  <a:cubicBezTo>
                    <a:pt x="374" y="118"/>
                    <a:pt x="398" y="125"/>
                    <a:pt x="418" y="119"/>
                  </a:cubicBezTo>
                  <a:cubicBezTo>
                    <a:pt x="438" y="113"/>
                    <a:pt x="448" y="102"/>
                    <a:pt x="452" y="97"/>
                  </a:cubicBezTo>
                  <a:cubicBezTo>
                    <a:pt x="463" y="107"/>
                    <a:pt x="474" y="118"/>
                    <a:pt x="483" y="130"/>
                  </a:cubicBezTo>
                  <a:cubicBezTo>
                    <a:pt x="474" y="123"/>
                    <a:pt x="460" y="115"/>
                    <a:pt x="447" y="120"/>
                  </a:cubicBezTo>
                  <a:cubicBezTo>
                    <a:pt x="423" y="127"/>
                    <a:pt x="410" y="143"/>
                    <a:pt x="410" y="143"/>
                  </a:cubicBezTo>
                  <a:cubicBezTo>
                    <a:pt x="410" y="143"/>
                    <a:pt x="432" y="155"/>
                    <a:pt x="453" y="154"/>
                  </a:cubicBezTo>
                  <a:cubicBezTo>
                    <a:pt x="474" y="154"/>
                    <a:pt x="486" y="145"/>
                    <a:pt x="491" y="142"/>
                  </a:cubicBezTo>
                  <a:cubicBezTo>
                    <a:pt x="500" y="154"/>
                    <a:pt x="507" y="168"/>
                    <a:pt x="512" y="183"/>
                  </a:cubicBezTo>
                  <a:cubicBezTo>
                    <a:pt x="506" y="173"/>
                    <a:pt x="494" y="162"/>
                    <a:pt x="480" y="163"/>
                  </a:cubicBezTo>
                  <a:cubicBezTo>
                    <a:pt x="455"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8"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1"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7" y="423"/>
                    <a:pt x="465" y="426"/>
                    <a:pt x="462" y="429"/>
                  </a:cubicBezTo>
                  <a:cubicBezTo>
                    <a:pt x="454" y="437"/>
                    <a:pt x="445" y="444"/>
                    <a:pt x="436" y="451"/>
                  </a:cubicBezTo>
                  <a:cubicBezTo>
                    <a:pt x="443"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4" y="479"/>
                  </a:cubicBezTo>
                  <a:cubicBezTo>
                    <a:pt x="394" y="472"/>
                    <a:pt x="405" y="461"/>
                    <a:pt x="404" y="447"/>
                  </a:cubicBezTo>
                  <a:cubicBezTo>
                    <a:pt x="402"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0" y="437"/>
                    <a:pt x="320"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1" y="444"/>
                    <a:pt x="246" y="468"/>
                  </a:cubicBezTo>
                  <a:cubicBezTo>
                    <a:pt x="249" y="481"/>
                    <a:pt x="262" y="489"/>
                    <a:pt x="273" y="494"/>
                  </a:cubicBezTo>
                  <a:cubicBezTo>
                    <a:pt x="258" y="492"/>
                    <a:pt x="243" y="489"/>
                    <a:pt x="229" y="484"/>
                  </a:cubicBezTo>
                  <a:cubicBezTo>
                    <a:pt x="232" y="478"/>
                    <a:pt x="236" y="464"/>
                    <a:pt x="231" y="444"/>
                  </a:cubicBezTo>
                  <a:cubicBezTo>
                    <a:pt x="227" y="424"/>
                    <a:pt x="209" y="406"/>
                    <a:pt x="209" y="406"/>
                  </a:cubicBezTo>
                  <a:cubicBezTo>
                    <a:pt x="209" y="406"/>
                    <a:pt x="198" y="423"/>
                    <a:pt x="196" y="447"/>
                  </a:cubicBezTo>
                  <a:cubicBezTo>
                    <a:pt x="196" y="461"/>
                    <a:pt x="206" y="472"/>
                    <a:pt x="215"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6"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2" y="383"/>
                    <a:pt x="116" y="398"/>
                    <a:pt x="121" y="408"/>
                  </a:cubicBezTo>
                  <a:cubicBezTo>
                    <a:pt x="111" y="397"/>
                    <a:pt x="103" y="384"/>
                    <a:pt x="96" y="370"/>
                  </a:cubicBezTo>
                  <a:cubicBezTo>
                    <a:pt x="102" y="368"/>
                    <a:pt x="116" y="361"/>
                    <a:pt x="126" y="343"/>
                  </a:cubicBezTo>
                  <a:cubicBezTo>
                    <a:pt x="137" y="325"/>
                    <a:pt x="138" y="301"/>
                    <a:pt x="138" y="301"/>
                  </a:cubicBezTo>
                  <a:cubicBezTo>
                    <a:pt x="138" y="301"/>
                    <a:pt x="118" y="304"/>
                    <a:pt x="99" y="321"/>
                  </a:cubicBezTo>
                  <a:cubicBezTo>
                    <a:pt x="89" y="330"/>
                    <a:pt x="89" y="346"/>
                    <a:pt x="90" y="357"/>
                  </a:cubicBezTo>
                  <a:cubicBezTo>
                    <a:pt x="84" y="344"/>
                    <a:pt x="80" y="329"/>
                    <a:pt x="76" y="314"/>
                  </a:cubicBezTo>
                  <a:cubicBezTo>
                    <a:pt x="83" y="313"/>
                    <a:pt x="97" y="310"/>
                    <a:pt x="113" y="296"/>
                  </a:cubicBezTo>
                  <a:cubicBezTo>
                    <a:pt x="128" y="281"/>
                    <a:pt x="134" y="257"/>
                    <a:pt x="134" y="257"/>
                  </a:cubicBezTo>
                  <a:cubicBezTo>
                    <a:pt x="134" y="257"/>
                    <a:pt x="114" y="256"/>
                    <a:pt x="92" y="267"/>
                  </a:cubicBezTo>
                  <a:cubicBezTo>
                    <a:pt x="80" y="273"/>
                    <a:pt x="75" y="288"/>
                    <a:pt x="74" y="300"/>
                  </a:cubicBezTo>
                  <a:cubicBezTo>
                    <a:pt x="73" y="289"/>
                    <a:pt x="72" y="278"/>
                    <a:pt x="72" y="267"/>
                  </a:cubicBezTo>
                  <a:cubicBezTo>
                    <a:pt x="72" y="263"/>
                    <a:pt x="72" y="258"/>
                    <a:pt x="72" y="254"/>
                  </a:cubicBezTo>
                  <a:cubicBezTo>
                    <a:pt x="78" y="255"/>
                    <a:pt x="93" y="256"/>
                    <a:pt x="111"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1" y="176"/>
                    <a:pt x="161" y="176"/>
                  </a:cubicBezTo>
                  <a:cubicBezTo>
                    <a:pt x="161" y="176"/>
                    <a:pt x="145" y="164"/>
                    <a:pt x="120"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2" y="19"/>
                    <a:pt x="129" y="42"/>
                  </a:cubicBezTo>
                  <a:cubicBezTo>
                    <a:pt x="125" y="66"/>
                    <a:pt x="139" y="85"/>
                    <a:pt x="144" y="92"/>
                  </a:cubicBezTo>
                  <a:cubicBezTo>
                    <a:pt x="133" y="102"/>
                    <a:pt x="122" y="113"/>
                    <a:pt x="113" y="126"/>
                  </a:cubicBezTo>
                  <a:cubicBezTo>
                    <a:pt x="116" y="116"/>
                    <a:pt x="120" y="103"/>
                    <a:pt x="118" y="92"/>
                  </a:cubicBezTo>
                  <a:cubicBezTo>
                    <a:pt x="114" y="58"/>
                    <a:pt x="97" y="45"/>
                    <a:pt x="97" y="45"/>
                  </a:cubicBezTo>
                  <a:cubicBezTo>
                    <a:pt x="97" y="45"/>
                    <a:pt x="74" y="71"/>
                    <a:pt x="76" y="94"/>
                  </a:cubicBezTo>
                  <a:cubicBezTo>
                    <a:pt x="79" y="118"/>
                    <a:pt x="97" y="133"/>
                    <a:pt x="104" y="138"/>
                  </a:cubicBezTo>
                  <a:cubicBezTo>
                    <a:pt x="96" y="151"/>
                    <a:pt x="88" y="164"/>
                    <a:pt x="82" y="179"/>
                  </a:cubicBezTo>
                  <a:cubicBezTo>
                    <a:pt x="83" y="168"/>
                    <a:pt x="83" y="155"/>
                    <a:pt x="79" y="145"/>
                  </a:cubicBezTo>
                  <a:cubicBezTo>
                    <a:pt x="67" y="113"/>
                    <a:pt x="46" y="105"/>
                    <a:pt x="46" y="105"/>
                  </a:cubicBezTo>
                  <a:cubicBezTo>
                    <a:pt x="46"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5"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2"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1"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1" y="495"/>
                    <a:pt x="257" y="498"/>
                    <a:pt x="272" y="500"/>
                  </a:cubicBezTo>
                  <a:cubicBezTo>
                    <a:pt x="262" y="502"/>
                    <a:pt x="249" y="506"/>
                    <a:pt x="240" y="512"/>
                  </a:cubicBezTo>
                  <a:cubicBezTo>
                    <a:pt x="212" y="533"/>
                    <a:pt x="210" y="554"/>
                    <a:pt x="210" y="554"/>
                  </a:cubicBezTo>
                  <a:cubicBezTo>
                    <a:pt x="210" y="554"/>
                    <a:pt x="244" y="561"/>
                    <a:pt x="263" y="547"/>
                  </a:cubicBezTo>
                  <a:cubicBezTo>
                    <a:pt x="282" y="533"/>
                    <a:pt x="286" y="510"/>
                    <a:pt x="287" y="502"/>
                  </a:cubicBezTo>
                  <a:cubicBezTo>
                    <a:pt x="291" y="502"/>
                    <a:pt x="296" y="502"/>
                    <a:pt x="300" y="502"/>
                  </a:cubicBezTo>
                  <a:cubicBezTo>
                    <a:pt x="304"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3"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1" y="455"/>
                  </a:cubicBezTo>
                  <a:cubicBezTo>
                    <a:pt x="454" y="445"/>
                    <a:pt x="465" y="435"/>
                    <a:pt x="475" y="424"/>
                  </a:cubicBezTo>
                  <a:cubicBezTo>
                    <a:pt x="482" y="429"/>
                    <a:pt x="501" y="443"/>
                    <a:pt x="524" y="439"/>
                  </a:cubicBezTo>
                  <a:cubicBezTo>
                    <a:pt x="548" y="435"/>
                    <a:pt x="566" y="406"/>
                    <a:pt x="566" y="406"/>
                  </a:cubicBezTo>
                  <a:cubicBezTo>
                    <a:pt x="566" y="406"/>
                    <a:pt x="550" y="393"/>
                    <a:pt x="516" y="397"/>
                  </a:cubicBezTo>
                  <a:cubicBezTo>
                    <a:pt x="505" y="399"/>
                    <a:pt x="494" y="406"/>
                    <a:pt x="485" y="411"/>
                  </a:cubicBezTo>
                  <a:cubicBezTo>
                    <a:pt x="495" y="399"/>
                    <a:pt x="503" y="386"/>
                    <a:pt x="510" y="373"/>
                  </a:cubicBezTo>
                  <a:cubicBezTo>
                    <a:pt x="518" y="376"/>
                    <a:pt x="540" y="384"/>
                    <a:pt x="561" y="375"/>
                  </a:cubicBezTo>
                  <a:cubicBezTo>
                    <a:pt x="583" y="365"/>
                    <a:pt x="593" y="332"/>
                    <a:pt x="593" y="332"/>
                  </a:cubicBezTo>
                  <a:cubicBezTo>
                    <a:pt x="593" y="332"/>
                    <a:pt x="574" y="324"/>
                    <a:pt x="542"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3736" name="Freeform 3738"/>
            <p:cNvSpPr>
              <a:spLocks noEditPoints="1"/>
            </p:cNvSpPr>
            <p:nvPr/>
          </p:nvSpPr>
          <p:spPr bwMode="auto">
            <a:xfrm>
              <a:off x="661988"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19" y="119"/>
                    <a:pt x="27" y="28"/>
                    <a:pt x="27" y="28"/>
                  </a:cubicBezTo>
                  <a:cubicBezTo>
                    <a:pt x="49" y="28"/>
                    <a:pt x="49" y="28"/>
                    <a:pt x="49" y="28"/>
                  </a:cubicBezTo>
                  <a:cubicBezTo>
                    <a:pt x="49" y="56"/>
                    <a:pt x="64"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nvGrpSpPr>
            <p:cNvPr id="6890" name="组合 6889"/>
            <p:cNvGrpSpPr/>
            <p:nvPr/>
          </p:nvGrpSpPr>
          <p:grpSpPr>
            <a:xfrm>
              <a:off x="1090613" y="2070100"/>
              <a:ext cx="941388" cy="647700"/>
              <a:chOff x="1090613" y="2070100"/>
              <a:chExt cx="941388" cy="647700"/>
            </a:xfrm>
          </p:grpSpPr>
          <p:sp>
            <p:nvSpPr>
              <p:cNvPr id="3737" name="Freeform 3739"/>
              <p:cNvSpPr/>
              <p:nvPr/>
            </p:nvSpPr>
            <p:spPr bwMode="auto">
              <a:xfrm>
                <a:off x="1835151"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6"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8" name="Freeform 3740"/>
              <p:cNvSpPr/>
              <p:nvPr/>
            </p:nvSpPr>
            <p:spPr bwMode="auto">
              <a:xfrm>
                <a:off x="1822451" y="2190750"/>
                <a:ext cx="95250" cy="88900"/>
              </a:xfrm>
              <a:custGeom>
                <a:avLst/>
                <a:gdLst>
                  <a:gd name="T0" fmla="*/ 24 w 30"/>
                  <a:gd name="T1" fmla="*/ 28 h 28"/>
                  <a:gd name="T2" fmla="*/ 10 w 30"/>
                  <a:gd name="T3" fmla="*/ 9 h 28"/>
                  <a:gd name="T4" fmla="*/ 25 w 30"/>
                  <a:gd name="T5" fmla="*/ 28 h 28"/>
                  <a:gd name="T6" fmla="*/ 3 w 30"/>
                  <a:gd name="T7" fmla="*/ 0 h 28"/>
                  <a:gd name="T8" fmla="*/ 24 w 30"/>
                  <a:gd name="T9" fmla="*/ 28 h 28"/>
                </a:gdLst>
                <a:ahLst/>
                <a:cxnLst>
                  <a:cxn ang="0">
                    <a:pos x="T0" y="T1"/>
                  </a:cxn>
                  <a:cxn ang="0">
                    <a:pos x="T2" y="T3"/>
                  </a:cxn>
                  <a:cxn ang="0">
                    <a:pos x="T4" y="T5"/>
                  </a:cxn>
                  <a:cxn ang="0">
                    <a:pos x="T6" y="T7"/>
                  </a:cxn>
                  <a:cxn ang="0">
                    <a:pos x="T8" y="T9"/>
                  </a:cxn>
                </a:cxnLst>
                <a:rect l="0" t="0" r="r" b="b"/>
                <a:pathLst>
                  <a:path w="30" h="28">
                    <a:moveTo>
                      <a:pt x="24" y="28"/>
                    </a:moveTo>
                    <a:cubicBezTo>
                      <a:pt x="21" y="23"/>
                      <a:pt x="17" y="16"/>
                      <a:pt x="10" y="9"/>
                    </a:cubicBezTo>
                    <a:cubicBezTo>
                      <a:pt x="10" y="9"/>
                      <a:pt x="20" y="18"/>
                      <a:pt x="25" y="28"/>
                    </a:cubicBezTo>
                    <a:cubicBezTo>
                      <a:pt x="25" y="25"/>
                      <a:pt x="30" y="2"/>
                      <a:pt x="3" y="0"/>
                    </a:cubicBezTo>
                    <a:cubicBezTo>
                      <a:pt x="3" y="0"/>
                      <a:pt x="0" y="26"/>
                      <a:pt x="24"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9" name="Freeform 3741"/>
              <p:cNvSpPr/>
              <p:nvPr/>
            </p:nvSpPr>
            <p:spPr bwMode="auto">
              <a:xfrm>
                <a:off x="1803401"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0" name="Freeform 3742"/>
              <p:cNvSpPr/>
              <p:nvPr/>
            </p:nvSpPr>
            <p:spPr bwMode="auto">
              <a:xfrm>
                <a:off x="1755776"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0"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1" name="Freeform 3743"/>
              <p:cNvSpPr/>
              <p:nvPr/>
            </p:nvSpPr>
            <p:spPr bwMode="auto">
              <a:xfrm>
                <a:off x="1685926" y="2387600"/>
                <a:ext cx="120650" cy="111125"/>
              </a:xfrm>
              <a:custGeom>
                <a:avLst/>
                <a:gdLst>
                  <a:gd name="T0" fmla="*/ 19 w 38"/>
                  <a:gd name="T1" fmla="*/ 34 h 35"/>
                  <a:gd name="T2" fmla="*/ 17 w 38"/>
                  <a:gd name="T3" fmla="*/ 12 h 35"/>
                  <a:gd name="T4" fmla="*/ 21 w 38"/>
                  <a:gd name="T5" fmla="*/ 35 h 35"/>
                  <a:gd name="T6" fmla="*/ 15 w 38"/>
                  <a:gd name="T7" fmla="*/ 0 h 35"/>
                  <a:gd name="T8" fmla="*/ 19 w 38"/>
                  <a:gd name="T9" fmla="*/ 34 h 35"/>
                </a:gdLst>
                <a:ahLst/>
                <a:cxnLst>
                  <a:cxn ang="0">
                    <a:pos x="T0" y="T1"/>
                  </a:cxn>
                  <a:cxn ang="0">
                    <a:pos x="T2" y="T3"/>
                  </a:cxn>
                  <a:cxn ang="0">
                    <a:pos x="T4" y="T5"/>
                  </a:cxn>
                  <a:cxn ang="0">
                    <a:pos x="T6" y="T7"/>
                  </a:cxn>
                  <a:cxn ang="0">
                    <a:pos x="T8" y="T9"/>
                  </a:cxn>
                </a:cxnLst>
                <a:rect l="0" t="0" r="r" b="b"/>
                <a:pathLst>
                  <a:path w="38" h="35">
                    <a:moveTo>
                      <a:pt x="19" y="34"/>
                    </a:moveTo>
                    <a:cubicBezTo>
                      <a:pt x="20" y="30"/>
                      <a:pt x="20" y="21"/>
                      <a:pt x="17" y="12"/>
                    </a:cubicBezTo>
                    <a:cubicBezTo>
                      <a:pt x="17" y="12"/>
                      <a:pt x="21" y="24"/>
                      <a:pt x="21" y="35"/>
                    </a:cubicBezTo>
                    <a:cubicBezTo>
                      <a:pt x="23" y="33"/>
                      <a:pt x="38"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2" name="Freeform 3744"/>
              <p:cNvSpPr/>
              <p:nvPr/>
            </p:nvSpPr>
            <p:spPr bwMode="auto">
              <a:xfrm>
                <a:off x="160020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7"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3" name="Freeform 3745"/>
              <p:cNvSpPr/>
              <p:nvPr/>
            </p:nvSpPr>
            <p:spPr bwMode="auto">
              <a:xfrm>
                <a:off x="1682751"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4" name="Freeform 3746"/>
              <p:cNvSpPr/>
              <p:nvPr/>
            </p:nvSpPr>
            <p:spPr bwMode="auto">
              <a:xfrm>
                <a:off x="1787526"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1"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5" name="Freeform 3747"/>
              <p:cNvSpPr/>
              <p:nvPr/>
            </p:nvSpPr>
            <p:spPr bwMode="auto">
              <a:xfrm>
                <a:off x="186690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6" name="Freeform 3748"/>
              <p:cNvSpPr/>
              <p:nvPr/>
            </p:nvSpPr>
            <p:spPr bwMode="auto">
              <a:xfrm>
                <a:off x="1920876"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7" name="Freeform 3749"/>
              <p:cNvSpPr/>
              <p:nvPr/>
            </p:nvSpPr>
            <p:spPr bwMode="auto">
              <a:xfrm>
                <a:off x="1936751" y="2181225"/>
                <a:ext cx="95250" cy="88900"/>
              </a:xfrm>
              <a:custGeom>
                <a:avLst/>
                <a:gdLst>
                  <a:gd name="T0" fmla="*/ 4 w 30"/>
                  <a:gd name="T1" fmla="*/ 27 h 28"/>
                  <a:gd name="T2" fmla="*/ 19 w 30"/>
                  <a:gd name="T3" fmla="*/ 9 h 28"/>
                  <a:gd name="T4" fmla="*/ 5 w 30"/>
                  <a:gd name="T5" fmla="*/ 28 h 28"/>
                  <a:gd name="T6" fmla="*/ 26 w 30"/>
                  <a:gd name="T7" fmla="*/ 0 h 28"/>
                  <a:gd name="T8" fmla="*/ 4 w 30"/>
                  <a:gd name="T9" fmla="*/ 27 h 28"/>
                </a:gdLst>
                <a:ahLst/>
                <a:cxnLst>
                  <a:cxn ang="0">
                    <a:pos x="T0" y="T1"/>
                  </a:cxn>
                  <a:cxn ang="0">
                    <a:pos x="T2" y="T3"/>
                  </a:cxn>
                  <a:cxn ang="0">
                    <a:pos x="T4" y="T5"/>
                  </a:cxn>
                  <a:cxn ang="0">
                    <a:pos x="T6" y="T7"/>
                  </a:cxn>
                  <a:cxn ang="0">
                    <a:pos x="T8" y="T9"/>
                  </a:cxn>
                </a:cxnLst>
                <a:rect l="0" t="0" r="r" b="b"/>
                <a:pathLst>
                  <a:path w="30" h="28">
                    <a:moveTo>
                      <a:pt x="4" y="27"/>
                    </a:moveTo>
                    <a:cubicBezTo>
                      <a:pt x="8" y="24"/>
                      <a:pt x="14" y="18"/>
                      <a:pt x="19" y="9"/>
                    </a:cubicBezTo>
                    <a:cubicBezTo>
                      <a:pt x="19" y="9"/>
                      <a:pt x="13" y="20"/>
                      <a:pt x="5" y="28"/>
                    </a:cubicBezTo>
                    <a:cubicBezTo>
                      <a:pt x="8" y="28"/>
                      <a:pt x="30" y="27"/>
                      <a:pt x="26" y="0"/>
                    </a:cubicBezTo>
                    <a:cubicBezTo>
                      <a:pt x="26" y="0"/>
                      <a:pt x="0" y="4"/>
                      <a:pt x="4"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8" name="Freeform 3750"/>
              <p:cNvSpPr/>
              <p:nvPr/>
            </p:nvSpPr>
            <p:spPr bwMode="auto">
              <a:xfrm>
                <a:off x="1920876" y="2070100"/>
                <a:ext cx="104775" cy="95250"/>
              </a:xfrm>
              <a:custGeom>
                <a:avLst/>
                <a:gdLst>
                  <a:gd name="T0" fmla="*/ 20 w 33"/>
                  <a:gd name="T1" fmla="*/ 10 h 30"/>
                  <a:gd name="T2" fmla="*/ 8 w 33"/>
                  <a:gd name="T3" fmla="*/ 30 h 30"/>
                  <a:gd name="T4" fmla="*/ 25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5" y="0"/>
                    </a:cubicBezTo>
                    <a:cubicBezTo>
                      <a:pt x="25"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89" name="Freeform 3751"/>
              <p:cNvSpPr>
                <a:spLocks noEditPoints="1"/>
              </p:cNvSpPr>
              <p:nvPr/>
            </p:nvSpPr>
            <p:spPr bwMode="auto">
              <a:xfrm>
                <a:off x="1182688" y="2136775"/>
                <a:ext cx="757238"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5 w 238"/>
                  <a:gd name="T35" fmla="*/ 142 h 183"/>
                  <a:gd name="T36" fmla="*/ 86 w 238"/>
                  <a:gd name="T37" fmla="*/ 151 h 183"/>
                  <a:gd name="T38" fmla="*/ 94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19 w 238"/>
                  <a:gd name="T63" fmla="*/ 137 h 183"/>
                  <a:gd name="T64" fmla="*/ 119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3 w 238"/>
                  <a:gd name="T79" fmla="*/ 171 h 183"/>
                  <a:gd name="T80" fmla="*/ 123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4 w 238"/>
                  <a:gd name="T93" fmla="*/ 151 h 183"/>
                  <a:gd name="T94" fmla="*/ 90 w 238"/>
                  <a:gd name="T95" fmla="*/ 149 h 183"/>
                  <a:gd name="T96" fmla="*/ 89 w 238"/>
                  <a:gd name="T97" fmla="*/ 144 h 183"/>
                  <a:gd name="T98" fmla="*/ 112 w 238"/>
                  <a:gd name="T99" fmla="*/ 135 h 183"/>
                  <a:gd name="T100" fmla="*/ 115 w 238"/>
                  <a:gd name="T101" fmla="*/ 135 h 183"/>
                  <a:gd name="T102" fmla="*/ 115 w 238"/>
                  <a:gd name="T103" fmla="*/ 136 h 183"/>
                  <a:gd name="T104" fmla="*/ 94 w 238"/>
                  <a:gd name="T105" fmla="*/ 151 h 183"/>
                  <a:gd name="T106" fmla="*/ 148 w 238"/>
                  <a:gd name="T107" fmla="*/ 149 h 183"/>
                  <a:gd name="T108" fmla="*/ 144 w 238"/>
                  <a:gd name="T109" fmla="*/ 151 h 183"/>
                  <a:gd name="T110" fmla="*/ 144 w 238"/>
                  <a:gd name="T111" fmla="*/ 151 h 183"/>
                  <a:gd name="T112" fmla="*/ 123 w 238"/>
                  <a:gd name="T113" fmla="*/ 136 h 183"/>
                  <a:gd name="T114" fmla="*/ 123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6" y="2"/>
                      <a:pt x="6" y="1"/>
                      <a:pt x="5" y="1"/>
                    </a:cubicBezTo>
                    <a:cubicBezTo>
                      <a:pt x="3" y="0"/>
                      <a:pt x="2" y="1"/>
                      <a:pt x="2" y="2"/>
                    </a:cubicBezTo>
                    <a:cubicBezTo>
                      <a:pt x="0" y="46"/>
                      <a:pt x="10" y="80"/>
                      <a:pt x="33" y="103"/>
                    </a:cubicBezTo>
                    <a:cubicBezTo>
                      <a:pt x="54" y="124"/>
                      <a:pt x="81" y="131"/>
                      <a:pt x="99" y="134"/>
                    </a:cubicBezTo>
                    <a:cubicBezTo>
                      <a:pt x="93" y="136"/>
                      <a:pt x="87" y="138"/>
                      <a:pt x="85" y="142"/>
                    </a:cubicBezTo>
                    <a:cubicBezTo>
                      <a:pt x="84" y="144"/>
                      <a:pt x="84" y="147"/>
                      <a:pt x="86" y="151"/>
                    </a:cubicBezTo>
                    <a:cubicBezTo>
                      <a:pt x="89" y="154"/>
                      <a:pt x="91" y="155"/>
                      <a:pt x="94"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2" y="179"/>
                      <a:pt x="101"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19" y="137"/>
                    </a:cubicBezTo>
                    <a:cubicBezTo>
                      <a:pt x="119" y="171"/>
                      <a:pt x="119" y="171"/>
                      <a:pt x="119" y="171"/>
                    </a:cubicBezTo>
                    <a:cubicBezTo>
                      <a:pt x="119"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3" y="174"/>
                      <a:pt x="123" y="171"/>
                    </a:cubicBezTo>
                    <a:cubicBezTo>
                      <a:pt x="123" y="142"/>
                      <a:pt x="123" y="142"/>
                      <a:pt x="123"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4" y="151"/>
                    </a:moveTo>
                    <a:cubicBezTo>
                      <a:pt x="93" y="151"/>
                      <a:pt x="91" y="151"/>
                      <a:pt x="90" y="149"/>
                    </a:cubicBezTo>
                    <a:cubicBezTo>
                      <a:pt x="88" y="147"/>
                      <a:pt x="89" y="145"/>
                      <a:pt x="89" y="144"/>
                    </a:cubicBezTo>
                    <a:cubicBezTo>
                      <a:pt x="91" y="140"/>
                      <a:pt x="104" y="136"/>
                      <a:pt x="112" y="135"/>
                    </a:cubicBezTo>
                    <a:cubicBezTo>
                      <a:pt x="113" y="135"/>
                      <a:pt x="114" y="135"/>
                      <a:pt x="115" y="135"/>
                    </a:cubicBezTo>
                    <a:cubicBezTo>
                      <a:pt x="115" y="136"/>
                      <a:pt x="115" y="136"/>
                      <a:pt x="115" y="136"/>
                    </a:cubicBezTo>
                    <a:cubicBezTo>
                      <a:pt x="110" y="142"/>
                      <a:pt x="101" y="151"/>
                      <a:pt x="94" y="151"/>
                    </a:cubicBezTo>
                    <a:close/>
                    <a:moveTo>
                      <a:pt x="148" y="149"/>
                    </a:moveTo>
                    <a:cubicBezTo>
                      <a:pt x="147" y="151"/>
                      <a:pt x="146" y="151"/>
                      <a:pt x="144" y="151"/>
                    </a:cubicBezTo>
                    <a:cubicBezTo>
                      <a:pt x="144" y="151"/>
                      <a:pt x="144" y="151"/>
                      <a:pt x="144" y="151"/>
                    </a:cubicBezTo>
                    <a:cubicBezTo>
                      <a:pt x="137" y="151"/>
                      <a:pt x="128" y="142"/>
                      <a:pt x="123" y="136"/>
                    </a:cubicBezTo>
                    <a:cubicBezTo>
                      <a:pt x="123" y="135"/>
                      <a:pt x="123" y="135"/>
                      <a:pt x="123"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0" name="Freeform 3752"/>
              <p:cNvSpPr/>
              <p:nvPr/>
            </p:nvSpPr>
            <p:spPr bwMode="auto">
              <a:xfrm>
                <a:off x="1195388"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1" name="Freeform 3753"/>
              <p:cNvSpPr/>
              <p:nvPr/>
            </p:nvSpPr>
            <p:spPr bwMode="auto">
              <a:xfrm>
                <a:off x="1204913"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2" name="Freeform 3754"/>
              <p:cNvSpPr/>
              <p:nvPr/>
            </p:nvSpPr>
            <p:spPr bwMode="auto">
              <a:xfrm>
                <a:off x="1227138" y="2270125"/>
                <a:ext cx="93663"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3" name="Freeform 3755"/>
              <p:cNvSpPr/>
              <p:nvPr/>
            </p:nvSpPr>
            <p:spPr bwMode="auto">
              <a:xfrm>
                <a:off x="1258888" y="2333625"/>
                <a:ext cx="112713" cy="101600"/>
              </a:xfrm>
              <a:custGeom>
                <a:avLst/>
                <a:gdLst>
                  <a:gd name="T0" fmla="*/ 12 w 35"/>
                  <a:gd name="T1" fmla="*/ 32 h 32"/>
                  <a:gd name="T2" fmla="*/ 20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0" y="11"/>
                      <a:pt x="20"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4" name="Freeform 3756"/>
              <p:cNvSpPr/>
              <p:nvPr/>
            </p:nvSpPr>
            <p:spPr bwMode="auto">
              <a:xfrm>
                <a:off x="132080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5" name="Freeform 3757"/>
              <p:cNvSpPr/>
              <p:nvPr/>
            </p:nvSpPr>
            <p:spPr bwMode="auto">
              <a:xfrm>
                <a:off x="140652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6" name="Freeform 3758"/>
              <p:cNvSpPr/>
              <p:nvPr/>
            </p:nvSpPr>
            <p:spPr bwMode="auto">
              <a:xfrm>
                <a:off x="133032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3" y="17"/>
                      <a:pt x="35" y="14"/>
                    </a:cubicBezTo>
                    <a:cubicBezTo>
                      <a:pt x="24" y="18"/>
                      <a:pt x="12" y="19"/>
                      <a:pt x="12" y="19"/>
                    </a:cubicBezTo>
                    <a:cubicBezTo>
                      <a:pt x="21" y="18"/>
                      <a:pt x="29"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7" name="Freeform 3759"/>
              <p:cNvSpPr/>
              <p:nvPr/>
            </p:nvSpPr>
            <p:spPr bwMode="auto">
              <a:xfrm>
                <a:off x="1223963" y="2466975"/>
                <a:ext cx="112713"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5"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8" name="Freeform 3760"/>
              <p:cNvSpPr/>
              <p:nvPr/>
            </p:nvSpPr>
            <p:spPr bwMode="auto">
              <a:xfrm>
                <a:off x="1157288" y="2390775"/>
                <a:ext cx="98425" cy="104775"/>
              </a:xfrm>
              <a:custGeom>
                <a:avLst/>
                <a:gdLst>
                  <a:gd name="T0" fmla="*/ 31 w 31"/>
                  <a:gd name="T1" fmla="*/ 24 h 33"/>
                  <a:gd name="T2" fmla="*/ 10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0" y="13"/>
                      <a:pt x="10"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99" name="Freeform 3761"/>
              <p:cNvSpPr/>
              <p:nvPr/>
            </p:nvSpPr>
            <p:spPr bwMode="auto">
              <a:xfrm>
                <a:off x="1112838" y="2286000"/>
                <a:ext cx="88900" cy="95250"/>
              </a:xfrm>
              <a:custGeom>
                <a:avLst/>
                <a:gdLst>
                  <a:gd name="T0" fmla="*/ 28 w 28"/>
                  <a:gd name="T1" fmla="*/ 24 h 30"/>
                  <a:gd name="T2" fmla="*/ 10 w 28"/>
                  <a:gd name="T3" fmla="*/ 10 h 30"/>
                  <a:gd name="T4" fmla="*/ 28 w 28"/>
                  <a:gd name="T5" fmla="*/ 23 h 30"/>
                  <a:gd name="T6" fmla="*/ 0 w 28"/>
                  <a:gd name="T7" fmla="*/ 3 h 30"/>
                  <a:gd name="T8" fmla="*/ 28 w 28"/>
                  <a:gd name="T9" fmla="*/ 24 h 30"/>
                </a:gdLst>
                <a:ahLst/>
                <a:cxnLst>
                  <a:cxn ang="0">
                    <a:pos x="T0" y="T1"/>
                  </a:cxn>
                  <a:cxn ang="0">
                    <a:pos x="T2" y="T3"/>
                  </a:cxn>
                  <a:cxn ang="0">
                    <a:pos x="T4" y="T5"/>
                  </a:cxn>
                  <a:cxn ang="0">
                    <a:pos x="T6" y="T7"/>
                  </a:cxn>
                  <a:cxn ang="0">
                    <a:pos x="T8" y="T9"/>
                  </a:cxn>
                </a:cxnLst>
                <a:rect l="0" t="0" r="r" b="b"/>
                <a:pathLst>
                  <a:path w="28" h="30">
                    <a:moveTo>
                      <a:pt x="28" y="24"/>
                    </a:moveTo>
                    <a:cubicBezTo>
                      <a:pt x="18" y="19"/>
                      <a:pt x="10" y="10"/>
                      <a:pt x="10" y="10"/>
                    </a:cubicBezTo>
                    <a:cubicBezTo>
                      <a:pt x="16" y="17"/>
                      <a:pt x="24" y="21"/>
                      <a:pt x="28" y="23"/>
                    </a:cubicBezTo>
                    <a:cubicBezTo>
                      <a:pt x="26" y="0"/>
                      <a:pt x="0" y="3"/>
                      <a:pt x="0" y="3"/>
                    </a:cubicBezTo>
                    <a:cubicBezTo>
                      <a:pt x="3" y="30"/>
                      <a:pt x="25"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0" name="Freeform 3762"/>
              <p:cNvSpPr/>
              <p:nvPr/>
            </p:nvSpPr>
            <p:spPr bwMode="auto">
              <a:xfrm>
                <a:off x="1090613" y="2181225"/>
                <a:ext cx="95250" cy="88900"/>
              </a:xfrm>
              <a:custGeom>
                <a:avLst/>
                <a:gdLst>
                  <a:gd name="T0" fmla="*/ 25 w 30"/>
                  <a:gd name="T1" fmla="*/ 28 h 28"/>
                  <a:gd name="T2" fmla="*/ 11 w 30"/>
                  <a:gd name="T3" fmla="*/ 9 h 28"/>
                  <a:gd name="T4" fmla="*/ 26 w 30"/>
                  <a:gd name="T5" fmla="*/ 27 h 28"/>
                  <a:gd name="T6" fmla="*/ 4 w 30"/>
                  <a:gd name="T7" fmla="*/ 0 h 28"/>
                  <a:gd name="T8" fmla="*/ 25 w 30"/>
                  <a:gd name="T9" fmla="*/ 28 h 28"/>
                </a:gdLst>
                <a:ahLst/>
                <a:cxnLst>
                  <a:cxn ang="0">
                    <a:pos x="T0" y="T1"/>
                  </a:cxn>
                  <a:cxn ang="0">
                    <a:pos x="T2" y="T3"/>
                  </a:cxn>
                  <a:cxn ang="0">
                    <a:pos x="T4" y="T5"/>
                  </a:cxn>
                  <a:cxn ang="0">
                    <a:pos x="T6" y="T7"/>
                  </a:cxn>
                  <a:cxn ang="0">
                    <a:pos x="T8" y="T9"/>
                  </a:cxn>
                </a:cxnLst>
                <a:rect l="0" t="0" r="r" b="b"/>
                <a:pathLst>
                  <a:path w="30" h="28">
                    <a:moveTo>
                      <a:pt x="25" y="28"/>
                    </a:moveTo>
                    <a:cubicBezTo>
                      <a:pt x="17" y="20"/>
                      <a:pt x="11" y="9"/>
                      <a:pt x="11" y="9"/>
                    </a:cubicBezTo>
                    <a:cubicBezTo>
                      <a:pt x="16" y="18"/>
                      <a:pt x="22" y="24"/>
                      <a:pt x="26" y="27"/>
                    </a:cubicBezTo>
                    <a:cubicBezTo>
                      <a:pt x="30" y="4"/>
                      <a:pt x="4" y="0"/>
                      <a:pt x="4" y="0"/>
                    </a:cubicBezTo>
                    <a:cubicBezTo>
                      <a:pt x="0" y="27"/>
                      <a:pt x="22" y="28"/>
                      <a:pt x="2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1" name="Freeform 3763"/>
              <p:cNvSpPr/>
              <p:nvPr/>
            </p:nvSpPr>
            <p:spPr bwMode="auto">
              <a:xfrm>
                <a:off x="1096963" y="2070100"/>
                <a:ext cx="104775" cy="95250"/>
              </a:xfrm>
              <a:custGeom>
                <a:avLst/>
                <a:gdLst>
                  <a:gd name="T0" fmla="*/ 25 w 33"/>
                  <a:gd name="T1" fmla="*/ 30 h 30"/>
                  <a:gd name="T2" fmla="*/ 13 w 33"/>
                  <a:gd name="T3" fmla="*/ 10 h 30"/>
                  <a:gd name="T4" fmla="*/ 26 w 33"/>
                  <a:gd name="T5" fmla="*/ 29 h 30"/>
                  <a:gd name="T6" fmla="*/ 8 w 33"/>
                  <a:gd name="T7" fmla="*/ 0 h 30"/>
                  <a:gd name="T8" fmla="*/ 25 w 33"/>
                  <a:gd name="T9" fmla="*/ 30 h 30"/>
                </a:gdLst>
                <a:ahLst/>
                <a:cxnLst>
                  <a:cxn ang="0">
                    <a:pos x="T0" y="T1"/>
                  </a:cxn>
                  <a:cxn ang="0">
                    <a:pos x="T2" y="T3"/>
                  </a:cxn>
                  <a:cxn ang="0">
                    <a:pos x="T4" y="T5"/>
                  </a:cxn>
                  <a:cxn ang="0">
                    <a:pos x="T6" y="T7"/>
                  </a:cxn>
                  <a:cxn ang="0">
                    <a:pos x="T8" y="T9"/>
                  </a:cxn>
                </a:cxnLst>
                <a:rect l="0" t="0" r="r" b="b"/>
                <a:pathLst>
                  <a:path w="33" h="30">
                    <a:moveTo>
                      <a:pt x="25" y="30"/>
                    </a:moveTo>
                    <a:cubicBezTo>
                      <a:pt x="18" y="22"/>
                      <a:pt x="13" y="10"/>
                      <a:pt x="13" y="10"/>
                    </a:cubicBezTo>
                    <a:cubicBezTo>
                      <a:pt x="17" y="19"/>
                      <a:pt x="23" y="26"/>
                      <a:pt x="26" y="29"/>
                    </a:cubicBezTo>
                    <a:cubicBezTo>
                      <a:pt x="33" y="7"/>
                      <a:pt x="8" y="0"/>
                      <a:pt x="8" y="0"/>
                    </a:cubicBezTo>
                    <a:cubicBezTo>
                      <a:pt x="0" y="26"/>
                      <a:pt x="23" y="30"/>
                      <a:pt x="2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5" name="组合 6894"/>
          <p:cNvGrpSpPr/>
          <p:nvPr/>
        </p:nvGrpSpPr>
        <p:grpSpPr>
          <a:xfrm>
            <a:off x="2720395" y="1304455"/>
            <a:ext cx="1613399" cy="1612980"/>
            <a:chOff x="3786188" y="1171575"/>
            <a:chExt cx="2795588" cy="2794000"/>
          </a:xfrm>
        </p:grpSpPr>
        <p:sp>
          <p:nvSpPr>
            <p:cNvPr id="6802" name="Freeform 3764"/>
            <p:cNvSpPr/>
            <p:nvPr/>
          </p:nvSpPr>
          <p:spPr bwMode="auto">
            <a:xfrm>
              <a:off x="3786188"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1 w 880"/>
                <a:gd name="T33" fmla="*/ 61 h 880"/>
                <a:gd name="T34" fmla="*/ 206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6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0 w 880"/>
                <a:gd name="T85" fmla="*/ 757 h 880"/>
                <a:gd name="T86" fmla="*/ 757 w 880"/>
                <a:gd name="T87" fmla="*/ 721 h 880"/>
                <a:gd name="T88" fmla="*/ 793 w 880"/>
                <a:gd name="T89" fmla="*/ 674 h 880"/>
                <a:gd name="T90" fmla="*/ 819 w 880"/>
                <a:gd name="T91" fmla="*/ 629 h 880"/>
                <a:gd name="T92" fmla="*/ 841 w 880"/>
                <a:gd name="T93" fmla="*/ 574 h 880"/>
                <a:gd name="T94" fmla="*/ 855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5" y="355"/>
                    <a:pt x="855" y="355"/>
                    <a:pt x="855" y="355"/>
                  </a:cubicBezTo>
                  <a:cubicBezTo>
                    <a:pt x="868" y="337"/>
                    <a:pt x="862" y="315"/>
                    <a:pt x="842" y="306"/>
                  </a:cubicBezTo>
                  <a:cubicBezTo>
                    <a:pt x="841" y="305"/>
                    <a:pt x="841" y="305"/>
                    <a:pt x="841" y="305"/>
                  </a:cubicBezTo>
                  <a:cubicBezTo>
                    <a:pt x="821"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59" y="137"/>
                    <a:pt x="743" y="121"/>
                    <a:pt x="721" y="123"/>
                  </a:cubicBezTo>
                  <a:cubicBezTo>
                    <a:pt x="720" y="123"/>
                    <a:pt x="720" y="123"/>
                    <a:pt x="720"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6" y="59"/>
                    <a:pt x="272" y="69"/>
                    <a:pt x="251" y="61"/>
                  </a:cubicBezTo>
                  <a:cubicBezTo>
                    <a:pt x="251" y="61"/>
                    <a:pt x="251" y="61"/>
                    <a:pt x="251" y="61"/>
                  </a:cubicBezTo>
                  <a:cubicBezTo>
                    <a:pt x="230" y="53"/>
                    <a:pt x="210" y="65"/>
                    <a:pt x="206"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6" y="206"/>
                    <a:pt x="86" y="206"/>
                    <a:pt x="86"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6"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1" y="819"/>
                    <a:pt x="251" y="819"/>
                    <a:pt x="251" y="819"/>
                  </a:cubicBezTo>
                  <a:cubicBezTo>
                    <a:pt x="272" y="811"/>
                    <a:pt x="296"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0" y="757"/>
                  </a:cubicBezTo>
                  <a:cubicBezTo>
                    <a:pt x="721" y="757"/>
                    <a:pt x="721" y="757"/>
                    <a:pt x="721" y="757"/>
                  </a:cubicBezTo>
                  <a:cubicBezTo>
                    <a:pt x="743" y="759"/>
                    <a:pt x="759"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1" y="584"/>
                    <a:pt x="841" y="574"/>
                  </a:cubicBezTo>
                  <a:cubicBezTo>
                    <a:pt x="842" y="574"/>
                    <a:pt x="842" y="574"/>
                    <a:pt x="842" y="574"/>
                  </a:cubicBezTo>
                  <a:cubicBezTo>
                    <a:pt x="862" y="565"/>
                    <a:pt x="868" y="543"/>
                    <a:pt x="855"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04" name="Oval 3765"/>
            <p:cNvSpPr>
              <a:spLocks noChangeArrowheads="1"/>
            </p:cNvSpPr>
            <p:nvPr/>
          </p:nvSpPr>
          <p:spPr bwMode="auto">
            <a:xfrm>
              <a:off x="4097338"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05" name="Freeform 3766"/>
            <p:cNvSpPr/>
            <p:nvPr/>
          </p:nvSpPr>
          <p:spPr bwMode="auto">
            <a:xfrm>
              <a:off x="4230688" y="1711325"/>
              <a:ext cx="1906588" cy="1781175"/>
            </a:xfrm>
            <a:custGeom>
              <a:avLst/>
              <a:gdLst>
                <a:gd name="T0" fmla="*/ 580 w 600"/>
                <a:gd name="T1" fmla="*/ 303 h 561"/>
                <a:gd name="T2" fmla="*/ 535 w 600"/>
                <a:gd name="T3" fmla="*/ 267 h 561"/>
                <a:gd name="T4" fmla="*/ 545 w 600"/>
                <a:gd name="T5" fmla="*/ 206 h 561"/>
                <a:gd name="T6" fmla="*/ 554 w 600"/>
                <a:gd name="T7" fmla="*/ 105 h 561"/>
                <a:gd name="T8" fmla="*/ 524 w 600"/>
                <a:gd name="T9" fmla="*/ 94 h 561"/>
                <a:gd name="T10" fmla="*/ 456 w 600"/>
                <a:gd name="T11" fmla="*/ 91 h 561"/>
                <a:gd name="T12" fmla="*/ 445 w 600"/>
                <a:gd name="T13" fmla="*/ 82 h 561"/>
                <a:gd name="T14" fmla="*/ 370 w 600"/>
                <a:gd name="T15" fmla="*/ 58 h 561"/>
                <a:gd name="T16" fmla="*/ 374 w 600"/>
                <a:gd name="T17" fmla="*/ 118 h 561"/>
                <a:gd name="T18" fmla="*/ 447 w 600"/>
                <a:gd name="T19" fmla="*/ 120 h 561"/>
                <a:gd name="T20" fmla="*/ 513 w 600"/>
                <a:gd name="T21" fmla="*/ 183 h 561"/>
                <a:gd name="T22" fmla="*/ 517 w 600"/>
                <a:gd name="T23" fmla="*/ 195 h 561"/>
                <a:gd name="T24" fmla="*/ 489 w 600"/>
                <a:gd name="T25" fmla="*/ 246 h 561"/>
                <a:gd name="T26" fmla="*/ 508 w 600"/>
                <a:gd name="T27" fmla="*/ 267 h 561"/>
                <a:gd name="T28" fmla="*/ 510 w 600"/>
                <a:gd name="T29" fmla="*/ 358 h 561"/>
                <a:gd name="T30" fmla="*/ 504 w 600"/>
                <a:gd name="T31" fmla="*/ 370 h 561"/>
                <a:gd name="T32" fmla="*/ 448 w 600"/>
                <a:gd name="T33" fmla="*/ 386 h 561"/>
                <a:gd name="T34" fmla="*/ 447 w 600"/>
                <a:gd name="T35" fmla="*/ 414 h 561"/>
                <a:gd name="T36" fmla="*/ 385 w 600"/>
                <a:gd name="T37" fmla="*/ 479 h 561"/>
                <a:gd name="T38" fmla="*/ 371 w 600"/>
                <a:gd name="T39" fmla="*/ 484 h 561"/>
                <a:gd name="T40" fmla="*/ 321 w 600"/>
                <a:gd name="T41" fmla="*/ 456 h 561"/>
                <a:gd name="T42" fmla="*/ 280 w 600"/>
                <a:gd name="T43" fmla="*/ 456 h 561"/>
                <a:gd name="T44" fmla="*/ 229 w 600"/>
                <a:gd name="T45" fmla="*/ 484 h 561"/>
                <a:gd name="T46" fmla="*/ 216 w 600"/>
                <a:gd name="T47" fmla="*/ 479 h 561"/>
                <a:gd name="T48" fmla="*/ 153 w 600"/>
                <a:gd name="T49" fmla="*/ 414 h 561"/>
                <a:gd name="T50" fmla="*/ 152 w 600"/>
                <a:gd name="T51" fmla="*/ 386 h 561"/>
                <a:gd name="T52" fmla="*/ 96 w 600"/>
                <a:gd name="T53" fmla="*/ 370 h 561"/>
                <a:gd name="T54" fmla="*/ 90 w 600"/>
                <a:gd name="T55" fmla="*/ 357 h 561"/>
                <a:gd name="T56" fmla="*/ 93 w 600"/>
                <a:gd name="T57" fmla="*/ 267 h 561"/>
                <a:gd name="T58" fmla="*/ 112 w 600"/>
                <a:gd name="T59" fmla="*/ 246 h 561"/>
                <a:gd name="T60" fmla="*/ 83 w 600"/>
                <a:gd name="T61" fmla="*/ 196 h 561"/>
                <a:gd name="T62" fmla="*/ 88 w 600"/>
                <a:gd name="T63" fmla="*/ 182 h 561"/>
                <a:gd name="T64" fmla="*/ 154 w 600"/>
                <a:gd name="T65" fmla="*/ 120 h 561"/>
                <a:gd name="T66" fmla="*/ 226 w 600"/>
                <a:gd name="T67" fmla="*/ 118 h 561"/>
                <a:gd name="T68" fmla="*/ 230 w 600"/>
                <a:gd name="T69" fmla="*/ 58 h 561"/>
                <a:gd name="T70" fmla="*/ 155 w 600"/>
                <a:gd name="T71" fmla="*/ 82 h 561"/>
                <a:gd name="T72" fmla="*/ 144 w 600"/>
                <a:gd name="T73" fmla="*/ 92 h 561"/>
                <a:gd name="T74" fmla="*/ 76 w 600"/>
                <a:gd name="T75" fmla="*/ 94 h 561"/>
                <a:gd name="T76" fmla="*/ 47 w 600"/>
                <a:gd name="T77" fmla="*/ 105 h 561"/>
                <a:gd name="T78" fmla="*/ 55 w 600"/>
                <a:gd name="T79" fmla="*/ 206 h 561"/>
                <a:gd name="T80" fmla="*/ 65 w 600"/>
                <a:gd name="T81" fmla="*/ 267 h 561"/>
                <a:gd name="T82" fmla="*/ 20 w 600"/>
                <a:gd name="T83" fmla="*/ 303 h 561"/>
                <a:gd name="T84" fmla="*/ 7 w 600"/>
                <a:gd name="T85" fmla="*/ 332 h 561"/>
                <a:gd name="T86" fmla="*/ 84 w 600"/>
                <a:gd name="T87" fmla="*/ 397 h 561"/>
                <a:gd name="T88" fmla="*/ 159 w 600"/>
                <a:gd name="T89" fmla="*/ 455 h 561"/>
                <a:gd name="T90" fmla="*/ 172 w 600"/>
                <a:gd name="T91" fmla="*/ 464 h 561"/>
                <a:gd name="T92" fmla="*/ 192 w 600"/>
                <a:gd name="T93" fmla="*/ 528 h 561"/>
                <a:gd name="T94" fmla="*/ 210 w 600"/>
                <a:gd name="T95" fmla="*/ 554 h 561"/>
                <a:gd name="T96" fmla="*/ 313 w 600"/>
                <a:gd name="T97" fmla="*/ 502 h 561"/>
                <a:gd name="T98" fmla="*/ 328 w 600"/>
                <a:gd name="T99" fmla="*/ 500 h 561"/>
                <a:gd name="T100" fmla="*/ 422 w 600"/>
                <a:gd name="T101" fmla="*/ 488 h 561"/>
                <a:gd name="T102" fmla="*/ 521 w 600"/>
                <a:gd name="T103" fmla="*/ 470 h 561"/>
                <a:gd name="T104" fmla="*/ 524 w 600"/>
                <a:gd name="T105" fmla="*/ 439 h 561"/>
                <a:gd name="T106" fmla="*/ 510 w 600"/>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0" h="561">
                  <a:moveTo>
                    <a:pt x="543" y="337"/>
                  </a:moveTo>
                  <a:cubicBezTo>
                    <a:pt x="533" y="341"/>
                    <a:pt x="524" y="350"/>
                    <a:pt x="517" y="358"/>
                  </a:cubicBezTo>
                  <a:cubicBezTo>
                    <a:pt x="523" y="344"/>
                    <a:pt x="527" y="330"/>
                    <a:pt x="530" y="315"/>
                  </a:cubicBezTo>
                  <a:cubicBezTo>
                    <a:pt x="539" y="316"/>
                    <a:pt x="562" y="318"/>
                    <a:pt x="580" y="303"/>
                  </a:cubicBezTo>
                  <a:cubicBezTo>
                    <a:pt x="599" y="288"/>
                    <a:pt x="600" y="254"/>
                    <a:pt x="600" y="254"/>
                  </a:cubicBezTo>
                  <a:cubicBezTo>
                    <a:pt x="600"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3" y="133"/>
                    <a:pt x="521" y="118"/>
                    <a:pt x="524" y="94"/>
                  </a:cubicBezTo>
                  <a:cubicBezTo>
                    <a:pt x="526" y="71"/>
                    <a:pt x="503" y="45"/>
                    <a:pt x="503" y="45"/>
                  </a:cubicBezTo>
                  <a:cubicBezTo>
                    <a:pt x="503" y="45"/>
                    <a:pt x="486" y="58"/>
                    <a:pt x="482" y="92"/>
                  </a:cubicBezTo>
                  <a:cubicBezTo>
                    <a:pt x="480" y="102"/>
                    <a:pt x="484" y="115"/>
                    <a:pt x="487"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6"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4" y="118"/>
                    <a:pt x="374" y="118"/>
                  </a:cubicBezTo>
                  <a:cubicBezTo>
                    <a:pt x="374" y="118"/>
                    <a:pt x="398" y="125"/>
                    <a:pt x="419" y="119"/>
                  </a:cubicBezTo>
                  <a:cubicBezTo>
                    <a:pt x="438" y="113"/>
                    <a:pt x="448"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1"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1"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5"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6"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1" y="397"/>
                    <a:pt x="103" y="384"/>
                    <a:pt x="96" y="370"/>
                  </a:cubicBezTo>
                  <a:cubicBezTo>
                    <a:pt x="102" y="368"/>
                    <a:pt x="116" y="361"/>
                    <a:pt x="126"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4" y="257"/>
                    <a:pt x="134" y="257"/>
                  </a:cubicBezTo>
                  <a:cubicBezTo>
                    <a:pt x="134" y="257"/>
                    <a:pt x="114" y="256"/>
                    <a:pt x="93" y="267"/>
                  </a:cubicBezTo>
                  <a:cubicBezTo>
                    <a:pt x="80" y="273"/>
                    <a:pt x="76" y="288"/>
                    <a:pt x="74" y="300"/>
                  </a:cubicBezTo>
                  <a:cubicBezTo>
                    <a:pt x="73" y="289"/>
                    <a:pt x="72" y="278"/>
                    <a:pt x="72" y="267"/>
                  </a:cubicBezTo>
                  <a:cubicBezTo>
                    <a:pt x="72" y="263"/>
                    <a:pt x="72" y="258"/>
                    <a:pt x="72" y="254"/>
                  </a:cubicBezTo>
                  <a:cubicBezTo>
                    <a:pt x="78" y="255"/>
                    <a:pt x="93" y="256"/>
                    <a:pt x="112" y="246"/>
                  </a:cubicBezTo>
                  <a:cubicBezTo>
                    <a:pt x="130" y="236"/>
                    <a:pt x="143" y="215"/>
                    <a:pt x="143" y="215"/>
                  </a:cubicBezTo>
                  <a:cubicBezTo>
                    <a:pt x="143" y="215"/>
                    <a:pt x="123" y="208"/>
                    <a:pt x="100" y="213"/>
                  </a:cubicBezTo>
                  <a:cubicBezTo>
                    <a:pt x="86" y="216"/>
                    <a:pt x="78" y="229"/>
                    <a:pt x="73" y="240"/>
                  </a:cubicBezTo>
                  <a:cubicBezTo>
                    <a:pt x="75" y="225"/>
                    <a:pt x="78" y="210"/>
                    <a:pt x="83" y="196"/>
                  </a:cubicBezTo>
                  <a:cubicBezTo>
                    <a:pt x="89" y="198"/>
                    <a:pt x="103" y="203"/>
                    <a:pt x="123"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0"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3" y="37"/>
                    <a:pt x="189" y="53"/>
                    <a:pt x="188" y="61"/>
                  </a:cubicBezTo>
                  <a:cubicBezTo>
                    <a:pt x="176" y="67"/>
                    <a:pt x="166" y="74"/>
                    <a:pt x="155" y="82"/>
                  </a:cubicBezTo>
                  <a:cubicBezTo>
                    <a:pt x="161"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4" y="58"/>
                    <a:pt x="97" y="45"/>
                    <a:pt x="97" y="45"/>
                  </a:cubicBezTo>
                  <a:cubicBezTo>
                    <a:pt x="97" y="45"/>
                    <a:pt x="74" y="71"/>
                    <a:pt x="76" y="94"/>
                  </a:cubicBezTo>
                  <a:cubicBezTo>
                    <a:pt x="79" y="118"/>
                    <a:pt x="97" y="133"/>
                    <a:pt x="104" y="138"/>
                  </a:cubicBezTo>
                  <a:cubicBezTo>
                    <a:pt x="96" y="151"/>
                    <a:pt x="88" y="164"/>
                    <a:pt x="83" y="179"/>
                  </a:cubicBezTo>
                  <a:cubicBezTo>
                    <a:pt x="83" y="168"/>
                    <a:pt x="83" y="155"/>
                    <a:pt x="79" y="145"/>
                  </a:cubicBezTo>
                  <a:cubicBezTo>
                    <a:pt x="67" y="113"/>
                    <a:pt x="47" y="105"/>
                    <a:pt x="47" y="105"/>
                  </a:cubicBezTo>
                  <a:cubicBezTo>
                    <a:pt x="47" y="105"/>
                    <a:pt x="31" y="136"/>
                    <a:pt x="39" y="158"/>
                  </a:cubicBezTo>
                  <a:cubicBezTo>
                    <a:pt x="48" y="180"/>
                    <a:pt x="69" y="190"/>
                    <a:pt x="77" y="193"/>
                  </a:cubicBezTo>
                  <a:cubicBezTo>
                    <a:pt x="72" y="208"/>
                    <a:pt x="69" y="223"/>
                    <a:pt x="67" y="238"/>
                  </a:cubicBezTo>
                  <a:cubicBezTo>
                    <a:pt x="65" y="228"/>
                    <a:pt x="62" y="215"/>
                    <a:pt x="55" y="206"/>
                  </a:cubicBezTo>
                  <a:cubicBezTo>
                    <a:pt x="35" y="179"/>
                    <a:pt x="13" y="177"/>
                    <a:pt x="13" y="177"/>
                  </a:cubicBezTo>
                  <a:cubicBezTo>
                    <a:pt x="13" y="177"/>
                    <a:pt x="6" y="210"/>
                    <a:pt x="20" y="230"/>
                  </a:cubicBezTo>
                  <a:cubicBezTo>
                    <a:pt x="34" y="249"/>
                    <a:pt x="57" y="253"/>
                    <a:pt x="66" y="253"/>
                  </a:cubicBezTo>
                  <a:cubicBezTo>
                    <a:pt x="66" y="258"/>
                    <a:pt x="65" y="262"/>
                    <a:pt x="65" y="267"/>
                  </a:cubicBezTo>
                  <a:cubicBezTo>
                    <a:pt x="65" y="278"/>
                    <a:pt x="66" y="289"/>
                    <a:pt x="68" y="300"/>
                  </a:cubicBezTo>
                  <a:cubicBezTo>
                    <a:pt x="63" y="290"/>
                    <a:pt x="56"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7" y="365"/>
                    <a:pt x="39" y="375"/>
                  </a:cubicBezTo>
                  <a:cubicBezTo>
                    <a:pt x="61" y="384"/>
                    <a:pt x="83" y="376"/>
                    <a:pt x="90" y="373"/>
                  </a:cubicBezTo>
                  <a:cubicBezTo>
                    <a:pt x="97" y="387"/>
                    <a:pt x="106" y="400"/>
                    <a:pt x="115" y="412"/>
                  </a:cubicBezTo>
                  <a:cubicBezTo>
                    <a:pt x="107" y="406"/>
                    <a:pt x="95" y="399"/>
                    <a:pt x="84" y="397"/>
                  </a:cubicBezTo>
                  <a:cubicBezTo>
                    <a:pt x="50" y="393"/>
                    <a:pt x="34" y="406"/>
                    <a:pt x="34" y="406"/>
                  </a:cubicBezTo>
                  <a:cubicBezTo>
                    <a:pt x="34" y="406"/>
                    <a:pt x="53" y="435"/>
                    <a:pt x="76" y="439"/>
                  </a:cubicBezTo>
                  <a:cubicBezTo>
                    <a:pt x="99" y="443"/>
                    <a:pt x="118" y="429"/>
                    <a:pt x="125" y="423"/>
                  </a:cubicBezTo>
                  <a:cubicBezTo>
                    <a:pt x="135" y="435"/>
                    <a:pt x="147" y="445"/>
                    <a:pt x="159" y="455"/>
                  </a:cubicBezTo>
                  <a:cubicBezTo>
                    <a:pt x="149" y="451"/>
                    <a:pt x="136" y="448"/>
                    <a:pt x="125" y="449"/>
                  </a:cubicBezTo>
                  <a:cubicBezTo>
                    <a:pt x="91" y="453"/>
                    <a:pt x="79" y="470"/>
                    <a:pt x="79" y="470"/>
                  </a:cubicBezTo>
                  <a:cubicBezTo>
                    <a:pt x="79" y="470"/>
                    <a:pt x="104" y="493"/>
                    <a:pt x="128" y="491"/>
                  </a:cubicBezTo>
                  <a:cubicBezTo>
                    <a:pt x="152" y="489"/>
                    <a:pt x="167" y="471"/>
                    <a:pt x="172" y="464"/>
                  </a:cubicBezTo>
                  <a:cubicBezTo>
                    <a:pt x="184" y="472"/>
                    <a:pt x="198" y="479"/>
                    <a:pt x="213" y="485"/>
                  </a:cubicBezTo>
                  <a:cubicBezTo>
                    <a:pt x="202" y="484"/>
                    <a:pt x="188"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2" y="533"/>
                    <a:pt x="210" y="554"/>
                    <a:pt x="210" y="554"/>
                  </a:cubicBezTo>
                  <a:cubicBezTo>
                    <a:pt x="210" y="554"/>
                    <a:pt x="244" y="561"/>
                    <a:pt x="263" y="547"/>
                  </a:cubicBezTo>
                  <a:cubicBezTo>
                    <a:pt x="283" y="533"/>
                    <a:pt x="286" y="510"/>
                    <a:pt x="287" y="502"/>
                  </a:cubicBezTo>
                  <a:cubicBezTo>
                    <a:pt x="291"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0" y="512"/>
                  </a:cubicBezTo>
                  <a:cubicBezTo>
                    <a:pt x="352" y="506"/>
                    <a:pt x="338" y="502"/>
                    <a:pt x="328" y="500"/>
                  </a:cubicBezTo>
                  <a:cubicBezTo>
                    <a:pt x="344" y="498"/>
                    <a:pt x="359" y="495"/>
                    <a:pt x="373" y="490"/>
                  </a:cubicBezTo>
                  <a:cubicBezTo>
                    <a:pt x="376" y="498"/>
                    <a:pt x="386" y="520"/>
                    <a:pt x="408" y="528"/>
                  </a:cubicBezTo>
                  <a:cubicBezTo>
                    <a:pt x="430"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1" y="470"/>
                    <a:pt x="521" y="470"/>
                  </a:cubicBezTo>
                  <a:cubicBezTo>
                    <a:pt x="521"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06" name="Freeform 3767"/>
            <p:cNvSpPr>
              <a:spLocks noEditPoints="1"/>
            </p:cNvSpPr>
            <p:nvPr/>
          </p:nvSpPr>
          <p:spPr bwMode="auto">
            <a:xfrm>
              <a:off x="4284663"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8"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1"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0"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89" y="220"/>
                    <a:pt x="454" y="238"/>
                    <a:pt x="431" y="243"/>
                  </a:cubicBezTo>
                  <a:cubicBezTo>
                    <a:pt x="443" y="220"/>
                    <a:pt x="450" y="194"/>
                    <a:pt x="450" y="167"/>
                  </a:cubicBezTo>
                  <a:cubicBezTo>
                    <a:pt x="450" y="67"/>
                    <a:pt x="450" y="67"/>
                    <a:pt x="450" y="67"/>
                  </a:cubicBezTo>
                  <a:cubicBezTo>
                    <a:pt x="456" y="67"/>
                    <a:pt x="478"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grpSp>
          <p:nvGrpSpPr>
            <p:cNvPr id="6891" name="组合 6890"/>
            <p:cNvGrpSpPr/>
            <p:nvPr/>
          </p:nvGrpSpPr>
          <p:grpSpPr>
            <a:xfrm>
              <a:off x="4713288" y="2070100"/>
              <a:ext cx="939800" cy="647700"/>
              <a:chOff x="4713288" y="2070100"/>
              <a:chExt cx="939800" cy="647700"/>
            </a:xfrm>
          </p:grpSpPr>
          <p:sp>
            <p:nvSpPr>
              <p:cNvPr id="6807" name="Freeform 3768"/>
              <p:cNvSpPr/>
              <p:nvPr/>
            </p:nvSpPr>
            <p:spPr bwMode="auto">
              <a:xfrm>
                <a:off x="5456238" y="2092325"/>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8" name="Freeform 3769"/>
              <p:cNvSpPr/>
              <p:nvPr/>
            </p:nvSpPr>
            <p:spPr bwMode="auto">
              <a:xfrm>
                <a:off x="5446713" y="2190750"/>
                <a:ext cx="92075" cy="88900"/>
              </a:xfrm>
              <a:custGeom>
                <a:avLst/>
                <a:gdLst>
                  <a:gd name="T0" fmla="*/ 23 w 29"/>
                  <a:gd name="T1" fmla="*/ 28 h 28"/>
                  <a:gd name="T2" fmla="*/ 9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0" y="23"/>
                      <a:pt x="16" y="16"/>
                      <a:pt x="9" y="9"/>
                    </a:cubicBezTo>
                    <a:cubicBezTo>
                      <a:pt x="9"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09" name="Freeform 3770"/>
              <p:cNvSpPr/>
              <p:nvPr/>
            </p:nvSpPr>
            <p:spPr bwMode="auto">
              <a:xfrm>
                <a:off x="5424488" y="2270125"/>
                <a:ext cx="92075" cy="85725"/>
              </a:xfrm>
              <a:custGeom>
                <a:avLst/>
                <a:gdLst>
                  <a:gd name="T0" fmla="*/ 23 w 29"/>
                  <a:gd name="T1" fmla="*/ 27 h 27"/>
                  <a:gd name="T2" fmla="*/ 10 w 29"/>
                  <a:gd name="T3" fmla="*/ 9 h 27"/>
                  <a:gd name="T4" fmla="*/ 24 w 29"/>
                  <a:gd name="T5" fmla="*/ 27 h 27"/>
                  <a:gd name="T6" fmla="*/ 2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2" y="0"/>
                    </a:cubicBezTo>
                    <a:cubicBezTo>
                      <a:pt x="2"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0" name="Freeform 3771"/>
              <p:cNvSpPr/>
              <p:nvPr/>
            </p:nvSpPr>
            <p:spPr bwMode="auto">
              <a:xfrm>
                <a:off x="5376863" y="2333625"/>
                <a:ext cx="107950" cy="101600"/>
              </a:xfrm>
              <a:custGeom>
                <a:avLst/>
                <a:gdLst>
                  <a:gd name="T0" fmla="*/ 21 w 34"/>
                  <a:gd name="T1" fmla="*/ 32 h 32"/>
                  <a:gd name="T2" fmla="*/ 14 w 34"/>
                  <a:gd name="T3" fmla="*/ 11 h 32"/>
                  <a:gd name="T4" fmla="*/ 23 w 34"/>
                  <a:gd name="T5" fmla="*/ 32 h 32"/>
                  <a:gd name="T6" fmla="*/ 9 w 34"/>
                  <a:gd name="T7" fmla="*/ 0 h 32"/>
                  <a:gd name="T8" fmla="*/ 21 w 34"/>
                  <a:gd name="T9" fmla="*/ 32 h 32"/>
                </a:gdLst>
                <a:ahLst/>
                <a:cxnLst>
                  <a:cxn ang="0">
                    <a:pos x="T0" y="T1"/>
                  </a:cxn>
                  <a:cxn ang="0">
                    <a:pos x="T2" y="T3"/>
                  </a:cxn>
                  <a:cxn ang="0">
                    <a:pos x="T4" y="T5"/>
                  </a:cxn>
                  <a:cxn ang="0">
                    <a:pos x="T6" y="T7"/>
                  </a:cxn>
                  <a:cxn ang="0">
                    <a:pos x="T8" y="T9"/>
                  </a:cxn>
                </a:cxnLst>
                <a:rect l="0" t="0" r="r" b="b"/>
                <a:pathLst>
                  <a:path w="34" h="32">
                    <a:moveTo>
                      <a:pt x="21" y="32"/>
                    </a:moveTo>
                    <a:cubicBezTo>
                      <a:pt x="21" y="27"/>
                      <a:pt x="18" y="19"/>
                      <a:pt x="14" y="11"/>
                    </a:cubicBezTo>
                    <a:cubicBezTo>
                      <a:pt x="14" y="11"/>
                      <a:pt x="20" y="21"/>
                      <a:pt x="23" y="32"/>
                    </a:cubicBezTo>
                    <a:cubicBezTo>
                      <a:pt x="24" y="30"/>
                      <a:pt x="34" y="9"/>
                      <a:pt x="9" y="0"/>
                    </a:cubicBezTo>
                    <a:cubicBezTo>
                      <a:pt x="9" y="0"/>
                      <a:pt x="0" y="24"/>
                      <a:pt x="21"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1" name="Freeform 3772"/>
              <p:cNvSpPr/>
              <p:nvPr/>
            </p:nvSpPr>
            <p:spPr bwMode="auto">
              <a:xfrm>
                <a:off x="5307013"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2" name="Freeform 3773"/>
              <p:cNvSpPr/>
              <p:nvPr/>
            </p:nvSpPr>
            <p:spPr bwMode="auto">
              <a:xfrm>
                <a:off x="5221288"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3" name="Freeform 3774"/>
              <p:cNvSpPr/>
              <p:nvPr/>
            </p:nvSpPr>
            <p:spPr bwMode="auto">
              <a:xfrm>
                <a:off x="5303838"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4" name="Freeform 3775"/>
              <p:cNvSpPr/>
              <p:nvPr/>
            </p:nvSpPr>
            <p:spPr bwMode="auto">
              <a:xfrm>
                <a:off x="5408613" y="2466975"/>
                <a:ext cx="111125" cy="120650"/>
              </a:xfrm>
              <a:custGeom>
                <a:avLst/>
                <a:gdLst>
                  <a:gd name="T0" fmla="*/ 1 w 35"/>
                  <a:gd name="T1" fmla="*/ 20 h 38"/>
                  <a:gd name="T2" fmla="*/ 23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3" y="17"/>
                    </a:cubicBezTo>
                    <a:cubicBezTo>
                      <a:pt x="23" y="17"/>
                      <a:pt x="12" y="21"/>
                      <a:pt x="0" y="21"/>
                    </a:cubicBezTo>
                    <a:cubicBezTo>
                      <a:pt x="2" y="23"/>
                      <a:pt x="20" y="38"/>
                      <a:pt x="35" y="15"/>
                    </a:cubicBezTo>
                    <a:cubicBezTo>
                      <a:pt x="35" y="15"/>
                      <a:pt x="13"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5" name="Freeform 3776"/>
              <p:cNvSpPr/>
              <p:nvPr/>
            </p:nvSpPr>
            <p:spPr bwMode="auto">
              <a:xfrm>
                <a:off x="5487988"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4"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6" name="Freeform 3777"/>
              <p:cNvSpPr/>
              <p:nvPr/>
            </p:nvSpPr>
            <p:spPr bwMode="auto">
              <a:xfrm>
                <a:off x="5541963"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7" name="Freeform 3778"/>
              <p:cNvSpPr/>
              <p:nvPr/>
            </p:nvSpPr>
            <p:spPr bwMode="auto">
              <a:xfrm>
                <a:off x="5561013" y="2181225"/>
                <a:ext cx="92075" cy="88900"/>
              </a:xfrm>
              <a:custGeom>
                <a:avLst/>
                <a:gdLst>
                  <a:gd name="T0" fmla="*/ 3 w 29"/>
                  <a:gd name="T1" fmla="*/ 27 h 28"/>
                  <a:gd name="T2" fmla="*/ 18 w 29"/>
                  <a:gd name="T3" fmla="*/ 9 h 28"/>
                  <a:gd name="T4" fmla="*/ 4 w 29"/>
                  <a:gd name="T5" fmla="*/ 28 h 28"/>
                  <a:gd name="T6" fmla="*/ 25 w 29"/>
                  <a:gd name="T7" fmla="*/ 0 h 28"/>
                  <a:gd name="T8" fmla="*/ 3 w 29"/>
                  <a:gd name="T9" fmla="*/ 27 h 28"/>
                </a:gdLst>
                <a:ahLst/>
                <a:cxnLst>
                  <a:cxn ang="0">
                    <a:pos x="T0" y="T1"/>
                  </a:cxn>
                  <a:cxn ang="0">
                    <a:pos x="T2" y="T3"/>
                  </a:cxn>
                  <a:cxn ang="0">
                    <a:pos x="T4" y="T5"/>
                  </a:cxn>
                  <a:cxn ang="0">
                    <a:pos x="T6" y="T7"/>
                  </a:cxn>
                  <a:cxn ang="0">
                    <a:pos x="T8" y="T9"/>
                  </a:cxn>
                </a:cxnLst>
                <a:rect l="0" t="0" r="r" b="b"/>
                <a:pathLst>
                  <a:path w="29" h="28">
                    <a:moveTo>
                      <a:pt x="3" y="27"/>
                    </a:moveTo>
                    <a:cubicBezTo>
                      <a:pt x="7" y="24"/>
                      <a:pt x="13" y="18"/>
                      <a:pt x="18" y="9"/>
                    </a:cubicBezTo>
                    <a:cubicBezTo>
                      <a:pt x="18" y="9"/>
                      <a:pt x="12" y="20"/>
                      <a:pt x="4" y="28"/>
                    </a:cubicBezTo>
                    <a:cubicBezTo>
                      <a:pt x="7" y="28"/>
                      <a:pt x="29" y="27"/>
                      <a:pt x="25" y="0"/>
                    </a:cubicBezTo>
                    <a:cubicBezTo>
                      <a:pt x="25"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8" name="Freeform 3779"/>
              <p:cNvSpPr/>
              <p:nvPr/>
            </p:nvSpPr>
            <p:spPr bwMode="auto">
              <a:xfrm>
                <a:off x="5541963"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0"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19" name="Freeform 3780"/>
              <p:cNvSpPr>
                <a:spLocks noEditPoints="1"/>
              </p:cNvSpPr>
              <p:nvPr/>
            </p:nvSpPr>
            <p:spPr bwMode="auto">
              <a:xfrm>
                <a:off x="4805363"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6 w 238"/>
                  <a:gd name="T25" fmla="*/ 3 h 183"/>
                  <a:gd name="T26" fmla="*/ 5 w 238"/>
                  <a:gd name="T27" fmla="*/ 1 h 183"/>
                  <a:gd name="T28" fmla="*/ 2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1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8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8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7" y="131"/>
                      <a:pt x="184"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6"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6" y="3"/>
                    </a:cubicBezTo>
                    <a:cubicBezTo>
                      <a:pt x="7" y="2"/>
                      <a:pt x="6" y="1"/>
                      <a:pt x="5" y="1"/>
                    </a:cubicBezTo>
                    <a:cubicBezTo>
                      <a:pt x="3" y="0"/>
                      <a:pt x="3" y="1"/>
                      <a:pt x="2"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09" y="148"/>
                      <a:pt x="115" y="142"/>
                    </a:cubicBezTo>
                    <a:cubicBezTo>
                      <a:pt x="115" y="171"/>
                      <a:pt x="115" y="171"/>
                      <a:pt x="115" y="171"/>
                    </a:cubicBezTo>
                    <a:cubicBezTo>
                      <a:pt x="115" y="174"/>
                      <a:pt x="114" y="176"/>
                      <a:pt x="113" y="177"/>
                    </a:cubicBezTo>
                    <a:cubicBezTo>
                      <a:pt x="109" y="180"/>
                      <a:pt x="104" y="179"/>
                      <a:pt x="104" y="179"/>
                    </a:cubicBezTo>
                    <a:cubicBezTo>
                      <a:pt x="103" y="179"/>
                      <a:pt x="102" y="180"/>
                      <a:pt x="101"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4"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1" y="140"/>
                      <a:pt x="104" y="136"/>
                      <a:pt x="113" y="135"/>
                    </a:cubicBezTo>
                    <a:cubicBezTo>
                      <a:pt x="113" y="135"/>
                      <a:pt x="114" y="135"/>
                      <a:pt x="115" y="135"/>
                    </a:cubicBezTo>
                    <a:cubicBezTo>
                      <a:pt x="115" y="136"/>
                      <a:pt x="115" y="136"/>
                      <a:pt x="115" y="136"/>
                    </a:cubicBezTo>
                    <a:cubicBezTo>
                      <a:pt x="110" y="142"/>
                      <a:pt x="101" y="151"/>
                      <a:pt x="95" y="151"/>
                    </a:cubicBezTo>
                    <a:close/>
                    <a:moveTo>
                      <a:pt x="148"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8"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0" name="Freeform 3781"/>
              <p:cNvSpPr/>
              <p:nvPr/>
            </p:nvSpPr>
            <p:spPr bwMode="auto">
              <a:xfrm>
                <a:off x="4818063" y="2092325"/>
                <a:ext cx="92075" cy="88900"/>
              </a:xfrm>
              <a:custGeom>
                <a:avLst/>
                <a:gdLst>
                  <a:gd name="T0" fmla="*/ 19 w 29"/>
                  <a:gd name="T1" fmla="*/ 9 h 28"/>
                  <a:gd name="T2" fmla="*/ 6 w 29"/>
                  <a:gd name="T3" fmla="*/ 28 h 28"/>
                  <a:gd name="T4" fmla="*/ 27 w 29"/>
                  <a:gd name="T5" fmla="*/ 0 h 28"/>
                  <a:gd name="T6" fmla="*/ 5 w 29"/>
                  <a:gd name="T7" fmla="*/ 28 h 28"/>
                  <a:gd name="T8" fmla="*/ 19 w 29"/>
                  <a:gd name="T9" fmla="*/ 9 h 28"/>
                </a:gdLst>
                <a:ahLst/>
                <a:cxnLst>
                  <a:cxn ang="0">
                    <a:pos x="T0" y="T1"/>
                  </a:cxn>
                  <a:cxn ang="0">
                    <a:pos x="T2" y="T3"/>
                  </a:cxn>
                  <a:cxn ang="0">
                    <a:pos x="T4" y="T5"/>
                  </a:cxn>
                  <a:cxn ang="0">
                    <a:pos x="T6" y="T7"/>
                  </a:cxn>
                  <a:cxn ang="0">
                    <a:pos x="T8" y="T9"/>
                  </a:cxn>
                </a:cxnLst>
                <a:rect l="0" t="0" r="r" b="b"/>
                <a:pathLst>
                  <a:path w="29" h="28">
                    <a:moveTo>
                      <a:pt x="19" y="9"/>
                    </a:moveTo>
                    <a:cubicBezTo>
                      <a:pt x="13" y="16"/>
                      <a:pt x="8" y="24"/>
                      <a:pt x="6" y="28"/>
                    </a:cubicBezTo>
                    <a:cubicBezTo>
                      <a:pt x="29" y="26"/>
                      <a:pt x="27" y="0"/>
                      <a:pt x="27" y="0"/>
                    </a:cubicBezTo>
                    <a:cubicBezTo>
                      <a:pt x="0" y="3"/>
                      <a:pt x="4" y="25"/>
                      <a:pt x="5" y="28"/>
                    </a:cubicBezTo>
                    <a:cubicBezTo>
                      <a:pt x="10" y="18"/>
                      <a:pt x="19" y="9"/>
                      <a:pt x="19"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1" name="Freeform 3782"/>
              <p:cNvSpPr/>
              <p:nvPr/>
            </p:nvSpPr>
            <p:spPr bwMode="auto">
              <a:xfrm>
                <a:off x="4827588" y="2190750"/>
                <a:ext cx="95250" cy="88900"/>
              </a:xfrm>
              <a:custGeom>
                <a:avLst/>
                <a:gdLst>
                  <a:gd name="T0" fmla="*/ 5 w 30"/>
                  <a:gd name="T1" fmla="*/ 28 h 28"/>
                  <a:gd name="T2" fmla="*/ 20 w 30"/>
                  <a:gd name="T3" fmla="*/ 9 h 28"/>
                  <a:gd name="T4" fmla="*/ 7 w 30"/>
                  <a:gd name="T5" fmla="*/ 28 h 28"/>
                  <a:gd name="T6" fmla="*/ 27 w 30"/>
                  <a:gd name="T7" fmla="*/ 0 h 28"/>
                  <a:gd name="T8" fmla="*/ 5 w 30"/>
                  <a:gd name="T9" fmla="*/ 28 h 28"/>
                </a:gdLst>
                <a:ahLst/>
                <a:cxnLst>
                  <a:cxn ang="0">
                    <a:pos x="T0" y="T1"/>
                  </a:cxn>
                  <a:cxn ang="0">
                    <a:pos x="T2" y="T3"/>
                  </a:cxn>
                  <a:cxn ang="0">
                    <a:pos x="T4" y="T5"/>
                  </a:cxn>
                  <a:cxn ang="0">
                    <a:pos x="T6" y="T7"/>
                  </a:cxn>
                  <a:cxn ang="0">
                    <a:pos x="T8" y="T9"/>
                  </a:cxn>
                </a:cxnLst>
                <a:rect l="0" t="0" r="r" b="b"/>
                <a:pathLst>
                  <a:path w="30" h="28">
                    <a:moveTo>
                      <a:pt x="5" y="28"/>
                    </a:moveTo>
                    <a:cubicBezTo>
                      <a:pt x="11" y="18"/>
                      <a:pt x="20" y="9"/>
                      <a:pt x="20" y="9"/>
                    </a:cubicBezTo>
                    <a:cubicBezTo>
                      <a:pt x="13" y="16"/>
                      <a:pt x="9" y="23"/>
                      <a:pt x="7" y="28"/>
                    </a:cubicBezTo>
                    <a:cubicBezTo>
                      <a:pt x="30" y="26"/>
                      <a:pt x="27" y="0"/>
                      <a:pt x="27" y="0"/>
                    </a:cubicBezTo>
                    <a:cubicBezTo>
                      <a:pt x="0" y="2"/>
                      <a:pt x="5"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2" name="Freeform 3783"/>
              <p:cNvSpPr/>
              <p:nvPr/>
            </p:nvSpPr>
            <p:spPr bwMode="auto">
              <a:xfrm>
                <a:off x="4849813" y="2270125"/>
                <a:ext cx="92075" cy="85725"/>
              </a:xfrm>
              <a:custGeom>
                <a:avLst/>
                <a:gdLst>
                  <a:gd name="T0" fmla="*/ 5 w 29"/>
                  <a:gd name="T1" fmla="*/ 27 h 27"/>
                  <a:gd name="T2" fmla="*/ 19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19" y="9"/>
                      <a:pt x="19" y="9"/>
                    </a:cubicBezTo>
                    <a:cubicBezTo>
                      <a:pt x="13" y="16"/>
                      <a:pt x="8"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3" name="Freeform 3784"/>
              <p:cNvSpPr/>
              <p:nvPr/>
            </p:nvSpPr>
            <p:spPr bwMode="auto">
              <a:xfrm>
                <a:off x="4881563"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4" name="Freeform 3785"/>
              <p:cNvSpPr/>
              <p:nvPr/>
            </p:nvSpPr>
            <p:spPr bwMode="auto">
              <a:xfrm>
                <a:off x="4941888"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7" y="21"/>
                      <a:pt x="17"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5" name="Freeform 3786"/>
              <p:cNvSpPr/>
              <p:nvPr/>
            </p:nvSpPr>
            <p:spPr bwMode="auto">
              <a:xfrm>
                <a:off x="5027613"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6" name="Freeform 3787"/>
              <p:cNvSpPr/>
              <p:nvPr/>
            </p:nvSpPr>
            <p:spPr bwMode="auto">
              <a:xfrm>
                <a:off x="4951413"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4" y="18"/>
                      <a:pt x="12" y="19"/>
                      <a:pt x="12" y="19"/>
                    </a:cubicBezTo>
                    <a:cubicBezTo>
                      <a:pt x="21"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7" name="Freeform 3788"/>
              <p:cNvSpPr/>
              <p:nvPr/>
            </p:nvSpPr>
            <p:spPr bwMode="auto">
              <a:xfrm>
                <a:off x="4846638"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8" name="Freeform 3789"/>
              <p:cNvSpPr/>
              <p:nvPr/>
            </p:nvSpPr>
            <p:spPr bwMode="auto">
              <a:xfrm>
                <a:off x="4779963" y="2390775"/>
                <a:ext cx="98425" cy="104775"/>
              </a:xfrm>
              <a:custGeom>
                <a:avLst/>
                <a:gdLst>
                  <a:gd name="T0" fmla="*/ 31 w 31"/>
                  <a:gd name="T1" fmla="*/ 24 h 33"/>
                  <a:gd name="T2" fmla="*/ 11 w 31"/>
                  <a:gd name="T3" fmla="*/ 13 h 33"/>
                  <a:gd name="T4" fmla="*/ 31 w 31"/>
                  <a:gd name="T5" fmla="*/ 23 h 33"/>
                  <a:gd name="T6" fmla="*/ 0 w 31"/>
                  <a:gd name="T7" fmla="*/ 7 h 33"/>
                  <a:gd name="T8" fmla="*/ 31 w 31"/>
                  <a:gd name="T9" fmla="*/ 24 h 33"/>
                </a:gdLst>
                <a:ahLst/>
                <a:cxnLst>
                  <a:cxn ang="0">
                    <a:pos x="T0" y="T1"/>
                  </a:cxn>
                  <a:cxn ang="0">
                    <a:pos x="T2" y="T3"/>
                  </a:cxn>
                  <a:cxn ang="0">
                    <a:pos x="T4" y="T5"/>
                  </a:cxn>
                  <a:cxn ang="0">
                    <a:pos x="T6" y="T7"/>
                  </a:cxn>
                  <a:cxn ang="0">
                    <a:pos x="T8" y="T9"/>
                  </a:cxn>
                </a:cxnLst>
                <a:rect l="0" t="0" r="r" b="b"/>
                <a:pathLst>
                  <a:path w="31" h="33">
                    <a:moveTo>
                      <a:pt x="31" y="24"/>
                    </a:moveTo>
                    <a:cubicBezTo>
                      <a:pt x="20" y="20"/>
                      <a:pt x="11" y="13"/>
                      <a:pt x="11" y="13"/>
                    </a:cubicBezTo>
                    <a:cubicBezTo>
                      <a:pt x="18" y="18"/>
                      <a:pt x="26" y="21"/>
                      <a:pt x="31" y="23"/>
                    </a:cubicBezTo>
                    <a:cubicBezTo>
                      <a:pt x="26" y="0"/>
                      <a:pt x="0" y="7"/>
                      <a:pt x="0" y="7"/>
                    </a:cubicBezTo>
                    <a:cubicBezTo>
                      <a:pt x="7" y="33"/>
                      <a:pt x="28" y="25"/>
                      <a:pt x="31"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29" name="Freeform 3790"/>
              <p:cNvSpPr/>
              <p:nvPr/>
            </p:nvSpPr>
            <p:spPr bwMode="auto">
              <a:xfrm>
                <a:off x="4735513" y="2286000"/>
                <a:ext cx="92075" cy="95250"/>
              </a:xfrm>
              <a:custGeom>
                <a:avLst/>
                <a:gdLst>
                  <a:gd name="T0" fmla="*/ 28 w 29"/>
                  <a:gd name="T1" fmla="*/ 24 h 30"/>
                  <a:gd name="T2" fmla="*/ 10 w 29"/>
                  <a:gd name="T3" fmla="*/ 10 h 30"/>
                  <a:gd name="T4" fmla="*/ 29 w 29"/>
                  <a:gd name="T5" fmla="*/ 23 h 30"/>
                  <a:gd name="T6" fmla="*/ 0 w 29"/>
                  <a:gd name="T7" fmla="*/ 3 h 30"/>
                  <a:gd name="T8" fmla="*/ 28 w 29"/>
                  <a:gd name="T9" fmla="*/ 24 h 30"/>
                </a:gdLst>
                <a:ahLst/>
                <a:cxnLst>
                  <a:cxn ang="0">
                    <a:pos x="T0" y="T1"/>
                  </a:cxn>
                  <a:cxn ang="0">
                    <a:pos x="T2" y="T3"/>
                  </a:cxn>
                  <a:cxn ang="0">
                    <a:pos x="T4" y="T5"/>
                  </a:cxn>
                  <a:cxn ang="0">
                    <a:pos x="T6" y="T7"/>
                  </a:cxn>
                  <a:cxn ang="0">
                    <a:pos x="T8" y="T9"/>
                  </a:cxn>
                </a:cxnLst>
                <a:rect l="0" t="0" r="r" b="b"/>
                <a:pathLst>
                  <a:path w="29" h="30">
                    <a:moveTo>
                      <a:pt x="28" y="24"/>
                    </a:moveTo>
                    <a:cubicBezTo>
                      <a:pt x="18" y="19"/>
                      <a:pt x="10" y="10"/>
                      <a:pt x="10" y="10"/>
                    </a:cubicBezTo>
                    <a:cubicBezTo>
                      <a:pt x="17" y="17"/>
                      <a:pt x="24" y="21"/>
                      <a:pt x="29" y="23"/>
                    </a:cubicBezTo>
                    <a:cubicBezTo>
                      <a:pt x="26" y="0"/>
                      <a:pt x="0" y="3"/>
                      <a:pt x="0" y="3"/>
                    </a:cubicBezTo>
                    <a:cubicBezTo>
                      <a:pt x="3" y="30"/>
                      <a:pt x="26" y="25"/>
                      <a:pt x="28"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0" name="Freeform 3791"/>
              <p:cNvSpPr/>
              <p:nvPr/>
            </p:nvSpPr>
            <p:spPr bwMode="auto">
              <a:xfrm>
                <a:off x="4713288"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1" name="Freeform 3792"/>
              <p:cNvSpPr/>
              <p:nvPr/>
            </p:nvSpPr>
            <p:spPr bwMode="auto">
              <a:xfrm>
                <a:off x="4719638"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7"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6" name="组合 6895"/>
          <p:cNvGrpSpPr/>
          <p:nvPr/>
        </p:nvGrpSpPr>
        <p:grpSpPr>
          <a:xfrm>
            <a:off x="4810209" y="1304455"/>
            <a:ext cx="1613399" cy="1612980"/>
            <a:chOff x="7407276" y="1171575"/>
            <a:chExt cx="2795588" cy="2794000"/>
          </a:xfrm>
        </p:grpSpPr>
        <p:sp>
          <p:nvSpPr>
            <p:cNvPr id="6832" name="Freeform 3793"/>
            <p:cNvSpPr/>
            <p:nvPr/>
          </p:nvSpPr>
          <p:spPr bwMode="auto">
            <a:xfrm>
              <a:off x="7407276"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5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6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7 w 880"/>
                <a:gd name="T87" fmla="*/ 721 h 880"/>
                <a:gd name="T88" fmla="*/ 793 w 880"/>
                <a:gd name="T89" fmla="*/ 674 h 880"/>
                <a:gd name="T90" fmla="*/ 819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1" y="272"/>
                    <a:pt x="819" y="251"/>
                  </a:cubicBezTo>
                  <a:cubicBezTo>
                    <a:pt x="819" y="250"/>
                    <a:pt x="819" y="250"/>
                    <a:pt x="819" y="250"/>
                  </a:cubicBezTo>
                  <a:cubicBezTo>
                    <a:pt x="827" y="230"/>
                    <a:pt x="816" y="210"/>
                    <a:pt x="794" y="206"/>
                  </a:cubicBezTo>
                  <a:cubicBezTo>
                    <a:pt x="793" y="206"/>
                    <a:pt x="793" y="206"/>
                    <a:pt x="793" y="206"/>
                  </a:cubicBezTo>
                  <a:cubicBezTo>
                    <a:pt x="771" y="203"/>
                    <a:pt x="755" y="182"/>
                    <a:pt x="757" y="160"/>
                  </a:cubicBezTo>
                  <a:cubicBezTo>
                    <a:pt x="757" y="159"/>
                    <a:pt x="757" y="159"/>
                    <a:pt x="757"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6"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6" y="87"/>
                    <a:pt x="206" y="87"/>
                    <a:pt x="206"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5" y="356"/>
                    <a:pt x="25" y="356"/>
                    <a:pt x="25"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5"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7" y="674"/>
                    <a:pt x="87" y="674"/>
                    <a:pt x="87"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6"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6"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1" y="757"/>
                    <a:pt x="721" y="757"/>
                    <a:pt x="721" y="757"/>
                  </a:cubicBezTo>
                  <a:cubicBezTo>
                    <a:pt x="743" y="759"/>
                    <a:pt x="760" y="743"/>
                    <a:pt x="757" y="721"/>
                  </a:cubicBezTo>
                  <a:cubicBezTo>
                    <a:pt x="757" y="720"/>
                    <a:pt x="757" y="720"/>
                    <a:pt x="757" y="720"/>
                  </a:cubicBezTo>
                  <a:cubicBezTo>
                    <a:pt x="755" y="698"/>
                    <a:pt x="771" y="677"/>
                    <a:pt x="793" y="674"/>
                  </a:cubicBezTo>
                  <a:cubicBezTo>
                    <a:pt x="794" y="674"/>
                    <a:pt x="794" y="674"/>
                    <a:pt x="794" y="674"/>
                  </a:cubicBezTo>
                  <a:cubicBezTo>
                    <a:pt x="816" y="670"/>
                    <a:pt x="827" y="650"/>
                    <a:pt x="819" y="629"/>
                  </a:cubicBezTo>
                  <a:cubicBezTo>
                    <a:pt x="819" y="629"/>
                    <a:pt x="819" y="629"/>
                    <a:pt x="819" y="629"/>
                  </a:cubicBezTo>
                  <a:cubicBezTo>
                    <a:pt x="811"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33" name="Oval 3794"/>
            <p:cNvSpPr>
              <a:spLocks noChangeArrowheads="1"/>
            </p:cNvSpPr>
            <p:nvPr/>
          </p:nvSpPr>
          <p:spPr bwMode="auto">
            <a:xfrm>
              <a:off x="7718426"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34" name="Freeform 3795"/>
            <p:cNvSpPr/>
            <p:nvPr/>
          </p:nvSpPr>
          <p:spPr bwMode="auto">
            <a:xfrm>
              <a:off x="7851776"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6 w 601"/>
                <a:gd name="T53" fmla="*/ 370 h 561"/>
                <a:gd name="T54" fmla="*/ 90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5 w 601"/>
                <a:gd name="T71" fmla="*/ 82 h 561"/>
                <a:gd name="T72" fmla="*/ 144 w 601"/>
                <a:gd name="T73" fmla="*/ 92 h 561"/>
                <a:gd name="T74" fmla="*/ 77 w 601"/>
                <a:gd name="T75" fmla="*/ 94 h 561"/>
                <a:gd name="T76" fmla="*/ 47 w 601"/>
                <a:gd name="T77" fmla="*/ 105 h 561"/>
                <a:gd name="T78" fmla="*/ 55 w 601"/>
                <a:gd name="T79" fmla="*/ 206 h 561"/>
                <a:gd name="T80" fmla="*/ 65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0 w 601"/>
                <a:gd name="T95" fmla="*/ 554 h 561"/>
                <a:gd name="T96" fmla="*/ 313 w 601"/>
                <a:gd name="T97" fmla="*/ 502 h 561"/>
                <a:gd name="T98" fmla="*/ 328 w 601"/>
                <a:gd name="T99" fmla="*/ 500 h 561"/>
                <a:gd name="T100" fmla="*/ 422 w 601"/>
                <a:gd name="T101" fmla="*/ 488 h 561"/>
                <a:gd name="T102" fmla="*/ 522 w 601"/>
                <a:gd name="T103" fmla="*/ 470 h 561"/>
                <a:gd name="T104" fmla="*/ 524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2" y="272"/>
                  </a:cubicBezTo>
                  <a:cubicBezTo>
                    <a:pt x="544" y="278"/>
                    <a:pt x="537" y="290"/>
                    <a:pt x="533" y="299"/>
                  </a:cubicBezTo>
                  <a:cubicBezTo>
                    <a:pt x="534" y="289"/>
                    <a:pt x="535" y="278"/>
                    <a:pt x="535" y="267"/>
                  </a:cubicBezTo>
                  <a:cubicBezTo>
                    <a:pt x="535" y="262"/>
                    <a:pt x="535" y="258"/>
                    <a:pt x="535" y="253"/>
                  </a:cubicBezTo>
                  <a:cubicBezTo>
                    <a:pt x="543" y="253"/>
                    <a:pt x="566"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1"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6" y="138"/>
                  </a:cubicBezTo>
                  <a:cubicBezTo>
                    <a:pt x="504" y="133"/>
                    <a:pt x="522" y="118"/>
                    <a:pt x="524" y="94"/>
                  </a:cubicBezTo>
                  <a:cubicBezTo>
                    <a:pt x="526" y="71"/>
                    <a:pt x="503" y="45"/>
                    <a:pt x="503" y="45"/>
                  </a:cubicBezTo>
                  <a:cubicBezTo>
                    <a:pt x="503" y="45"/>
                    <a:pt x="486" y="58"/>
                    <a:pt x="482" y="92"/>
                  </a:cubicBezTo>
                  <a:cubicBezTo>
                    <a:pt x="480" y="102"/>
                    <a:pt x="484" y="115"/>
                    <a:pt x="488" y="125"/>
                  </a:cubicBezTo>
                  <a:cubicBezTo>
                    <a:pt x="478" y="113"/>
                    <a:pt x="468" y="102"/>
                    <a:pt x="456" y="91"/>
                  </a:cubicBezTo>
                  <a:cubicBezTo>
                    <a:pt x="462" y="85"/>
                    <a:pt x="475" y="66"/>
                    <a:pt x="472" y="42"/>
                  </a:cubicBezTo>
                  <a:cubicBezTo>
                    <a:pt x="468" y="19"/>
                    <a:pt x="439" y="0"/>
                    <a:pt x="439" y="0"/>
                  </a:cubicBezTo>
                  <a:cubicBezTo>
                    <a:pt x="439" y="0"/>
                    <a:pt x="425"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0" y="143"/>
                    <a:pt x="410" y="143"/>
                  </a:cubicBezTo>
                  <a:cubicBezTo>
                    <a:pt x="410" y="143"/>
                    <a:pt x="432" y="155"/>
                    <a:pt x="453" y="154"/>
                  </a:cubicBezTo>
                  <a:cubicBezTo>
                    <a:pt x="474" y="154"/>
                    <a:pt x="486" y="145"/>
                    <a:pt x="491" y="142"/>
                  </a:cubicBezTo>
                  <a:cubicBezTo>
                    <a:pt x="500" y="154"/>
                    <a:pt x="507" y="168"/>
                    <a:pt x="513" y="183"/>
                  </a:cubicBezTo>
                  <a:cubicBezTo>
                    <a:pt x="506" y="173"/>
                    <a:pt x="494" y="162"/>
                    <a:pt x="480" y="163"/>
                  </a:cubicBezTo>
                  <a:cubicBezTo>
                    <a:pt x="456" y="164"/>
                    <a:pt x="439" y="176"/>
                    <a:pt x="439" y="176"/>
                  </a:cubicBezTo>
                  <a:cubicBezTo>
                    <a:pt x="439" y="176"/>
                    <a:pt x="456" y="193"/>
                    <a:pt x="477" y="198"/>
                  </a:cubicBezTo>
                  <a:cubicBezTo>
                    <a:pt x="497" y="203"/>
                    <a:pt x="512" y="198"/>
                    <a:pt x="517" y="195"/>
                  </a:cubicBezTo>
                  <a:cubicBezTo>
                    <a:pt x="522" y="210"/>
                    <a:pt x="525"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8" y="368"/>
                    <a:pt x="504" y="370"/>
                  </a:cubicBezTo>
                  <a:cubicBezTo>
                    <a:pt x="497" y="384"/>
                    <a:pt x="489" y="397"/>
                    <a:pt x="479" y="409"/>
                  </a:cubicBezTo>
                  <a:cubicBezTo>
                    <a:pt x="484" y="398"/>
                    <a:pt x="488" y="383"/>
                    <a:pt x="480" y="371"/>
                  </a:cubicBezTo>
                  <a:cubicBezTo>
                    <a:pt x="467" y="350"/>
                    <a:pt x="448" y="342"/>
                    <a:pt x="448" y="342"/>
                  </a:cubicBezTo>
                  <a:cubicBezTo>
                    <a:pt x="448" y="342"/>
                    <a:pt x="442" y="366"/>
                    <a:pt x="448" y="386"/>
                  </a:cubicBezTo>
                  <a:cubicBezTo>
                    <a:pt x="454" y="406"/>
                    <a:pt x="465" y="416"/>
                    <a:pt x="470" y="420"/>
                  </a:cubicBezTo>
                  <a:cubicBezTo>
                    <a:pt x="468" y="423"/>
                    <a:pt x="465" y="426"/>
                    <a:pt x="462" y="429"/>
                  </a:cubicBezTo>
                  <a:cubicBezTo>
                    <a:pt x="454" y="437"/>
                    <a:pt x="445" y="444"/>
                    <a:pt x="436" y="451"/>
                  </a:cubicBezTo>
                  <a:cubicBezTo>
                    <a:pt x="444" y="441"/>
                    <a:pt x="452" y="428"/>
                    <a:pt x="447" y="414"/>
                  </a:cubicBezTo>
                  <a:cubicBezTo>
                    <a:pt x="439"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2" y="492"/>
                    <a:pt x="327" y="494"/>
                  </a:cubicBezTo>
                  <a:cubicBezTo>
                    <a:pt x="338" y="490"/>
                    <a:pt x="351" y="482"/>
                    <a:pt x="354" y="468"/>
                  </a:cubicBezTo>
                  <a:cubicBezTo>
                    <a:pt x="359" y="444"/>
                    <a:pt x="352" y="425"/>
                    <a:pt x="352" y="425"/>
                  </a:cubicBezTo>
                  <a:cubicBezTo>
                    <a:pt x="352" y="425"/>
                    <a:pt x="331" y="437"/>
                    <a:pt x="321" y="456"/>
                  </a:cubicBezTo>
                  <a:cubicBezTo>
                    <a:pt x="311" y="474"/>
                    <a:pt x="312" y="489"/>
                    <a:pt x="312" y="495"/>
                  </a:cubicBezTo>
                  <a:cubicBezTo>
                    <a:pt x="308" y="495"/>
                    <a:pt x="304" y="496"/>
                    <a:pt x="300" y="496"/>
                  </a:cubicBezTo>
                  <a:cubicBezTo>
                    <a:pt x="296" y="496"/>
                    <a:pt x="292" y="495"/>
                    <a:pt x="288" y="495"/>
                  </a:cubicBezTo>
                  <a:cubicBezTo>
                    <a:pt x="289" y="489"/>
                    <a:pt x="289" y="474"/>
                    <a:pt x="280" y="456"/>
                  </a:cubicBezTo>
                  <a:cubicBezTo>
                    <a:pt x="270" y="437"/>
                    <a:pt x="248" y="425"/>
                    <a:pt x="248" y="425"/>
                  </a:cubicBezTo>
                  <a:cubicBezTo>
                    <a:pt x="248" y="425"/>
                    <a:pt x="242" y="444"/>
                    <a:pt x="247" y="468"/>
                  </a:cubicBezTo>
                  <a:cubicBezTo>
                    <a:pt x="249" y="481"/>
                    <a:pt x="262" y="489"/>
                    <a:pt x="273" y="494"/>
                  </a:cubicBezTo>
                  <a:cubicBezTo>
                    <a:pt x="258" y="492"/>
                    <a:pt x="243" y="489"/>
                    <a:pt x="229" y="484"/>
                  </a:cubicBezTo>
                  <a:cubicBezTo>
                    <a:pt x="232" y="478"/>
                    <a:pt x="236" y="464"/>
                    <a:pt x="232" y="444"/>
                  </a:cubicBezTo>
                  <a:cubicBezTo>
                    <a:pt x="227" y="424"/>
                    <a:pt x="209" y="406"/>
                    <a:pt x="209" y="406"/>
                  </a:cubicBezTo>
                  <a:cubicBezTo>
                    <a:pt x="209" y="406"/>
                    <a:pt x="198" y="423"/>
                    <a:pt x="196" y="447"/>
                  </a:cubicBezTo>
                  <a:cubicBezTo>
                    <a:pt x="196" y="461"/>
                    <a:pt x="206" y="472"/>
                    <a:pt x="216" y="479"/>
                  </a:cubicBezTo>
                  <a:cubicBezTo>
                    <a:pt x="201" y="474"/>
                    <a:pt x="188" y="467"/>
                    <a:pt x="176" y="458"/>
                  </a:cubicBezTo>
                  <a:cubicBezTo>
                    <a:pt x="179" y="453"/>
                    <a:pt x="187" y="441"/>
                    <a:pt x="188" y="420"/>
                  </a:cubicBezTo>
                  <a:cubicBezTo>
                    <a:pt x="189" y="399"/>
                    <a:pt x="176" y="378"/>
                    <a:pt x="176" y="378"/>
                  </a:cubicBezTo>
                  <a:cubicBezTo>
                    <a:pt x="176"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6" y="398"/>
                    <a:pt x="121" y="408"/>
                  </a:cubicBezTo>
                  <a:cubicBezTo>
                    <a:pt x="112" y="397"/>
                    <a:pt x="103" y="384"/>
                    <a:pt x="96" y="370"/>
                  </a:cubicBezTo>
                  <a:cubicBezTo>
                    <a:pt x="102" y="368"/>
                    <a:pt x="116" y="361"/>
                    <a:pt x="127" y="343"/>
                  </a:cubicBezTo>
                  <a:cubicBezTo>
                    <a:pt x="138" y="325"/>
                    <a:pt x="138" y="301"/>
                    <a:pt x="138" y="301"/>
                  </a:cubicBezTo>
                  <a:cubicBezTo>
                    <a:pt x="138" y="301"/>
                    <a:pt x="118" y="304"/>
                    <a:pt x="100" y="321"/>
                  </a:cubicBezTo>
                  <a:cubicBezTo>
                    <a:pt x="89" y="330"/>
                    <a:pt x="89" y="346"/>
                    <a:pt x="90" y="357"/>
                  </a:cubicBezTo>
                  <a:cubicBezTo>
                    <a:pt x="84"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3"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7" y="154"/>
                  </a:cubicBezTo>
                  <a:cubicBezTo>
                    <a:pt x="168"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2"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5" y="82"/>
                  </a:cubicBezTo>
                  <a:cubicBezTo>
                    <a:pt x="162" y="74"/>
                    <a:pt x="169" y="61"/>
                    <a:pt x="170" y="50"/>
                  </a:cubicBezTo>
                  <a:cubicBezTo>
                    <a:pt x="175" y="17"/>
                    <a:pt x="161" y="0"/>
                    <a:pt x="161" y="0"/>
                  </a:cubicBezTo>
                  <a:cubicBezTo>
                    <a:pt x="161"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8"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6" y="210"/>
                    <a:pt x="20" y="230"/>
                  </a:cubicBezTo>
                  <a:cubicBezTo>
                    <a:pt x="34" y="249"/>
                    <a:pt x="57" y="253"/>
                    <a:pt x="66" y="253"/>
                  </a:cubicBezTo>
                  <a:cubicBezTo>
                    <a:pt x="66" y="258"/>
                    <a:pt x="65" y="262"/>
                    <a:pt x="65" y="267"/>
                  </a:cubicBezTo>
                  <a:cubicBezTo>
                    <a:pt x="65" y="278"/>
                    <a:pt x="66" y="289"/>
                    <a:pt x="68" y="300"/>
                  </a:cubicBezTo>
                  <a:cubicBezTo>
                    <a:pt x="63" y="290"/>
                    <a:pt x="57" y="278"/>
                    <a:pt x="48" y="272"/>
                  </a:cubicBezTo>
                  <a:cubicBezTo>
                    <a:pt x="21" y="251"/>
                    <a:pt x="0" y="254"/>
                    <a:pt x="0" y="254"/>
                  </a:cubicBezTo>
                  <a:cubicBezTo>
                    <a:pt x="0" y="254"/>
                    <a:pt x="2" y="288"/>
                    <a:pt x="20" y="303"/>
                  </a:cubicBezTo>
                  <a:cubicBezTo>
                    <a:pt x="38" y="318"/>
                    <a:pt x="62" y="316"/>
                    <a:pt x="70" y="315"/>
                  </a:cubicBezTo>
                  <a:cubicBezTo>
                    <a:pt x="73"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5" y="435"/>
                    <a:pt x="147" y="445"/>
                    <a:pt x="159" y="455"/>
                  </a:cubicBezTo>
                  <a:cubicBezTo>
                    <a:pt x="149" y="451"/>
                    <a:pt x="136" y="448"/>
                    <a:pt x="125" y="449"/>
                  </a:cubicBezTo>
                  <a:cubicBezTo>
                    <a:pt x="91"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8"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0" y="554"/>
                    <a:pt x="210" y="554"/>
                  </a:cubicBezTo>
                  <a:cubicBezTo>
                    <a:pt x="210" y="554"/>
                    <a:pt x="244" y="561"/>
                    <a:pt x="263" y="547"/>
                  </a:cubicBezTo>
                  <a:cubicBezTo>
                    <a:pt x="283" y="533"/>
                    <a:pt x="286"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8"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4" y="448"/>
                    <a:pt x="451" y="451"/>
                    <a:pt x="442" y="455"/>
                  </a:cubicBezTo>
                  <a:cubicBezTo>
                    <a:pt x="454" y="445"/>
                    <a:pt x="465" y="435"/>
                    <a:pt x="475" y="424"/>
                  </a:cubicBezTo>
                  <a:cubicBezTo>
                    <a:pt x="482" y="429"/>
                    <a:pt x="501" y="443"/>
                    <a:pt x="524" y="439"/>
                  </a:cubicBezTo>
                  <a:cubicBezTo>
                    <a:pt x="548" y="435"/>
                    <a:pt x="567" y="406"/>
                    <a:pt x="567" y="406"/>
                  </a:cubicBezTo>
                  <a:cubicBezTo>
                    <a:pt x="567" y="406"/>
                    <a:pt x="550" y="393"/>
                    <a:pt x="516" y="397"/>
                  </a:cubicBezTo>
                  <a:cubicBezTo>
                    <a:pt x="506" y="399"/>
                    <a:pt x="494" y="406"/>
                    <a:pt x="485"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35" name="Freeform 3796"/>
            <p:cNvSpPr>
              <a:spLocks noEditPoints="1"/>
            </p:cNvSpPr>
            <p:nvPr/>
          </p:nvSpPr>
          <p:spPr bwMode="auto">
            <a:xfrm>
              <a:off x="7905751"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5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3 w 566"/>
                <a:gd name="T99" fmla="*/ 243 h 659"/>
                <a:gd name="T100" fmla="*/ 50 w 566"/>
                <a:gd name="T101" fmla="*/ 173 h 659"/>
                <a:gd name="T102" fmla="*/ 516 w 566"/>
                <a:gd name="T103" fmla="*/ 173 h 659"/>
                <a:gd name="T104" fmla="*/ 431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5" y="266"/>
                    <a:pt x="134"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5" y="621"/>
                    <a:pt x="165"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3" y="243"/>
                  </a:cubicBezTo>
                  <a:cubicBezTo>
                    <a:pt x="111" y="237"/>
                    <a:pt x="76" y="219"/>
                    <a:pt x="50" y="173"/>
                  </a:cubicBezTo>
                  <a:close/>
                  <a:moveTo>
                    <a:pt x="516" y="173"/>
                  </a:moveTo>
                  <a:cubicBezTo>
                    <a:pt x="490" y="220"/>
                    <a:pt x="454" y="238"/>
                    <a:pt x="431"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6892" name="组合 6891"/>
            <p:cNvGrpSpPr/>
            <p:nvPr/>
          </p:nvGrpSpPr>
          <p:grpSpPr>
            <a:xfrm>
              <a:off x="8335963" y="2070100"/>
              <a:ext cx="942975" cy="647700"/>
              <a:chOff x="8335963" y="2070100"/>
              <a:chExt cx="942975" cy="647700"/>
            </a:xfrm>
          </p:grpSpPr>
          <p:sp>
            <p:nvSpPr>
              <p:cNvPr id="6836" name="Freeform 3797"/>
              <p:cNvSpPr/>
              <p:nvPr/>
            </p:nvSpPr>
            <p:spPr bwMode="auto">
              <a:xfrm>
                <a:off x="9078913"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7" name="Freeform 3798"/>
              <p:cNvSpPr/>
              <p:nvPr/>
            </p:nvSpPr>
            <p:spPr bwMode="auto">
              <a:xfrm>
                <a:off x="9069388"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8" name="Freeform 3799"/>
              <p:cNvSpPr/>
              <p:nvPr/>
            </p:nvSpPr>
            <p:spPr bwMode="auto">
              <a:xfrm>
                <a:off x="9047163"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39" name="Freeform 3800"/>
              <p:cNvSpPr/>
              <p:nvPr/>
            </p:nvSpPr>
            <p:spPr bwMode="auto">
              <a:xfrm>
                <a:off x="8999538"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8" y="19"/>
                      <a:pt x="14" y="11"/>
                    </a:cubicBezTo>
                    <a:cubicBezTo>
                      <a:pt x="14" y="11"/>
                      <a:pt x="20"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0" name="Freeform 3801"/>
              <p:cNvSpPr/>
              <p:nvPr/>
            </p:nvSpPr>
            <p:spPr bwMode="auto">
              <a:xfrm>
                <a:off x="8929688" y="2387600"/>
                <a:ext cx="120650" cy="111125"/>
              </a:xfrm>
              <a:custGeom>
                <a:avLst/>
                <a:gdLst>
                  <a:gd name="T0" fmla="*/ 20 w 38"/>
                  <a:gd name="T1" fmla="*/ 34 h 35"/>
                  <a:gd name="T2" fmla="*/ 17 w 38"/>
                  <a:gd name="T3" fmla="*/ 12 h 35"/>
                  <a:gd name="T4" fmla="*/ 21 w 38"/>
                  <a:gd name="T5" fmla="*/ 35 h 35"/>
                  <a:gd name="T6" fmla="*/ 16 w 38"/>
                  <a:gd name="T7" fmla="*/ 0 h 35"/>
                  <a:gd name="T8" fmla="*/ 20 w 38"/>
                  <a:gd name="T9" fmla="*/ 34 h 35"/>
                </a:gdLst>
                <a:ahLst/>
                <a:cxnLst>
                  <a:cxn ang="0">
                    <a:pos x="T0" y="T1"/>
                  </a:cxn>
                  <a:cxn ang="0">
                    <a:pos x="T2" y="T3"/>
                  </a:cxn>
                  <a:cxn ang="0">
                    <a:pos x="T4" y="T5"/>
                  </a:cxn>
                  <a:cxn ang="0">
                    <a:pos x="T6" y="T7"/>
                  </a:cxn>
                  <a:cxn ang="0">
                    <a:pos x="T8" y="T9"/>
                  </a:cxn>
                </a:cxnLst>
                <a:rect l="0" t="0" r="r" b="b"/>
                <a:pathLst>
                  <a:path w="38" h="35">
                    <a:moveTo>
                      <a:pt x="20" y="34"/>
                    </a:moveTo>
                    <a:cubicBezTo>
                      <a:pt x="20" y="30"/>
                      <a:pt x="20" y="21"/>
                      <a:pt x="17" y="12"/>
                    </a:cubicBezTo>
                    <a:cubicBezTo>
                      <a:pt x="17" y="12"/>
                      <a:pt x="21" y="24"/>
                      <a:pt x="21" y="35"/>
                    </a:cubicBezTo>
                    <a:cubicBezTo>
                      <a:pt x="23" y="33"/>
                      <a:pt x="38" y="16"/>
                      <a:pt x="16" y="0"/>
                    </a:cubicBezTo>
                    <a:cubicBezTo>
                      <a:pt x="16" y="0"/>
                      <a:pt x="0" y="21"/>
                      <a:pt x="20"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1" name="Freeform 3802"/>
              <p:cNvSpPr/>
              <p:nvPr/>
            </p:nvSpPr>
            <p:spPr bwMode="auto">
              <a:xfrm>
                <a:off x="8843963"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2" name="Freeform 3803"/>
              <p:cNvSpPr/>
              <p:nvPr/>
            </p:nvSpPr>
            <p:spPr bwMode="auto">
              <a:xfrm>
                <a:off x="8926513" y="2530475"/>
                <a:ext cx="111125" cy="117475"/>
              </a:xfrm>
              <a:custGeom>
                <a:avLst/>
                <a:gdLst>
                  <a:gd name="T0" fmla="*/ 1 w 35"/>
                  <a:gd name="T1" fmla="*/ 13 h 37"/>
                  <a:gd name="T2" fmla="*/ 23 w 35"/>
                  <a:gd name="T3" fmla="*/ 19 h 37"/>
                  <a:gd name="T4" fmla="*/ 0 w 35"/>
                  <a:gd name="T5" fmla="*/ 14 h 37"/>
                  <a:gd name="T6" fmla="*/ 35 w 35"/>
                  <a:gd name="T7" fmla="*/ 21 h 37"/>
                  <a:gd name="T8" fmla="*/ 1 w 35"/>
                  <a:gd name="T9" fmla="*/ 13 h 37"/>
                </a:gdLst>
                <a:ahLst/>
                <a:cxnLst>
                  <a:cxn ang="0">
                    <a:pos x="T0" y="T1"/>
                  </a:cxn>
                  <a:cxn ang="0">
                    <a:pos x="T2" y="T3"/>
                  </a:cxn>
                  <a:cxn ang="0">
                    <a:pos x="T4" y="T5"/>
                  </a:cxn>
                  <a:cxn ang="0">
                    <a:pos x="T6" y="T7"/>
                  </a:cxn>
                  <a:cxn ang="0">
                    <a:pos x="T8" y="T9"/>
                  </a:cxn>
                </a:cxnLst>
                <a:rect l="0" t="0" r="r" b="b"/>
                <a:pathLst>
                  <a:path w="35" h="37">
                    <a:moveTo>
                      <a:pt x="1" y="13"/>
                    </a:moveTo>
                    <a:cubicBezTo>
                      <a:pt x="6" y="15"/>
                      <a:pt x="14" y="18"/>
                      <a:pt x="23" y="19"/>
                    </a:cubicBezTo>
                    <a:cubicBezTo>
                      <a:pt x="23" y="19"/>
                      <a:pt x="11" y="18"/>
                      <a:pt x="0" y="14"/>
                    </a:cubicBezTo>
                    <a:cubicBezTo>
                      <a:pt x="2" y="17"/>
                      <a:pt x="13" y="37"/>
                      <a:pt x="35" y="21"/>
                    </a:cubicBezTo>
                    <a:cubicBezTo>
                      <a:pt x="35" y="21"/>
                      <a:pt x="20" y="0"/>
                      <a:pt x="1"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3" name="Freeform 3804"/>
              <p:cNvSpPr/>
              <p:nvPr/>
            </p:nvSpPr>
            <p:spPr bwMode="auto">
              <a:xfrm>
                <a:off x="9031288"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2"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4" name="Freeform 3805"/>
              <p:cNvSpPr/>
              <p:nvPr/>
            </p:nvSpPr>
            <p:spPr bwMode="auto">
              <a:xfrm>
                <a:off x="9110663"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5"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5" name="Freeform 3806"/>
              <p:cNvSpPr/>
              <p:nvPr/>
            </p:nvSpPr>
            <p:spPr bwMode="auto">
              <a:xfrm>
                <a:off x="9164638" y="2286000"/>
                <a:ext cx="88900"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6" name="Freeform 3807"/>
              <p:cNvSpPr/>
              <p:nvPr/>
            </p:nvSpPr>
            <p:spPr bwMode="auto">
              <a:xfrm>
                <a:off x="9183688" y="2181225"/>
                <a:ext cx="95250"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7" name="Freeform 3808"/>
              <p:cNvSpPr/>
              <p:nvPr/>
            </p:nvSpPr>
            <p:spPr bwMode="auto">
              <a:xfrm>
                <a:off x="9164638" y="2070100"/>
                <a:ext cx="104775" cy="95250"/>
              </a:xfrm>
              <a:custGeom>
                <a:avLst/>
                <a:gdLst>
                  <a:gd name="T0" fmla="*/ 20 w 33"/>
                  <a:gd name="T1" fmla="*/ 10 h 30"/>
                  <a:gd name="T2" fmla="*/ 8 w 33"/>
                  <a:gd name="T3" fmla="*/ 30 h 30"/>
                  <a:gd name="T4" fmla="*/ 26 w 33"/>
                  <a:gd name="T5" fmla="*/ 0 h 30"/>
                  <a:gd name="T6" fmla="*/ 7 w 33"/>
                  <a:gd name="T7" fmla="*/ 29 h 30"/>
                  <a:gd name="T8" fmla="*/ 20 w 33"/>
                  <a:gd name="T9" fmla="*/ 10 h 30"/>
                </a:gdLst>
                <a:ahLst/>
                <a:cxnLst>
                  <a:cxn ang="0">
                    <a:pos x="T0" y="T1"/>
                  </a:cxn>
                  <a:cxn ang="0">
                    <a:pos x="T2" y="T3"/>
                  </a:cxn>
                  <a:cxn ang="0">
                    <a:pos x="T4" y="T5"/>
                  </a:cxn>
                  <a:cxn ang="0">
                    <a:pos x="T6" y="T7"/>
                  </a:cxn>
                  <a:cxn ang="0">
                    <a:pos x="T8" y="T9"/>
                  </a:cxn>
                </a:cxnLst>
                <a:rect l="0" t="0" r="r" b="b"/>
                <a:pathLst>
                  <a:path w="33" h="30">
                    <a:moveTo>
                      <a:pt x="20" y="10"/>
                    </a:moveTo>
                    <a:cubicBezTo>
                      <a:pt x="20" y="10"/>
                      <a:pt x="15" y="22"/>
                      <a:pt x="8" y="30"/>
                    </a:cubicBezTo>
                    <a:cubicBezTo>
                      <a:pt x="11" y="30"/>
                      <a:pt x="33" y="26"/>
                      <a:pt x="26" y="0"/>
                    </a:cubicBezTo>
                    <a:cubicBezTo>
                      <a:pt x="26" y="0"/>
                      <a:pt x="0" y="7"/>
                      <a:pt x="7" y="29"/>
                    </a:cubicBezTo>
                    <a:cubicBezTo>
                      <a:pt x="11" y="26"/>
                      <a:pt x="16" y="19"/>
                      <a:pt x="20"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8" name="Freeform 3809"/>
              <p:cNvSpPr>
                <a:spLocks noEditPoints="1"/>
              </p:cNvSpPr>
              <p:nvPr/>
            </p:nvSpPr>
            <p:spPr bwMode="auto">
              <a:xfrm>
                <a:off x="8428038" y="2136775"/>
                <a:ext cx="755650" cy="581025"/>
              </a:xfrm>
              <a:custGeom>
                <a:avLst/>
                <a:gdLst>
                  <a:gd name="T0" fmla="*/ 139 w 238"/>
                  <a:gd name="T1" fmla="*/ 134 h 183"/>
                  <a:gd name="T2" fmla="*/ 205 w 238"/>
                  <a:gd name="T3" fmla="*/ 103 h 183"/>
                  <a:gd name="T4" fmla="*/ 236 w 238"/>
                  <a:gd name="T5" fmla="*/ 2 h 183"/>
                  <a:gd name="T6" fmla="*/ 234 w 238"/>
                  <a:gd name="T7" fmla="*/ 1 h 183"/>
                  <a:gd name="T8" fmla="*/ 232 w 238"/>
                  <a:gd name="T9" fmla="*/ 3 h 183"/>
                  <a:gd name="T10" fmla="*/ 202 w 238"/>
                  <a:gd name="T11" fmla="*/ 100 h 183"/>
                  <a:gd name="T12" fmla="*/ 126 w 238"/>
                  <a:gd name="T13" fmla="*/ 131 h 183"/>
                  <a:gd name="T14" fmla="*/ 122 w 238"/>
                  <a:gd name="T15" fmla="*/ 131 h 183"/>
                  <a:gd name="T16" fmla="*/ 119 w 238"/>
                  <a:gd name="T17" fmla="*/ 131 h 183"/>
                  <a:gd name="T18" fmla="*/ 116 w 238"/>
                  <a:gd name="T19" fmla="*/ 131 h 183"/>
                  <a:gd name="T20" fmla="*/ 113 w 238"/>
                  <a:gd name="T21" fmla="*/ 131 h 183"/>
                  <a:gd name="T22" fmla="*/ 36 w 238"/>
                  <a:gd name="T23" fmla="*/ 100 h 183"/>
                  <a:gd name="T24" fmla="*/ 7 w 238"/>
                  <a:gd name="T25" fmla="*/ 3 h 183"/>
                  <a:gd name="T26" fmla="*/ 5 w 238"/>
                  <a:gd name="T27" fmla="*/ 1 h 183"/>
                  <a:gd name="T28" fmla="*/ 3 w 238"/>
                  <a:gd name="T29" fmla="*/ 2 h 183"/>
                  <a:gd name="T30" fmla="*/ 33 w 238"/>
                  <a:gd name="T31" fmla="*/ 103 h 183"/>
                  <a:gd name="T32" fmla="*/ 99 w 238"/>
                  <a:gd name="T33" fmla="*/ 134 h 183"/>
                  <a:gd name="T34" fmla="*/ 86 w 238"/>
                  <a:gd name="T35" fmla="*/ 142 h 183"/>
                  <a:gd name="T36" fmla="*/ 87 w 238"/>
                  <a:gd name="T37" fmla="*/ 151 h 183"/>
                  <a:gd name="T38" fmla="*/ 95 w 238"/>
                  <a:gd name="T39" fmla="*/ 155 h 183"/>
                  <a:gd name="T40" fmla="*/ 115 w 238"/>
                  <a:gd name="T41" fmla="*/ 142 h 183"/>
                  <a:gd name="T42" fmla="*/ 115 w 238"/>
                  <a:gd name="T43" fmla="*/ 171 h 183"/>
                  <a:gd name="T44" fmla="*/ 113 w 238"/>
                  <a:gd name="T45" fmla="*/ 177 h 183"/>
                  <a:gd name="T46" fmla="*/ 104 w 238"/>
                  <a:gd name="T47" fmla="*/ 179 h 183"/>
                  <a:gd name="T48" fmla="*/ 102 w 238"/>
                  <a:gd name="T49" fmla="*/ 181 h 183"/>
                  <a:gd name="T50" fmla="*/ 103 w 238"/>
                  <a:gd name="T51" fmla="*/ 183 h 183"/>
                  <a:gd name="T52" fmla="*/ 105 w 238"/>
                  <a:gd name="T53" fmla="*/ 183 h 183"/>
                  <a:gd name="T54" fmla="*/ 115 w 238"/>
                  <a:gd name="T55" fmla="*/ 180 h 183"/>
                  <a:gd name="T56" fmla="*/ 119 w 238"/>
                  <a:gd name="T57" fmla="*/ 171 h 183"/>
                  <a:gd name="T58" fmla="*/ 119 w 238"/>
                  <a:gd name="T59" fmla="*/ 137 h 183"/>
                  <a:gd name="T60" fmla="*/ 119 w 238"/>
                  <a:gd name="T61" fmla="*/ 137 h 183"/>
                  <a:gd name="T62" fmla="*/ 120 w 238"/>
                  <a:gd name="T63" fmla="*/ 137 h 183"/>
                  <a:gd name="T64" fmla="*/ 120 w 238"/>
                  <a:gd name="T65" fmla="*/ 171 h 183"/>
                  <a:gd name="T66" fmla="*/ 123 w 238"/>
                  <a:gd name="T67" fmla="*/ 180 h 183"/>
                  <a:gd name="T68" fmla="*/ 134 w 238"/>
                  <a:gd name="T69" fmla="*/ 183 h 183"/>
                  <a:gd name="T70" fmla="*/ 135 w 238"/>
                  <a:gd name="T71" fmla="*/ 183 h 183"/>
                  <a:gd name="T72" fmla="*/ 137 w 238"/>
                  <a:gd name="T73" fmla="*/ 181 h 183"/>
                  <a:gd name="T74" fmla="*/ 135 w 238"/>
                  <a:gd name="T75" fmla="*/ 179 h 183"/>
                  <a:gd name="T76" fmla="*/ 126 w 238"/>
                  <a:gd name="T77" fmla="*/ 177 h 183"/>
                  <a:gd name="T78" fmla="*/ 124 w 238"/>
                  <a:gd name="T79" fmla="*/ 171 h 183"/>
                  <a:gd name="T80" fmla="*/ 124 w 238"/>
                  <a:gd name="T81" fmla="*/ 142 h 183"/>
                  <a:gd name="T82" fmla="*/ 144 w 238"/>
                  <a:gd name="T83" fmla="*/ 155 h 183"/>
                  <a:gd name="T84" fmla="*/ 144 w 238"/>
                  <a:gd name="T85" fmla="*/ 155 h 183"/>
                  <a:gd name="T86" fmla="*/ 152 w 238"/>
                  <a:gd name="T87" fmla="*/ 151 h 183"/>
                  <a:gd name="T88" fmla="*/ 153 w 238"/>
                  <a:gd name="T89" fmla="*/ 142 h 183"/>
                  <a:gd name="T90" fmla="*/ 139 w 238"/>
                  <a:gd name="T91" fmla="*/ 134 h 183"/>
                  <a:gd name="T92" fmla="*/ 95 w 238"/>
                  <a:gd name="T93" fmla="*/ 151 h 183"/>
                  <a:gd name="T94" fmla="*/ 90 w 238"/>
                  <a:gd name="T95" fmla="*/ 149 h 183"/>
                  <a:gd name="T96" fmla="*/ 89 w 238"/>
                  <a:gd name="T97" fmla="*/ 144 h 183"/>
                  <a:gd name="T98" fmla="*/ 113 w 238"/>
                  <a:gd name="T99" fmla="*/ 135 h 183"/>
                  <a:gd name="T100" fmla="*/ 115 w 238"/>
                  <a:gd name="T101" fmla="*/ 135 h 183"/>
                  <a:gd name="T102" fmla="*/ 115 w 238"/>
                  <a:gd name="T103" fmla="*/ 136 h 183"/>
                  <a:gd name="T104" fmla="*/ 95 w 238"/>
                  <a:gd name="T105" fmla="*/ 151 h 183"/>
                  <a:gd name="T106" fmla="*/ 149 w 238"/>
                  <a:gd name="T107" fmla="*/ 149 h 183"/>
                  <a:gd name="T108" fmla="*/ 144 w 238"/>
                  <a:gd name="T109" fmla="*/ 151 h 183"/>
                  <a:gd name="T110" fmla="*/ 144 w 238"/>
                  <a:gd name="T111" fmla="*/ 151 h 183"/>
                  <a:gd name="T112" fmla="*/ 124 w 238"/>
                  <a:gd name="T113" fmla="*/ 136 h 183"/>
                  <a:gd name="T114" fmla="*/ 124 w 238"/>
                  <a:gd name="T115" fmla="*/ 135 h 183"/>
                  <a:gd name="T116" fmla="*/ 126 w 238"/>
                  <a:gd name="T117" fmla="*/ 135 h 183"/>
                  <a:gd name="T118" fmla="*/ 149 w 238"/>
                  <a:gd name="T119" fmla="*/ 144 h 183"/>
                  <a:gd name="T120" fmla="*/ 149 w 238"/>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8" h="183">
                    <a:moveTo>
                      <a:pt x="139" y="134"/>
                    </a:moveTo>
                    <a:cubicBezTo>
                      <a:pt x="158" y="131"/>
                      <a:pt x="185" y="124"/>
                      <a:pt x="205" y="103"/>
                    </a:cubicBezTo>
                    <a:cubicBezTo>
                      <a:pt x="228" y="80"/>
                      <a:pt x="238" y="46"/>
                      <a:pt x="236" y="2"/>
                    </a:cubicBezTo>
                    <a:cubicBezTo>
                      <a:pt x="236" y="1"/>
                      <a:pt x="235" y="0"/>
                      <a:pt x="234" y="1"/>
                    </a:cubicBezTo>
                    <a:cubicBezTo>
                      <a:pt x="233" y="1"/>
                      <a:pt x="232" y="2"/>
                      <a:pt x="232" y="3"/>
                    </a:cubicBezTo>
                    <a:cubicBezTo>
                      <a:pt x="234" y="45"/>
                      <a:pt x="224" y="78"/>
                      <a:pt x="202" y="100"/>
                    </a:cubicBezTo>
                    <a:cubicBezTo>
                      <a:pt x="177" y="126"/>
                      <a:pt x="140" y="130"/>
                      <a:pt x="126" y="131"/>
                    </a:cubicBezTo>
                    <a:cubicBezTo>
                      <a:pt x="124" y="131"/>
                      <a:pt x="123" y="131"/>
                      <a:pt x="122" y="131"/>
                    </a:cubicBezTo>
                    <a:cubicBezTo>
                      <a:pt x="121" y="131"/>
                      <a:pt x="120" y="131"/>
                      <a:pt x="119" y="131"/>
                    </a:cubicBezTo>
                    <a:cubicBezTo>
                      <a:pt x="118" y="131"/>
                      <a:pt x="117"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1"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1"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19" y="137"/>
                      <a:pt x="120" y="137"/>
                    </a:cubicBezTo>
                    <a:cubicBezTo>
                      <a:pt x="120" y="171"/>
                      <a:pt x="120" y="171"/>
                      <a:pt x="120" y="171"/>
                    </a:cubicBezTo>
                    <a:cubicBezTo>
                      <a:pt x="120" y="175"/>
                      <a:pt x="121" y="178"/>
                      <a:pt x="123" y="180"/>
                    </a:cubicBezTo>
                    <a:cubicBezTo>
                      <a:pt x="126"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4"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3"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7"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49" name="Freeform 3810"/>
              <p:cNvSpPr/>
              <p:nvPr/>
            </p:nvSpPr>
            <p:spPr bwMode="auto">
              <a:xfrm>
                <a:off x="8440738" y="2092325"/>
                <a:ext cx="92075" cy="88900"/>
              </a:xfrm>
              <a:custGeom>
                <a:avLst/>
                <a:gdLst>
                  <a:gd name="T0" fmla="*/ 20 w 29"/>
                  <a:gd name="T1" fmla="*/ 9 h 28"/>
                  <a:gd name="T2" fmla="*/ 6 w 29"/>
                  <a:gd name="T3" fmla="*/ 28 h 28"/>
                  <a:gd name="T4" fmla="*/ 27 w 29"/>
                  <a:gd name="T5" fmla="*/ 0 h 28"/>
                  <a:gd name="T6" fmla="*/ 5 w 29"/>
                  <a:gd name="T7" fmla="*/ 28 h 28"/>
                  <a:gd name="T8" fmla="*/ 20 w 29"/>
                  <a:gd name="T9" fmla="*/ 9 h 28"/>
                </a:gdLst>
                <a:ahLst/>
                <a:cxnLst>
                  <a:cxn ang="0">
                    <a:pos x="T0" y="T1"/>
                  </a:cxn>
                  <a:cxn ang="0">
                    <a:pos x="T2" y="T3"/>
                  </a:cxn>
                  <a:cxn ang="0">
                    <a:pos x="T4" y="T5"/>
                  </a:cxn>
                  <a:cxn ang="0">
                    <a:pos x="T6" y="T7"/>
                  </a:cxn>
                  <a:cxn ang="0">
                    <a:pos x="T8" y="T9"/>
                  </a:cxn>
                </a:cxnLst>
                <a:rect l="0" t="0" r="r" b="b"/>
                <a:pathLst>
                  <a:path w="29" h="28">
                    <a:moveTo>
                      <a:pt x="20" y="9"/>
                    </a:moveTo>
                    <a:cubicBezTo>
                      <a:pt x="13" y="16"/>
                      <a:pt x="9" y="24"/>
                      <a:pt x="6" y="28"/>
                    </a:cubicBezTo>
                    <a:cubicBezTo>
                      <a:pt x="29" y="26"/>
                      <a:pt x="27" y="0"/>
                      <a:pt x="27" y="0"/>
                    </a:cubicBezTo>
                    <a:cubicBezTo>
                      <a:pt x="0" y="3"/>
                      <a:pt x="4"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0" name="Freeform 3811"/>
              <p:cNvSpPr/>
              <p:nvPr/>
            </p:nvSpPr>
            <p:spPr bwMode="auto">
              <a:xfrm>
                <a:off x="8450263" y="2190750"/>
                <a:ext cx="95250" cy="88900"/>
              </a:xfrm>
              <a:custGeom>
                <a:avLst/>
                <a:gdLst>
                  <a:gd name="T0" fmla="*/ 6 w 30"/>
                  <a:gd name="T1" fmla="*/ 28 h 28"/>
                  <a:gd name="T2" fmla="*/ 20 w 30"/>
                  <a:gd name="T3" fmla="*/ 9 h 28"/>
                  <a:gd name="T4" fmla="*/ 7 w 30"/>
                  <a:gd name="T5" fmla="*/ 28 h 28"/>
                  <a:gd name="T6" fmla="*/ 27 w 30"/>
                  <a:gd name="T7" fmla="*/ 0 h 28"/>
                  <a:gd name="T8" fmla="*/ 6 w 30"/>
                  <a:gd name="T9" fmla="*/ 28 h 28"/>
                </a:gdLst>
                <a:ahLst/>
                <a:cxnLst>
                  <a:cxn ang="0">
                    <a:pos x="T0" y="T1"/>
                  </a:cxn>
                  <a:cxn ang="0">
                    <a:pos x="T2" y="T3"/>
                  </a:cxn>
                  <a:cxn ang="0">
                    <a:pos x="T4" y="T5"/>
                  </a:cxn>
                  <a:cxn ang="0">
                    <a:pos x="T6" y="T7"/>
                  </a:cxn>
                  <a:cxn ang="0">
                    <a:pos x="T8" y="T9"/>
                  </a:cxn>
                </a:cxnLst>
                <a:rect l="0" t="0" r="r" b="b"/>
                <a:pathLst>
                  <a:path w="30" h="28">
                    <a:moveTo>
                      <a:pt x="6" y="28"/>
                    </a:moveTo>
                    <a:cubicBezTo>
                      <a:pt x="11" y="18"/>
                      <a:pt x="20" y="9"/>
                      <a:pt x="20" y="9"/>
                    </a:cubicBezTo>
                    <a:cubicBezTo>
                      <a:pt x="13" y="16"/>
                      <a:pt x="9" y="23"/>
                      <a:pt x="7" y="28"/>
                    </a:cubicBezTo>
                    <a:cubicBezTo>
                      <a:pt x="30" y="26"/>
                      <a:pt x="27" y="0"/>
                      <a:pt x="27" y="0"/>
                    </a:cubicBezTo>
                    <a:cubicBezTo>
                      <a:pt x="0" y="2"/>
                      <a:pt x="5" y="25"/>
                      <a:pt x="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1" name="Freeform 3812"/>
              <p:cNvSpPr/>
              <p:nvPr/>
            </p:nvSpPr>
            <p:spPr bwMode="auto">
              <a:xfrm>
                <a:off x="8472488"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4"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2" name="Freeform 3813"/>
              <p:cNvSpPr/>
              <p:nvPr/>
            </p:nvSpPr>
            <p:spPr bwMode="auto">
              <a:xfrm>
                <a:off x="8504238"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3" name="Freeform 3814"/>
              <p:cNvSpPr/>
              <p:nvPr/>
            </p:nvSpPr>
            <p:spPr bwMode="auto">
              <a:xfrm>
                <a:off x="8564563"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4" name="Freeform 3815"/>
              <p:cNvSpPr/>
              <p:nvPr/>
            </p:nvSpPr>
            <p:spPr bwMode="auto">
              <a:xfrm>
                <a:off x="8650288"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1"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5" name="Freeform 3816"/>
              <p:cNvSpPr/>
              <p:nvPr/>
            </p:nvSpPr>
            <p:spPr bwMode="auto">
              <a:xfrm>
                <a:off x="8574088"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6" name="Freeform 3817"/>
              <p:cNvSpPr/>
              <p:nvPr/>
            </p:nvSpPr>
            <p:spPr bwMode="auto">
              <a:xfrm>
                <a:off x="8469313"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7" name="Freeform 3818"/>
              <p:cNvSpPr/>
              <p:nvPr/>
            </p:nvSpPr>
            <p:spPr bwMode="auto">
              <a:xfrm>
                <a:off x="8405813"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8" name="Freeform 3819"/>
              <p:cNvSpPr/>
              <p:nvPr/>
            </p:nvSpPr>
            <p:spPr bwMode="auto">
              <a:xfrm>
                <a:off x="8358188"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59" name="Freeform 3820"/>
              <p:cNvSpPr/>
              <p:nvPr/>
            </p:nvSpPr>
            <p:spPr bwMode="auto">
              <a:xfrm>
                <a:off x="8335963"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0" name="Freeform 3821"/>
              <p:cNvSpPr/>
              <p:nvPr/>
            </p:nvSpPr>
            <p:spPr bwMode="auto">
              <a:xfrm>
                <a:off x="8342313"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897" name="组合 6896"/>
          <p:cNvGrpSpPr/>
          <p:nvPr/>
        </p:nvGrpSpPr>
        <p:grpSpPr>
          <a:xfrm>
            <a:off x="6900938" y="1304455"/>
            <a:ext cx="1613399" cy="1612980"/>
            <a:chOff x="11029951" y="1171575"/>
            <a:chExt cx="2795588" cy="2794000"/>
          </a:xfrm>
        </p:grpSpPr>
        <p:sp>
          <p:nvSpPr>
            <p:cNvPr id="6861" name="Freeform 3822"/>
            <p:cNvSpPr/>
            <p:nvPr/>
          </p:nvSpPr>
          <p:spPr bwMode="auto">
            <a:xfrm>
              <a:off x="11029951" y="1171575"/>
              <a:ext cx="2795588" cy="2794000"/>
            </a:xfrm>
            <a:custGeom>
              <a:avLst/>
              <a:gdLst>
                <a:gd name="T0" fmla="*/ 863 w 880"/>
                <a:gd name="T1" fmla="*/ 466 h 880"/>
                <a:gd name="T2" fmla="*/ 863 w 880"/>
                <a:gd name="T3" fmla="*/ 414 h 880"/>
                <a:gd name="T4" fmla="*/ 855 w 880"/>
                <a:gd name="T5" fmla="*/ 356 h 880"/>
                <a:gd name="T6" fmla="*/ 842 w 880"/>
                <a:gd name="T7" fmla="*/ 306 h 880"/>
                <a:gd name="T8" fmla="*/ 819 w 880"/>
                <a:gd name="T9" fmla="*/ 251 h 880"/>
                <a:gd name="T10" fmla="*/ 794 w 880"/>
                <a:gd name="T11" fmla="*/ 206 h 880"/>
                <a:gd name="T12" fmla="*/ 757 w 880"/>
                <a:gd name="T13" fmla="*/ 160 h 880"/>
                <a:gd name="T14" fmla="*/ 721 w 880"/>
                <a:gd name="T15" fmla="*/ 123 h 880"/>
                <a:gd name="T16" fmla="*/ 674 w 880"/>
                <a:gd name="T17" fmla="*/ 87 h 880"/>
                <a:gd name="T18" fmla="*/ 630 w 880"/>
                <a:gd name="T19" fmla="*/ 61 h 880"/>
                <a:gd name="T20" fmla="*/ 575 w 880"/>
                <a:gd name="T21" fmla="*/ 39 h 880"/>
                <a:gd name="T22" fmla="*/ 525 w 880"/>
                <a:gd name="T23" fmla="*/ 25 h 880"/>
                <a:gd name="T24" fmla="*/ 466 w 880"/>
                <a:gd name="T25" fmla="*/ 18 h 880"/>
                <a:gd name="T26" fmla="*/ 415 w 880"/>
                <a:gd name="T27" fmla="*/ 17 h 880"/>
                <a:gd name="T28" fmla="*/ 356 w 880"/>
                <a:gd name="T29" fmla="*/ 25 h 880"/>
                <a:gd name="T30" fmla="*/ 306 w 880"/>
                <a:gd name="T31" fmla="*/ 38 h 880"/>
                <a:gd name="T32" fmla="*/ 252 w 880"/>
                <a:gd name="T33" fmla="*/ 61 h 880"/>
                <a:gd name="T34" fmla="*/ 207 w 880"/>
                <a:gd name="T35" fmla="*/ 86 h 880"/>
                <a:gd name="T36" fmla="*/ 160 w 880"/>
                <a:gd name="T37" fmla="*/ 123 h 880"/>
                <a:gd name="T38" fmla="*/ 123 w 880"/>
                <a:gd name="T39" fmla="*/ 159 h 880"/>
                <a:gd name="T40" fmla="*/ 87 w 880"/>
                <a:gd name="T41" fmla="*/ 206 h 880"/>
                <a:gd name="T42" fmla="*/ 61 w 880"/>
                <a:gd name="T43" fmla="*/ 250 h 880"/>
                <a:gd name="T44" fmla="*/ 39 w 880"/>
                <a:gd name="T45" fmla="*/ 305 h 880"/>
                <a:gd name="T46" fmla="*/ 25 w 880"/>
                <a:gd name="T47" fmla="*/ 355 h 880"/>
                <a:gd name="T48" fmla="*/ 18 w 880"/>
                <a:gd name="T49" fmla="*/ 414 h 880"/>
                <a:gd name="T50" fmla="*/ 17 w 880"/>
                <a:gd name="T51" fmla="*/ 465 h 880"/>
                <a:gd name="T52" fmla="*/ 26 w 880"/>
                <a:gd name="T53" fmla="*/ 524 h 880"/>
                <a:gd name="T54" fmla="*/ 38 w 880"/>
                <a:gd name="T55" fmla="*/ 574 h 880"/>
                <a:gd name="T56" fmla="*/ 61 w 880"/>
                <a:gd name="T57" fmla="*/ 629 h 880"/>
                <a:gd name="T58" fmla="*/ 87 w 880"/>
                <a:gd name="T59" fmla="*/ 674 h 880"/>
                <a:gd name="T60" fmla="*/ 123 w 880"/>
                <a:gd name="T61" fmla="*/ 720 h 880"/>
                <a:gd name="T62" fmla="*/ 159 w 880"/>
                <a:gd name="T63" fmla="*/ 757 h 880"/>
                <a:gd name="T64" fmla="*/ 207 w 880"/>
                <a:gd name="T65" fmla="*/ 793 h 880"/>
                <a:gd name="T66" fmla="*/ 251 w 880"/>
                <a:gd name="T67" fmla="*/ 819 h 880"/>
                <a:gd name="T68" fmla="*/ 306 w 880"/>
                <a:gd name="T69" fmla="*/ 841 h 880"/>
                <a:gd name="T70" fmla="*/ 355 w 880"/>
                <a:gd name="T71" fmla="*/ 855 h 880"/>
                <a:gd name="T72" fmla="*/ 414 w 880"/>
                <a:gd name="T73" fmla="*/ 862 h 880"/>
                <a:gd name="T74" fmla="*/ 466 w 880"/>
                <a:gd name="T75" fmla="*/ 863 h 880"/>
                <a:gd name="T76" fmla="*/ 524 w 880"/>
                <a:gd name="T77" fmla="*/ 855 h 880"/>
                <a:gd name="T78" fmla="*/ 574 w 880"/>
                <a:gd name="T79" fmla="*/ 842 h 880"/>
                <a:gd name="T80" fmla="*/ 629 w 880"/>
                <a:gd name="T81" fmla="*/ 819 h 880"/>
                <a:gd name="T82" fmla="*/ 674 w 880"/>
                <a:gd name="T83" fmla="*/ 794 h 880"/>
                <a:gd name="T84" fmla="*/ 721 w 880"/>
                <a:gd name="T85" fmla="*/ 757 h 880"/>
                <a:gd name="T86" fmla="*/ 758 w 880"/>
                <a:gd name="T87" fmla="*/ 721 h 880"/>
                <a:gd name="T88" fmla="*/ 793 w 880"/>
                <a:gd name="T89" fmla="*/ 674 h 880"/>
                <a:gd name="T90" fmla="*/ 820 w 880"/>
                <a:gd name="T91" fmla="*/ 629 h 880"/>
                <a:gd name="T92" fmla="*/ 842 w 880"/>
                <a:gd name="T93" fmla="*/ 574 h 880"/>
                <a:gd name="T94" fmla="*/ 856 w 880"/>
                <a:gd name="T95" fmla="*/ 525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80" h="880">
                  <a:moveTo>
                    <a:pt x="855" y="524"/>
                  </a:moveTo>
                  <a:cubicBezTo>
                    <a:pt x="842" y="506"/>
                    <a:pt x="846" y="480"/>
                    <a:pt x="863" y="466"/>
                  </a:cubicBezTo>
                  <a:cubicBezTo>
                    <a:pt x="863" y="465"/>
                    <a:pt x="863" y="465"/>
                    <a:pt x="863" y="465"/>
                  </a:cubicBezTo>
                  <a:cubicBezTo>
                    <a:pt x="880" y="451"/>
                    <a:pt x="880" y="428"/>
                    <a:pt x="863" y="414"/>
                  </a:cubicBezTo>
                  <a:cubicBezTo>
                    <a:pt x="863" y="414"/>
                    <a:pt x="863" y="414"/>
                    <a:pt x="863" y="414"/>
                  </a:cubicBezTo>
                  <a:cubicBezTo>
                    <a:pt x="846" y="400"/>
                    <a:pt x="842" y="374"/>
                    <a:pt x="855" y="356"/>
                  </a:cubicBezTo>
                  <a:cubicBezTo>
                    <a:pt x="856" y="355"/>
                    <a:pt x="856" y="355"/>
                    <a:pt x="856" y="355"/>
                  </a:cubicBezTo>
                  <a:cubicBezTo>
                    <a:pt x="868" y="337"/>
                    <a:pt x="862" y="315"/>
                    <a:pt x="842" y="306"/>
                  </a:cubicBezTo>
                  <a:cubicBezTo>
                    <a:pt x="842" y="305"/>
                    <a:pt x="842" y="305"/>
                    <a:pt x="842" y="305"/>
                  </a:cubicBezTo>
                  <a:cubicBezTo>
                    <a:pt x="822" y="296"/>
                    <a:pt x="812" y="272"/>
                    <a:pt x="819" y="251"/>
                  </a:cubicBezTo>
                  <a:cubicBezTo>
                    <a:pt x="820" y="250"/>
                    <a:pt x="820" y="250"/>
                    <a:pt x="820" y="250"/>
                  </a:cubicBezTo>
                  <a:cubicBezTo>
                    <a:pt x="827" y="230"/>
                    <a:pt x="816" y="210"/>
                    <a:pt x="794" y="206"/>
                  </a:cubicBezTo>
                  <a:cubicBezTo>
                    <a:pt x="793" y="206"/>
                    <a:pt x="793" y="206"/>
                    <a:pt x="793" y="206"/>
                  </a:cubicBezTo>
                  <a:cubicBezTo>
                    <a:pt x="771" y="203"/>
                    <a:pt x="755" y="182"/>
                    <a:pt x="757" y="160"/>
                  </a:cubicBezTo>
                  <a:cubicBezTo>
                    <a:pt x="758" y="159"/>
                    <a:pt x="758" y="159"/>
                    <a:pt x="758" y="159"/>
                  </a:cubicBezTo>
                  <a:cubicBezTo>
                    <a:pt x="760" y="137"/>
                    <a:pt x="743" y="121"/>
                    <a:pt x="721" y="123"/>
                  </a:cubicBezTo>
                  <a:cubicBezTo>
                    <a:pt x="721" y="123"/>
                    <a:pt x="721" y="123"/>
                    <a:pt x="721" y="123"/>
                  </a:cubicBezTo>
                  <a:cubicBezTo>
                    <a:pt x="699" y="125"/>
                    <a:pt x="678" y="109"/>
                    <a:pt x="674" y="87"/>
                  </a:cubicBezTo>
                  <a:cubicBezTo>
                    <a:pt x="674" y="86"/>
                    <a:pt x="674" y="86"/>
                    <a:pt x="674" y="86"/>
                  </a:cubicBezTo>
                  <a:cubicBezTo>
                    <a:pt x="670" y="65"/>
                    <a:pt x="650" y="53"/>
                    <a:pt x="630" y="61"/>
                  </a:cubicBezTo>
                  <a:cubicBezTo>
                    <a:pt x="629" y="61"/>
                    <a:pt x="629" y="61"/>
                    <a:pt x="629" y="61"/>
                  </a:cubicBezTo>
                  <a:cubicBezTo>
                    <a:pt x="608" y="69"/>
                    <a:pt x="584" y="59"/>
                    <a:pt x="575" y="39"/>
                  </a:cubicBezTo>
                  <a:cubicBezTo>
                    <a:pt x="574" y="38"/>
                    <a:pt x="574" y="38"/>
                    <a:pt x="574" y="38"/>
                  </a:cubicBezTo>
                  <a:cubicBezTo>
                    <a:pt x="565" y="18"/>
                    <a:pt x="543" y="12"/>
                    <a:pt x="525" y="25"/>
                  </a:cubicBezTo>
                  <a:cubicBezTo>
                    <a:pt x="524" y="25"/>
                    <a:pt x="524" y="25"/>
                    <a:pt x="524" y="25"/>
                  </a:cubicBezTo>
                  <a:cubicBezTo>
                    <a:pt x="507" y="38"/>
                    <a:pt x="480" y="34"/>
                    <a:pt x="466" y="18"/>
                  </a:cubicBezTo>
                  <a:cubicBezTo>
                    <a:pt x="466" y="17"/>
                    <a:pt x="466" y="17"/>
                    <a:pt x="466" y="17"/>
                  </a:cubicBezTo>
                  <a:cubicBezTo>
                    <a:pt x="452" y="0"/>
                    <a:pt x="429" y="0"/>
                    <a:pt x="415" y="17"/>
                  </a:cubicBezTo>
                  <a:cubicBezTo>
                    <a:pt x="414" y="18"/>
                    <a:pt x="414" y="18"/>
                    <a:pt x="414" y="18"/>
                  </a:cubicBezTo>
                  <a:cubicBezTo>
                    <a:pt x="400" y="35"/>
                    <a:pt x="374" y="38"/>
                    <a:pt x="356" y="25"/>
                  </a:cubicBezTo>
                  <a:cubicBezTo>
                    <a:pt x="355" y="25"/>
                    <a:pt x="355" y="25"/>
                    <a:pt x="355" y="25"/>
                  </a:cubicBezTo>
                  <a:cubicBezTo>
                    <a:pt x="337" y="12"/>
                    <a:pt x="315" y="18"/>
                    <a:pt x="306" y="38"/>
                  </a:cubicBezTo>
                  <a:cubicBezTo>
                    <a:pt x="306" y="39"/>
                    <a:pt x="306" y="39"/>
                    <a:pt x="306" y="39"/>
                  </a:cubicBezTo>
                  <a:cubicBezTo>
                    <a:pt x="297" y="59"/>
                    <a:pt x="272" y="69"/>
                    <a:pt x="252" y="61"/>
                  </a:cubicBezTo>
                  <a:cubicBezTo>
                    <a:pt x="251" y="61"/>
                    <a:pt x="251" y="61"/>
                    <a:pt x="251" y="61"/>
                  </a:cubicBezTo>
                  <a:cubicBezTo>
                    <a:pt x="230" y="53"/>
                    <a:pt x="210" y="65"/>
                    <a:pt x="207" y="86"/>
                  </a:cubicBezTo>
                  <a:cubicBezTo>
                    <a:pt x="207" y="87"/>
                    <a:pt x="207" y="87"/>
                    <a:pt x="207" y="87"/>
                  </a:cubicBezTo>
                  <a:cubicBezTo>
                    <a:pt x="203" y="109"/>
                    <a:pt x="182" y="125"/>
                    <a:pt x="160" y="123"/>
                  </a:cubicBezTo>
                  <a:cubicBezTo>
                    <a:pt x="159" y="123"/>
                    <a:pt x="159" y="123"/>
                    <a:pt x="159" y="123"/>
                  </a:cubicBezTo>
                  <a:cubicBezTo>
                    <a:pt x="137" y="121"/>
                    <a:pt x="121" y="137"/>
                    <a:pt x="123" y="159"/>
                  </a:cubicBezTo>
                  <a:cubicBezTo>
                    <a:pt x="123" y="160"/>
                    <a:pt x="123" y="160"/>
                    <a:pt x="123" y="160"/>
                  </a:cubicBezTo>
                  <a:cubicBezTo>
                    <a:pt x="125" y="182"/>
                    <a:pt x="109" y="203"/>
                    <a:pt x="87" y="206"/>
                  </a:cubicBezTo>
                  <a:cubicBezTo>
                    <a:pt x="87" y="206"/>
                    <a:pt x="87" y="206"/>
                    <a:pt x="87" y="206"/>
                  </a:cubicBezTo>
                  <a:cubicBezTo>
                    <a:pt x="65" y="210"/>
                    <a:pt x="53" y="230"/>
                    <a:pt x="61" y="250"/>
                  </a:cubicBezTo>
                  <a:cubicBezTo>
                    <a:pt x="61" y="251"/>
                    <a:pt x="61" y="251"/>
                    <a:pt x="61" y="251"/>
                  </a:cubicBezTo>
                  <a:cubicBezTo>
                    <a:pt x="69" y="272"/>
                    <a:pt x="59" y="296"/>
                    <a:pt x="39" y="305"/>
                  </a:cubicBezTo>
                  <a:cubicBezTo>
                    <a:pt x="38" y="306"/>
                    <a:pt x="38" y="306"/>
                    <a:pt x="38" y="306"/>
                  </a:cubicBezTo>
                  <a:cubicBezTo>
                    <a:pt x="18" y="315"/>
                    <a:pt x="12" y="337"/>
                    <a:pt x="25" y="355"/>
                  </a:cubicBezTo>
                  <a:cubicBezTo>
                    <a:pt x="26" y="356"/>
                    <a:pt x="26" y="356"/>
                    <a:pt x="26" y="356"/>
                  </a:cubicBezTo>
                  <a:cubicBezTo>
                    <a:pt x="38" y="374"/>
                    <a:pt x="35" y="400"/>
                    <a:pt x="18" y="414"/>
                  </a:cubicBezTo>
                  <a:cubicBezTo>
                    <a:pt x="17" y="414"/>
                    <a:pt x="17" y="414"/>
                    <a:pt x="17" y="414"/>
                  </a:cubicBezTo>
                  <a:cubicBezTo>
                    <a:pt x="0" y="429"/>
                    <a:pt x="0" y="451"/>
                    <a:pt x="17" y="465"/>
                  </a:cubicBezTo>
                  <a:cubicBezTo>
                    <a:pt x="18" y="466"/>
                    <a:pt x="18" y="466"/>
                    <a:pt x="18" y="466"/>
                  </a:cubicBezTo>
                  <a:cubicBezTo>
                    <a:pt x="35" y="480"/>
                    <a:pt x="38" y="506"/>
                    <a:pt x="26" y="524"/>
                  </a:cubicBezTo>
                  <a:cubicBezTo>
                    <a:pt x="25" y="525"/>
                    <a:pt x="25" y="525"/>
                    <a:pt x="25" y="525"/>
                  </a:cubicBezTo>
                  <a:cubicBezTo>
                    <a:pt x="12" y="543"/>
                    <a:pt x="18" y="565"/>
                    <a:pt x="38" y="574"/>
                  </a:cubicBezTo>
                  <a:cubicBezTo>
                    <a:pt x="39" y="575"/>
                    <a:pt x="39" y="575"/>
                    <a:pt x="39" y="575"/>
                  </a:cubicBezTo>
                  <a:cubicBezTo>
                    <a:pt x="59" y="584"/>
                    <a:pt x="69" y="608"/>
                    <a:pt x="61" y="629"/>
                  </a:cubicBezTo>
                  <a:cubicBezTo>
                    <a:pt x="61" y="629"/>
                    <a:pt x="61" y="629"/>
                    <a:pt x="61" y="629"/>
                  </a:cubicBezTo>
                  <a:cubicBezTo>
                    <a:pt x="53" y="650"/>
                    <a:pt x="65" y="670"/>
                    <a:pt x="87" y="674"/>
                  </a:cubicBezTo>
                  <a:cubicBezTo>
                    <a:pt x="88" y="674"/>
                    <a:pt x="88" y="674"/>
                    <a:pt x="88" y="674"/>
                  </a:cubicBezTo>
                  <a:cubicBezTo>
                    <a:pt x="109" y="677"/>
                    <a:pt x="125" y="698"/>
                    <a:pt x="123" y="720"/>
                  </a:cubicBezTo>
                  <a:cubicBezTo>
                    <a:pt x="123" y="721"/>
                    <a:pt x="123" y="721"/>
                    <a:pt x="123" y="721"/>
                  </a:cubicBezTo>
                  <a:cubicBezTo>
                    <a:pt x="121" y="743"/>
                    <a:pt x="137" y="759"/>
                    <a:pt x="159" y="757"/>
                  </a:cubicBezTo>
                  <a:cubicBezTo>
                    <a:pt x="160" y="757"/>
                    <a:pt x="160" y="757"/>
                    <a:pt x="160" y="757"/>
                  </a:cubicBezTo>
                  <a:cubicBezTo>
                    <a:pt x="182" y="755"/>
                    <a:pt x="203" y="771"/>
                    <a:pt x="207" y="793"/>
                  </a:cubicBezTo>
                  <a:cubicBezTo>
                    <a:pt x="207" y="794"/>
                    <a:pt x="207" y="794"/>
                    <a:pt x="207" y="794"/>
                  </a:cubicBezTo>
                  <a:cubicBezTo>
                    <a:pt x="210" y="815"/>
                    <a:pt x="230" y="827"/>
                    <a:pt x="251" y="819"/>
                  </a:cubicBezTo>
                  <a:cubicBezTo>
                    <a:pt x="252" y="819"/>
                    <a:pt x="252" y="819"/>
                    <a:pt x="252" y="819"/>
                  </a:cubicBezTo>
                  <a:cubicBezTo>
                    <a:pt x="272" y="811"/>
                    <a:pt x="297" y="821"/>
                    <a:pt x="306" y="841"/>
                  </a:cubicBezTo>
                  <a:cubicBezTo>
                    <a:pt x="306" y="842"/>
                    <a:pt x="306" y="842"/>
                    <a:pt x="306" y="842"/>
                  </a:cubicBezTo>
                  <a:cubicBezTo>
                    <a:pt x="315" y="862"/>
                    <a:pt x="337" y="868"/>
                    <a:pt x="355" y="855"/>
                  </a:cubicBezTo>
                  <a:cubicBezTo>
                    <a:pt x="356" y="855"/>
                    <a:pt x="356" y="855"/>
                    <a:pt x="356" y="855"/>
                  </a:cubicBezTo>
                  <a:cubicBezTo>
                    <a:pt x="374" y="842"/>
                    <a:pt x="400" y="845"/>
                    <a:pt x="414" y="862"/>
                  </a:cubicBezTo>
                  <a:cubicBezTo>
                    <a:pt x="415" y="863"/>
                    <a:pt x="415" y="863"/>
                    <a:pt x="415" y="863"/>
                  </a:cubicBezTo>
                  <a:cubicBezTo>
                    <a:pt x="429" y="880"/>
                    <a:pt x="452" y="880"/>
                    <a:pt x="466" y="863"/>
                  </a:cubicBezTo>
                  <a:cubicBezTo>
                    <a:pt x="466" y="862"/>
                    <a:pt x="466" y="862"/>
                    <a:pt x="466" y="862"/>
                  </a:cubicBezTo>
                  <a:cubicBezTo>
                    <a:pt x="480" y="845"/>
                    <a:pt x="507" y="842"/>
                    <a:pt x="524" y="855"/>
                  </a:cubicBezTo>
                  <a:cubicBezTo>
                    <a:pt x="525" y="855"/>
                    <a:pt x="525" y="855"/>
                    <a:pt x="525" y="855"/>
                  </a:cubicBezTo>
                  <a:cubicBezTo>
                    <a:pt x="543" y="868"/>
                    <a:pt x="565" y="862"/>
                    <a:pt x="574" y="842"/>
                  </a:cubicBezTo>
                  <a:cubicBezTo>
                    <a:pt x="575" y="841"/>
                    <a:pt x="575" y="841"/>
                    <a:pt x="575" y="841"/>
                  </a:cubicBezTo>
                  <a:cubicBezTo>
                    <a:pt x="584" y="821"/>
                    <a:pt x="608" y="811"/>
                    <a:pt x="629" y="819"/>
                  </a:cubicBezTo>
                  <a:cubicBezTo>
                    <a:pt x="630" y="819"/>
                    <a:pt x="630" y="819"/>
                    <a:pt x="630" y="819"/>
                  </a:cubicBezTo>
                  <a:cubicBezTo>
                    <a:pt x="650" y="827"/>
                    <a:pt x="670" y="815"/>
                    <a:pt x="674" y="794"/>
                  </a:cubicBezTo>
                  <a:cubicBezTo>
                    <a:pt x="674" y="793"/>
                    <a:pt x="674" y="793"/>
                    <a:pt x="674" y="793"/>
                  </a:cubicBezTo>
                  <a:cubicBezTo>
                    <a:pt x="678" y="771"/>
                    <a:pt x="699" y="755"/>
                    <a:pt x="721" y="757"/>
                  </a:cubicBezTo>
                  <a:cubicBezTo>
                    <a:pt x="722" y="757"/>
                    <a:pt x="722" y="757"/>
                    <a:pt x="722" y="757"/>
                  </a:cubicBezTo>
                  <a:cubicBezTo>
                    <a:pt x="743" y="759"/>
                    <a:pt x="760" y="743"/>
                    <a:pt x="758" y="721"/>
                  </a:cubicBezTo>
                  <a:cubicBezTo>
                    <a:pt x="757" y="720"/>
                    <a:pt x="757" y="720"/>
                    <a:pt x="757" y="720"/>
                  </a:cubicBezTo>
                  <a:cubicBezTo>
                    <a:pt x="755" y="698"/>
                    <a:pt x="771" y="677"/>
                    <a:pt x="793" y="674"/>
                  </a:cubicBezTo>
                  <a:cubicBezTo>
                    <a:pt x="794" y="674"/>
                    <a:pt x="794" y="674"/>
                    <a:pt x="794" y="674"/>
                  </a:cubicBezTo>
                  <a:cubicBezTo>
                    <a:pt x="816" y="670"/>
                    <a:pt x="827" y="650"/>
                    <a:pt x="820" y="629"/>
                  </a:cubicBezTo>
                  <a:cubicBezTo>
                    <a:pt x="819" y="629"/>
                    <a:pt x="819" y="629"/>
                    <a:pt x="819" y="629"/>
                  </a:cubicBezTo>
                  <a:cubicBezTo>
                    <a:pt x="812" y="608"/>
                    <a:pt x="822" y="584"/>
                    <a:pt x="842" y="574"/>
                  </a:cubicBezTo>
                  <a:cubicBezTo>
                    <a:pt x="842" y="574"/>
                    <a:pt x="842" y="574"/>
                    <a:pt x="842" y="574"/>
                  </a:cubicBezTo>
                  <a:cubicBezTo>
                    <a:pt x="862" y="565"/>
                    <a:pt x="868" y="543"/>
                    <a:pt x="856" y="525"/>
                  </a:cubicBezTo>
                  <a:lnTo>
                    <a:pt x="855" y="524"/>
                  </a:lnTo>
                  <a:close/>
                </a:path>
              </a:pathLst>
            </a:custGeom>
            <a:solidFill>
              <a:schemeClr val="bg1">
                <a:lumMod val="85000"/>
                <a:alpha val="50000"/>
              </a:schemeClr>
            </a:solidFill>
            <a:ln>
              <a:noFill/>
            </a:ln>
          </p:spPr>
          <p:txBody>
            <a:bodyPr vert="horz" wrap="square" lIns="91440" tIns="45720" rIns="91440" bIns="45720" numCol="1" anchor="t" anchorCtr="0" compatLnSpc="1"/>
            <a:lstStyle/>
            <a:p>
              <a:endParaRPr lang="zh-CN" altLang="en-US"/>
            </a:p>
          </p:txBody>
        </p:sp>
        <p:sp>
          <p:nvSpPr>
            <p:cNvPr id="6862" name="Oval 3823"/>
            <p:cNvSpPr>
              <a:spLocks noChangeArrowheads="1"/>
            </p:cNvSpPr>
            <p:nvPr/>
          </p:nvSpPr>
          <p:spPr bwMode="auto">
            <a:xfrm>
              <a:off x="11341101" y="1482725"/>
              <a:ext cx="2173288" cy="217170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6863" name="Freeform 3824"/>
            <p:cNvSpPr/>
            <p:nvPr/>
          </p:nvSpPr>
          <p:spPr bwMode="auto">
            <a:xfrm>
              <a:off x="11474451" y="1711325"/>
              <a:ext cx="1909763" cy="1781175"/>
            </a:xfrm>
            <a:custGeom>
              <a:avLst/>
              <a:gdLst>
                <a:gd name="T0" fmla="*/ 580 w 601"/>
                <a:gd name="T1" fmla="*/ 303 h 561"/>
                <a:gd name="T2" fmla="*/ 535 w 601"/>
                <a:gd name="T3" fmla="*/ 267 h 561"/>
                <a:gd name="T4" fmla="*/ 545 w 601"/>
                <a:gd name="T5" fmla="*/ 206 h 561"/>
                <a:gd name="T6" fmla="*/ 554 w 601"/>
                <a:gd name="T7" fmla="*/ 105 h 561"/>
                <a:gd name="T8" fmla="*/ 524 w 601"/>
                <a:gd name="T9" fmla="*/ 94 h 561"/>
                <a:gd name="T10" fmla="*/ 456 w 601"/>
                <a:gd name="T11" fmla="*/ 91 h 561"/>
                <a:gd name="T12" fmla="*/ 445 w 601"/>
                <a:gd name="T13" fmla="*/ 82 h 561"/>
                <a:gd name="T14" fmla="*/ 370 w 601"/>
                <a:gd name="T15" fmla="*/ 58 h 561"/>
                <a:gd name="T16" fmla="*/ 375 w 601"/>
                <a:gd name="T17" fmla="*/ 118 h 561"/>
                <a:gd name="T18" fmla="*/ 447 w 601"/>
                <a:gd name="T19" fmla="*/ 120 h 561"/>
                <a:gd name="T20" fmla="*/ 513 w 601"/>
                <a:gd name="T21" fmla="*/ 183 h 561"/>
                <a:gd name="T22" fmla="*/ 517 w 601"/>
                <a:gd name="T23" fmla="*/ 195 h 561"/>
                <a:gd name="T24" fmla="*/ 489 w 601"/>
                <a:gd name="T25" fmla="*/ 246 h 561"/>
                <a:gd name="T26" fmla="*/ 508 w 601"/>
                <a:gd name="T27" fmla="*/ 267 h 561"/>
                <a:gd name="T28" fmla="*/ 510 w 601"/>
                <a:gd name="T29" fmla="*/ 358 h 561"/>
                <a:gd name="T30" fmla="*/ 504 w 601"/>
                <a:gd name="T31" fmla="*/ 370 h 561"/>
                <a:gd name="T32" fmla="*/ 448 w 601"/>
                <a:gd name="T33" fmla="*/ 386 h 561"/>
                <a:gd name="T34" fmla="*/ 447 w 601"/>
                <a:gd name="T35" fmla="*/ 414 h 561"/>
                <a:gd name="T36" fmla="*/ 385 w 601"/>
                <a:gd name="T37" fmla="*/ 479 h 561"/>
                <a:gd name="T38" fmla="*/ 371 w 601"/>
                <a:gd name="T39" fmla="*/ 484 h 561"/>
                <a:gd name="T40" fmla="*/ 321 w 601"/>
                <a:gd name="T41" fmla="*/ 456 h 561"/>
                <a:gd name="T42" fmla="*/ 280 w 601"/>
                <a:gd name="T43" fmla="*/ 456 h 561"/>
                <a:gd name="T44" fmla="*/ 229 w 601"/>
                <a:gd name="T45" fmla="*/ 484 h 561"/>
                <a:gd name="T46" fmla="*/ 216 w 601"/>
                <a:gd name="T47" fmla="*/ 479 h 561"/>
                <a:gd name="T48" fmla="*/ 153 w 601"/>
                <a:gd name="T49" fmla="*/ 414 h 561"/>
                <a:gd name="T50" fmla="*/ 152 w 601"/>
                <a:gd name="T51" fmla="*/ 386 h 561"/>
                <a:gd name="T52" fmla="*/ 97 w 601"/>
                <a:gd name="T53" fmla="*/ 370 h 561"/>
                <a:gd name="T54" fmla="*/ 91 w 601"/>
                <a:gd name="T55" fmla="*/ 357 h 561"/>
                <a:gd name="T56" fmla="*/ 93 w 601"/>
                <a:gd name="T57" fmla="*/ 267 h 561"/>
                <a:gd name="T58" fmla="*/ 112 w 601"/>
                <a:gd name="T59" fmla="*/ 246 h 561"/>
                <a:gd name="T60" fmla="*/ 83 w 601"/>
                <a:gd name="T61" fmla="*/ 196 h 561"/>
                <a:gd name="T62" fmla="*/ 88 w 601"/>
                <a:gd name="T63" fmla="*/ 182 h 561"/>
                <a:gd name="T64" fmla="*/ 154 w 601"/>
                <a:gd name="T65" fmla="*/ 120 h 561"/>
                <a:gd name="T66" fmla="*/ 226 w 601"/>
                <a:gd name="T67" fmla="*/ 118 h 561"/>
                <a:gd name="T68" fmla="*/ 230 w 601"/>
                <a:gd name="T69" fmla="*/ 58 h 561"/>
                <a:gd name="T70" fmla="*/ 156 w 601"/>
                <a:gd name="T71" fmla="*/ 82 h 561"/>
                <a:gd name="T72" fmla="*/ 144 w 601"/>
                <a:gd name="T73" fmla="*/ 92 h 561"/>
                <a:gd name="T74" fmla="*/ 77 w 601"/>
                <a:gd name="T75" fmla="*/ 94 h 561"/>
                <a:gd name="T76" fmla="*/ 47 w 601"/>
                <a:gd name="T77" fmla="*/ 105 h 561"/>
                <a:gd name="T78" fmla="*/ 55 w 601"/>
                <a:gd name="T79" fmla="*/ 206 h 561"/>
                <a:gd name="T80" fmla="*/ 66 w 601"/>
                <a:gd name="T81" fmla="*/ 267 h 561"/>
                <a:gd name="T82" fmla="*/ 20 w 601"/>
                <a:gd name="T83" fmla="*/ 303 h 561"/>
                <a:gd name="T84" fmla="*/ 7 w 601"/>
                <a:gd name="T85" fmla="*/ 332 h 561"/>
                <a:gd name="T86" fmla="*/ 84 w 601"/>
                <a:gd name="T87" fmla="*/ 397 h 561"/>
                <a:gd name="T88" fmla="*/ 159 w 601"/>
                <a:gd name="T89" fmla="*/ 455 h 561"/>
                <a:gd name="T90" fmla="*/ 172 w 601"/>
                <a:gd name="T91" fmla="*/ 464 h 561"/>
                <a:gd name="T92" fmla="*/ 192 w 601"/>
                <a:gd name="T93" fmla="*/ 528 h 561"/>
                <a:gd name="T94" fmla="*/ 211 w 601"/>
                <a:gd name="T95" fmla="*/ 554 h 561"/>
                <a:gd name="T96" fmla="*/ 313 w 601"/>
                <a:gd name="T97" fmla="*/ 502 h 561"/>
                <a:gd name="T98" fmla="*/ 328 w 601"/>
                <a:gd name="T99" fmla="*/ 500 h 561"/>
                <a:gd name="T100" fmla="*/ 422 w 601"/>
                <a:gd name="T101" fmla="*/ 488 h 561"/>
                <a:gd name="T102" fmla="*/ 522 w 601"/>
                <a:gd name="T103" fmla="*/ 470 h 561"/>
                <a:gd name="T104" fmla="*/ 525 w 601"/>
                <a:gd name="T105" fmla="*/ 439 h 561"/>
                <a:gd name="T106" fmla="*/ 510 w 601"/>
                <a:gd name="T107" fmla="*/ 373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1" h="561">
                  <a:moveTo>
                    <a:pt x="543" y="337"/>
                  </a:moveTo>
                  <a:cubicBezTo>
                    <a:pt x="533" y="341"/>
                    <a:pt x="524" y="350"/>
                    <a:pt x="517" y="358"/>
                  </a:cubicBezTo>
                  <a:cubicBezTo>
                    <a:pt x="523" y="344"/>
                    <a:pt x="527" y="330"/>
                    <a:pt x="530" y="315"/>
                  </a:cubicBezTo>
                  <a:cubicBezTo>
                    <a:pt x="539" y="316"/>
                    <a:pt x="562" y="318"/>
                    <a:pt x="580" y="303"/>
                  </a:cubicBezTo>
                  <a:cubicBezTo>
                    <a:pt x="599" y="288"/>
                    <a:pt x="601" y="254"/>
                    <a:pt x="601" y="254"/>
                  </a:cubicBezTo>
                  <a:cubicBezTo>
                    <a:pt x="601" y="254"/>
                    <a:pt x="579" y="251"/>
                    <a:pt x="553" y="272"/>
                  </a:cubicBezTo>
                  <a:cubicBezTo>
                    <a:pt x="544" y="278"/>
                    <a:pt x="537" y="290"/>
                    <a:pt x="533" y="299"/>
                  </a:cubicBezTo>
                  <a:cubicBezTo>
                    <a:pt x="534" y="289"/>
                    <a:pt x="535" y="278"/>
                    <a:pt x="535" y="267"/>
                  </a:cubicBezTo>
                  <a:cubicBezTo>
                    <a:pt x="535" y="262"/>
                    <a:pt x="535" y="258"/>
                    <a:pt x="535" y="253"/>
                  </a:cubicBezTo>
                  <a:cubicBezTo>
                    <a:pt x="544" y="253"/>
                    <a:pt x="567" y="249"/>
                    <a:pt x="580" y="230"/>
                  </a:cubicBezTo>
                  <a:cubicBezTo>
                    <a:pt x="594" y="210"/>
                    <a:pt x="587" y="177"/>
                    <a:pt x="587" y="177"/>
                  </a:cubicBezTo>
                  <a:cubicBezTo>
                    <a:pt x="587" y="177"/>
                    <a:pt x="566" y="179"/>
                    <a:pt x="545" y="206"/>
                  </a:cubicBezTo>
                  <a:cubicBezTo>
                    <a:pt x="539" y="215"/>
                    <a:pt x="535" y="227"/>
                    <a:pt x="533" y="238"/>
                  </a:cubicBezTo>
                  <a:cubicBezTo>
                    <a:pt x="531" y="222"/>
                    <a:pt x="528" y="207"/>
                    <a:pt x="523" y="193"/>
                  </a:cubicBezTo>
                  <a:cubicBezTo>
                    <a:pt x="532" y="190"/>
                    <a:pt x="553" y="180"/>
                    <a:pt x="561" y="158"/>
                  </a:cubicBezTo>
                  <a:cubicBezTo>
                    <a:pt x="569" y="136"/>
                    <a:pt x="554" y="105"/>
                    <a:pt x="554" y="105"/>
                  </a:cubicBezTo>
                  <a:cubicBezTo>
                    <a:pt x="554" y="105"/>
                    <a:pt x="534" y="113"/>
                    <a:pt x="521" y="145"/>
                  </a:cubicBezTo>
                  <a:cubicBezTo>
                    <a:pt x="517" y="155"/>
                    <a:pt x="517" y="168"/>
                    <a:pt x="518" y="178"/>
                  </a:cubicBezTo>
                  <a:cubicBezTo>
                    <a:pt x="512" y="164"/>
                    <a:pt x="505" y="150"/>
                    <a:pt x="497" y="138"/>
                  </a:cubicBezTo>
                  <a:cubicBezTo>
                    <a:pt x="504" y="133"/>
                    <a:pt x="522" y="118"/>
                    <a:pt x="524" y="94"/>
                  </a:cubicBezTo>
                  <a:cubicBezTo>
                    <a:pt x="526" y="71"/>
                    <a:pt x="503" y="45"/>
                    <a:pt x="503" y="45"/>
                  </a:cubicBezTo>
                  <a:cubicBezTo>
                    <a:pt x="503" y="45"/>
                    <a:pt x="486" y="58"/>
                    <a:pt x="482" y="92"/>
                  </a:cubicBezTo>
                  <a:cubicBezTo>
                    <a:pt x="481" y="102"/>
                    <a:pt x="484" y="115"/>
                    <a:pt x="488" y="125"/>
                  </a:cubicBezTo>
                  <a:cubicBezTo>
                    <a:pt x="478" y="113"/>
                    <a:pt x="468" y="102"/>
                    <a:pt x="456" y="91"/>
                  </a:cubicBezTo>
                  <a:cubicBezTo>
                    <a:pt x="462" y="85"/>
                    <a:pt x="476" y="66"/>
                    <a:pt x="472" y="42"/>
                  </a:cubicBezTo>
                  <a:cubicBezTo>
                    <a:pt x="468" y="19"/>
                    <a:pt x="439" y="0"/>
                    <a:pt x="439" y="0"/>
                  </a:cubicBezTo>
                  <a:cubicBezTo>
                    <a:pt x="439" y="0"/>
                    <a:pt x="426" y="17"/>
                    <a:pt x="430" y="50"/>
                  </a:cubicBezTo>
                  <a:cubicBezTo>
                    <a:pt x="432" y="61"/>
                    <a:pt x="439" y="73"/>
                    <a:pt x="445" y="82"/>
                  </a:cubicBezTo>
                  <a:cubicBezTo>
                    <a:pt x="435" y="74"/>
                    <a:pt x="424" y="67"/>
                    <a:pt x="412" y="61"/>
                  </a:cubicBezTo>
                  <a:cubicBezTo>
                    <a:pt x="411" y="53"/>
                    <a:pt x="407" y="37"/>
                    <a:pt x="392" y="27"/>
                  </a:cubicBezTo>
                  <a:cubicBezTo>
                    <a:pt x="377" y="16"/>
                    <a:pt x="351" y="21"/>
                    <a:pt x="351" y="21"/>
                  </a:cubicBezTo>
                  <a:cubicBezTo>
                    <a:pt x="351" y="21"/>
                    <a:pt x="355" y="47"/>
                    <a:pt x="370" y="58"/>
                  </a:cubicBezTo>
                  <a:cubicBezTo>
                    <a:pt x="384" y="68"/>
                    <a:pt x="400" y="67"/>
                    <a:pt x="408" y="66"/>
                  </a:cubicBezTo>
                  <a:cubicBezTo>
                    <a:pt x="420" y="72"/>
                    <a:pt x="431" y="79"/>
                    <a:pt x="441" y="87"/>
                  </a:cubicBezTo>
                  <a:cubicBezTo>
                    <a:pt x="430" y="83"/>
                    <a:pt x="415" y="79"/>
                    <a:pt x="404" y="87"/>
                  </a:cubicBezTo>
                  <a:cubicBezTo>
                    <a:pt x="383" y="100"/>
                    <a:pt x="375" y="118"/>
                    <a:pt x="375" y="118"/>
                  </a:cubicBezTo>
                  <a:cubicBezTo>
                    <a:pt x="375" y="118"/>
                    <a:pt x="399" y="125"/>
                    <a:pt x="419" y="119"/>
                  </a:cubicBezTo>
                  <a:cubicBezTo>
                    <a:pt x="438" y="113"/>
                    <a:pt x="449" y="102"/>
                    <a:pt x="452" y="97"/>
                  </a:cubicBezTo>
                  <a:cubicBezTo>
                    <a:pt x="464" y="107"/>
                    <a:pt x="474" y="118"/>
                    <a:pt x="483" y="130"/>
                  </a:cubicBezTo>
                  <a:cubicBezTo>
                    <a:pt x="474" y="123"/>
                    <a:pt x="460" y="115"/>
                    <a:pt x="447" y="120"/>
                  </a:cubicBezTo>
                  <a:cubicBezTo>
                    <a:pt x="424" y="127"/>
                    <a:pt x="411" y="143"/>
                    <a:pt x="411" y="143"/>
                  </a:cubicBezTo>
                  <a:cubicBezTo>
                    <a:pt x="411" y="143"/>
                    <a:pt x="432" y="155"/>
                    <a:pt x="453" y="154"/>
                  </a:cubicBezTo>
                  <a:cubicBezTo>
                    <a:pt x="474" y="154"/>
                    <a:pt x="487" y="145"/>
                    <a:pt x="491" y="142"/>
                  </a:cubicBezTo>
                  <a:cubicBezTo>
                    <a:pt x="500" y="154"/>
                    <a:pt x="507" y="168"/>
                    <a:pt x="513" y="183"/>
                  </a:cubicBezTo>
                  <a:cubicBezTo>
                    <a:pt x="506" y="173"/>
                    <a:pt x="494" y="162"/>
                    <a:pt x="480" y="163"/>
                  </a:cubicBezTo>
                  <a:cubicBezTo>
                    <a:pt x="456" y="164"/>
                    <a:pt x="439" y="176"/>
                    <a:pt x="439" y="176"/>
                  </a:cubicBezTo>
                  <a:cubicBezTo>
                    <a:pt x="439" y="176"/>
                    <a:pt x="457" y="193"/>
                    <a:pt x="477" y="198"/>
                  </a:cubicBezTo>
                  <a:cubicBezTo>
                    <a:pt x="497" y="203"/>
                    <a:pt x="512" y="198"/>
                    <a:pt x="517" y="195"/>
                  </a:cubicBezTo>
                  <a:cubicBezTo>
                    <a:pt x="522" y="210"/>
                    <a:pt x="526" y="225"/>
                    <a:pt x="527" y="241"/>
                  </a:cubicBezTo>
                  <a:cubicBezTo>
                    <a:pt x="523" y="230"/>
                    <a:pt x="515" y="216"/>
                    <a:pt x="501" y="213"/>
                  </a:cubicBezTo>
                  <a:cubicBezTo>
                    <a:pt x="477" y="208"/>
                    <a:pt x="458" y="215"/>
                    <a:pt x="458" y="215"/>
                  </a:cubicBezTo>
                  <a:cubicBezTo>
                    <a:pt x="458" y="215"/>
                    <a:pt x="470" y="236"/>
                    <a:pt x="489" y="246"/>
                  </a:cubicBezTo>
                  <a:cubicBezTo>
                    <a:pt x="507" y="256"/>
                    <a:pt x="522" y="255"/>
                    <a:pt x="528" y="254"/>
                  </a:cubicBezTo>
                  <a:cubicBezTo>
                    <a:pt x="529" y="258"/>
                    <a:pt x="529" y="263"/>
                    <a:pt x="529" y="267"/>
                  </a:cubicBezTo>
                  <a:cubicBezTo>
                    <a:pt x="529" y="278"/>
                    <a:pt x="528" y="290"/>
                    <a:pt x="526" y="301"/>
                  </a:cubicBezTo>
                  <a:cubicBezTo>
                    <a:pt x="525" y="289"/>
                    <a:pt x="521" y="273"/>
                    <a:pt x="508" y="267"/>
                  </a:cubicBezTo>
                  <a:cubicBezTo>
                    <a:pt x="486" y="256"/>
                    <a:pt x="466" y="257"/>
                    <a:pt x="466" y="257"/>
                  </a:cubicBezTo>
                  <a:cubicBezTo>
                    <a:pt x="466" y="257"/>
                    <a:pt x="472" y="281"/>
                    <a:pt x="488" y="296"/>
                  </a:cubicBezTo>
                  <a:cubicBezTo>
                    <a:pt x="503" y="310"/>
                    <a:pt x="518" y="313"/>
                    <a:pt x="524" y="314"/>
                  </a:cubicBezTo>
                  <a:cubicBezTo>
                    <a:pt x="521" y="329"/>
                    <a:pt x="516" y="344"/>
                    <a:pt x="510" y="358"/>
                  </a:cubicBezTo>
                  <a:cubicBezTo>
                    <a:pt x="512" y="347"/>
                    <a:pt x="512" y="330"/>
                    <a:pt x="501" y="321"/>
                  </a:cubicBezTo>
                  <a:cubicBezTo>
                    <a:pt x="483" y="304"/>
                    <a:pt x="463" y="301"/>
                    <a:pt x="463" y="301"/>
                  </a:cubicBezTo>
                  <a:cubicBezTo>
                    <a:pt x="463" y="301"/>
                    <a:pt x="463" y="325"/>
                    <a:pt x="474" y="343"/>
                  </a:cubicBezTo>
                  <a:cubicBezTo>
                    <a:pt x="485" y="361"/>
                    <a:pt x="499" y="368"/>
                    <a:pt x="504" y="370"/>
                  </a:cubicBezTo>
                  <a:cubicBezTo>
                    <a:pt x="497" y="384"/>
                    <a:pt x="489" y="397"/>
                    <a:pt x="479" y="409"/>
                  </a:cubicBezTo>
                  <a:cubicBezTo>
                    <a:pt x="484" y="398"/>
                    <a:pt x="488" y="383"/>
                    <a:pt x="480" y="371"/>
                  </a:cubicBezTo>
                  <a:cubicBezTo>
                    <a:pt x="467" y="350"/>
                    <a:pt x="449" y="342"/>
                    <a:pt x="449" y="342"/>
                  </a:cubicBezTo>
                  <a:cubicBezTo>
                    <a:pt x="449" y="342"/>
                    <a:pt x="442" y="366"/>
                    <a:pt x="448" y="386"/>
                  </a:cubicBezTo>
                  <a:cubicBezTo>
                    <a:pt x="454" y="406"/>
                    <a:pt x="466" y="416"/>
                    <a:pt x="470" y="420"/>
                  </a:cubicBezTo>
                  <a:cubicBezTo>
                    <a:pt x="468" y="423"/>
                    <a:pt x="465" y="426"/>
                    <a:pt x="462" y="429"/>
                  </a:cubicBezTo>
                  <a:cubicBezTo>
                    <a:pt x="454" y="437"/>
                    <a:pt x="446" y="444"/>
                    <a:pt x="437" y="451"/>
                  </a:cubicBezTo>
                  <a:cubicBezTo>
                    <a:pt x="444" y="441"/>
                    <a:pt x="452" y="428"/>
                    <a:pt x="447" y="414"/>
                  </a:cubicBezTo>
                  <a:cubicBezTo>
                    <a:pt x="440" y="391"/>
                    <a:pt x="424" y="378"/>
                    <a:pt x="424" y="378"/>
                  </a:cubicBezTo>
                  <a:cubicBezTo>
                    <a:pt x="424" y="378"/>
                    <a:pt x="412" y="399"/>
                    <a:pt x="412" y="420"/>
                  </a:cubicBezTo>
                  <a:cubicBezTo>
                    <a:pt x="413" y="441"/>
                    <a:pt x="421" y="454"/>
                    <a:pt x="425" y="458"/>
                  </a:cubicBezTo>
                  <a:cubicBezTo>
                    <a:pt x="412" y="467"/>
                    <a:pt x="399" y="474"/>
                    <a:pt x="385" y="479"/>
                  </a:cubicBezTo>
                  <a:cubicBezTo>
                    <a:pt x="394" y="472"/>
                    <a:pt x="405" y="461"/>
                    <a:pt x="404" y="447"/>
                  </a:cubicBezTo>
                  <a:cubicBezTo>
                    <a:pt x="403" y="423"/>
                    <a:pt x="391" y="406"/>
                    <a:pt x="391" y="406"/>
                  </a:cubicBezTo>
                  <a:cubicBezTo>
                    <a:pt x="391" y="406"/>
                    <a:pt x="374" y="424"/>
                    <a:pt x="369" y="444"/>
                  </a:cubicBezTo>
                  <a:cubicBezTo>
                    <a:pt x="364" y="464"/>
                    <a:pt x="369" y="479"/>
                    <a:pt x="371" y="484"/>
                  </a:cubicBezTo>
                  <a:cubicBezTo>
                    <a:pt x="357" y="489"/>
                    <a:pt x="343" y="492"/>
                    <a:pt x="327" y="494"/>
                  </a:cubicBezTo>
                  <a:cubicBezTo>
                    <a:pt x="338" y="490"/>
                    <a:pt x="351" y="482"/>
                    <a:pt x="354" y="468"/>
                  </a:cubicBezTo>
                  <a:cubicBezTo>
                    <a:pt x="359" y="444"/>
                    <a:pt x="352" y="425"/>
                    <a:pt x="352" y="425"/>
                  </a:cubicBezTo>
                  <a:cubicBezTo>
                    <a:pt x="352" y="425"/>
                    <a:pt x="331" y="437"/>
                    <a:pt x="321" y="456"/>
                  </a:cubicBezTo>
                  <a:cubicBezTo>
                    <a:pt x="311" y="474"/>
                    <a:pt x="312" y="489"/>
                    <a:pt x="313" y="495"/>
                  </a:cubicBezTo>
                  <a:cubicBezTo>
                    <a:pt x="308" y="495"/>
                    <a:pt x="304" y="496"/>
                    <a:pt x="300" y="496"/>
                  </a:cubicBezTo>
                  <a:cubicBezTo>
                    <a:pt x="296" y="496"/>
                    <a:pt x="292" y="495"/>
                    <a:pt x="288" y="495"/>
                  </a:cubicBezTo>
                  <a:cubicBezTo>
                    <a:pt x="289" y="489"/>
                    <a:pt x="290" y="474"/>
                    <a:pt x="280" y="456"/>
                  </a:cubicBezTo>
                  <a:cubicBezTo>
                    <a:pt x="270" y="437"/>
                    <a:pt x="248" y="425"/>
                    <a:pt x="248" y="425"/>
                  </a:cubicBezTo>
                  <a:cubicBezTo>
                    <a:pt x="248" y="425"/>
                    <a:pt x="242" y="444"/>
                    <a:pt x="247" y="468"/>
                  </a:cubicBezTo>
                  <a:cubicBezTo>
                    <a:pt x="250" y="481"/>
                    <a:pt x="263" y="489"/>
                    <a:pt x="273" y="494"/>
                  </a:cubicBezTo>
                  <a:cubicBezTo>
                    <a:pt x="258" y="492"/>
                    <a:pt x="243" y="489"/>
                    <a:pt x="229" y="484"/>
                  </a:cubicBezTo>
                  <a:cubicBezTo>
                    <a:pt x="232" y="478"/>
                    <a:pt x="236" y="464"/>
                    <a:pt x="232" y="444"/>
                  </a:cubicBezTo>
                  <a:cubicBezTo>
                    <a:pt x="227" y="424"/>
                    <a:pt x="209" y="406"/>
                    <a:pt x="209" y="406"/>
                  </a:cubicBezTo>
                  <a:cubicBezTo>
                    <a:pt x="209" y="406"/>
                    <a:pt x="198" y="423"/>
                    <a:pt x="197" y="447"/>
                  </a:cubicBezTo>
                  <a:cubicBezTo>
                    <a:pt x="196" y="461"/>
                    <a:pt x="207" y="472"/>
                    <a:pt x="216" y="479"/>
                  </a:cubicBezTo>
                  <a:cubicBezTo>
                    <a:pt x="202" y="474"/>
                    <a:pt x="188" y="467"/>
                    <a:pt x="176" y="458"/>
                  </a:cubicBezTo>
                  <a:cubicBezTo>
                    <a:pt x="179" y="453"/>
                    <a:pt x="188" y="441"/>
                    <a:pt x="188" y="420"/>
                  </a:cubicBezTo>
                  <a:cubicBezTo>
                    <a:pt x="189" y="399"/>
                    <a:pt x="177" y="378"/>
                    <a:pt x="177" y="378"/>
                  </a:cubicBezTo>
                  <a:cubicBezTo>
                    <a:pt x="177" y="378"/>
                    <a:pt x="161" y="391"/>
                    <a:pt x="153" y="414"/>
                  </a:cubicBezTo>
                  <a:cubicBezTo>
                    <a:pt x="149" y="427"/>
                    <a:pt x="157" y="441"/>
                    <a:pt x="164" y="450"/>
                  </a:cubicBezTo>
                  <a:cubicBezTo>
                    <a:pt x="155" y="444"/>
                    <a:pt x="147" y="436"/>
                    <a:pt x="139" y="429"/>
                  </a:cubicBezTo>
                  <a:cubicBezTo>
                    <a:pt x="136" y="426"/>
                    <a:pt x="133" y="423"/>
                    <a:pt x="130" y="420"/>
                  </a:cubicBezTo>
                  <a:cubicBezTo>
                    <a:pt x="135" y="416"/>
                    <a:pt x="146" y="406"/>
                    <a:pt x="152" y="386"/>
                  </a:cubicBezTo>
                  <a:cubicBezTo>
                    <a:pt x="158" y="366"/>
                    <a:pt x="152" y="342"/>
                    <a:pt x="152" y="342"/>
                  </a:cubicBezTo>
                  <a:cubicBezTo>
                    <a:pt x="152" y="342"/>
                    <a:pt x="134" y="350"/>
                    <a:pt x="120" y="371"/>
                  </a:cubicBezTo>
                  <a:cubicBezTo>
                    <a:pt x="113" y="383"/>
                    <a:pt x="117" y="398"/>
                    <a:pt x="121" y="408"/>
                  </a:cubicBezTo>
                  <a:cubicBezTo>
                    <a:pt x="112" y="397"/>
                    <a:pt x="103" y="384"/>
                    <a:pt x="97" y="370"/>
                  </a:cubicBezTo>
                  <a:cubicBezTo>
                    <a:pt x="102" y="368"/>
                    <a:pt x="116" y="361"/>
                    <a:pt x="127" y="343"/>
                  </a:cubicBezTo>
                  <a:cubicBezTo>
                    <a:pt x="138" y="325"/>
                    <a:pt x="138" y="301"/>
                    <a:pt x="138" y="301"/>
                  </a:cubicBezTo>
                  <a:cubicBezTo>
                    <a:pt x="138" y="301"/>
                    <a:pt x="118" y="304"/>
                    <a:pt x="100" y="321"/>
                  </a:cubicBezTo>
                  <a:cubicBezTo>
                    <a:pt x="89" y="330"/>
                    <a:pt x="89" y="346"/>
                    <a:pt x="91" y="357"/>
                  </a:cubicBezTo>
                  <a:cubicBezTo>
                    <a:pt x="85" y="344"/>
                    <a:pt x="80" y="329"/>
                    <a:pt x="77" y="314"/>
                  </a:cubicBezTo>
                  <a:cubicBezTo>
                    <a:pt x="83" y="313"/>
                    <a:pt x="98" y="310"/>
                    <a:pt x="113" y="296"/>
                  </a:cubicBezTo>
                  <a:cubicBezTo>
                    <a:pt x="128" y="281"/>
                    <a:pt x="135" y="257"/>
                    <a:pt x="135" y="257"/>
                  </a:cubicBezTo>
                  <a:cubicBezTo>
                    <a:pt x="135" y="257"/>
                    <a:pt x="114" y="256"/>
                    <a:pt x="93" y="267"/>
                  </a:cubicBezTo>
                  <a:cubicBezTo>
                    <a:pt x="80" y="273"/>
                    <a:pt x="76" y="288"/>
                    <a:pt x="74" y="300"/>
                  </a:cubicBezTo>
                  <a:cubicBezTo>
                    <a:pt x="73" y="289"/>
                    <a:pt x="72" y="278"/>
                    <a:pt x="72" y="267"/>
                  </a:cubicBezTo>
                  <a:cubicBezTo>
                    <a:pt x="72" y="263"/>
                    <a:pt x="72" y="258"/>
                    <a:pt x="72" y="254"/>
                  </a:cubicBezTo>
                  <a:cubicBezTo>
                    <a:pt x="78" y="255"/>
                    <a:pt x="94" y="256"/>
                    <a:pt x="112" y="246"/>
                  </a:cubicBezTo>
                  <a:cubicBezTo>
                    <a:pt x="130" y="236"/>
                    <a:pt x="143" y="215"/>
                    <a:pt x="143" y="215"/>
                  </a:cubicBezTo>
                  <a:cubicBezTo>
                    <a:pt x="143" y="215"/>
                    <a:pt x="124" y="208"/>
                    <a:pt x="100" y="213"/>
                  </a:cubicBezTo>
                  <a:cubicBezTo>
                    <a:pt x="86" y="216"/>
                    <a:pt x="78" y="229"/>
                    <a:pt x="74" y="240"/>
                  </a:cubicBezTo>
                  <a:cubicBezTo>
                    <a:pt x="75" y="225"/>
                    <a:pt x="79" y="210"/>
                    <a:pt x="83" y="196"/>
                  </a:cubicBezTo>
                  <a:cubicBezTo>
                    <a:pt x="89" y="198"/>
                    <a:pt x="103" y="203"/>
                    <a:pt x="124" y="198"/>
                  </a:cubicBezTo>
                  <a:cubicBezTo>
                    <a:pt x="144" y="193"/>
                    <a:pt x="162" y="176"/>
                    <a:pt x="162" y="176"/>
                  </a:cubicBezTo>
                  <a:cubicBezTo>
                    <a:pt x="162" y="176"/>
                    <a:pt x="145" y="164"/>
                    <a:pt x="121" y="163"/>
                  </a:cubicBezTo>
                  <a:cubicBezTo>
                    <a:pt x="106" y="162"/>
                    <a:pt x="95" y="173"/>
                    <a:pt x="88" y="182"/>
                  </a:cubicBezTo>
                  <a:cubicBezTo>
                    <a:pt x="94" y="168"/>
                    <a:pt x="101" y="154"/>
                    <a:pt x="109" y="142"/>
                  </a:cubicBezTo>
                  <a:cubicBezTo>
                    <a:pt x="114" y="146"/>
                    <a:pt x="127" y="154"/>
                    <a:pt x="148" y="154"/>
                  </a:cubicBezTo>
                  <a:cubicBezTo>
                    <a:pt x="169" y="155"/>
                    <a:pt x="190" y="143"/>
                    <a:pt x="190" y="143"/>
                  </a:cubicBezTo>
                  <a:cubicBezTo>
                    <a:pt x="190" y="143"/>
                    <a:pt x="177" y="127"/>
                    <a:pt x="154" y="120"/>
                  </a:cubicBezTo>
                  <a:cubicBezTo>
                    <a:pt x="140" y="115"/>
                    <a:pt x="127" y="123"/>
                    <a:pt x="118" y="130"/>
                  </a:cubicBezTo>
                  <a:cubicBezTo>
                    <a:pt x="127" y="118"/>
                    <a:pt x="137" y="107"/>
                    <a:pt x="148" y="97"/>
                  </a:cubicBezTo>
                  <a:cubicBezTo>
                    <a:pt x="152" y="102"/>
                    <a:pt x="162" y="113"/>
                    <a:pt x="182" y="119"/>
                  </a:cubicBezTo>
                  <a:cubicBezTo>
                    <a:pt x="202" y="125"/>
                    <a:pt x="226" y="118"/>
                    <a:pt x="226" y="118"/>
                  </a:cubicBezTo>
                  <a:cubicBezTo>
                    <a:pt x="226" y="118"/>
                    <a:pt x="217" y="100"/>
                    <a:pt x="197" y="87"/>
                  </a:cubicBezTo>
                  <a:cubicBezTo>
                    <a:pt x="185" y="79"/>
                    <a:pt x="171" y="82"/>
                    <a:pt x="160" y="87"/>
                  </a:cubicBezTo>
                  <a:cubicBezTo>
                    <a:pt x="170" y="79"/>
                    <a:pt x="181" y="72"/>
                    <a:pt x="193" y="66"/>
                  </a:cubicBezTo>
                  <a:cubicBezTo>
                    <a:pt x="200" y="67"/>
                    <a:pt x="216" y="68"/>
                    <a:pt x="230" y="58"/>
                  </a:cubicBezTo>
                  <a:cubicBezTo>
                    <a:pt x="246" y="47"/>
                    <a:pt x="250" y="21"/>
                    <a:pt x="250" y="21"/>
                  </a:cubicBezTo>
                  <a:cubicBezTo>
                    <a:pt x="250" y="21"/>
                    <a:pt x="224" y="16"/>
                    <a:pt x="208" y="27"/>
                  </a:cubicBezTo>
                  <a:cubicBezTo>
                    <a:pt x="194" y="37"/>
                    <a:pt x="189" y="53"/>
                    <a:pt x="188" y="61"/>
                  </a:cubicBezTo>
                  <a:cubicBezTo>
                    <a:pt x="177" y="67"/>
                    <a:pt x="166" y="74"/>
                    <a:pt x="156" y="82"/>
                  </a:cubicBezTo>
                  <a:cubicBezTo>
                    <a:pt x="162" y="74"/>
                    <a:pt x="169" y="61"/>
                    <a:pt x="170" y="50"/>
                  </a:cubicBezTo>
                  <a:cubicBezTo>
                    <a:pt x="175" y="17"/>
                    <a:pt x="162" y="0"/>
                    <a:pt x="162" y="0"/>
                  </a:cubicBezTo>
                  <a:cubicBezTo>
                    <a:pt x="162" y="0"/>
                    <a:pt x="133" y="19"/>
                    <a:pt x="129" y="42"/>
                  </a:cubicBezTo>
                  <a:cubicBezTo>
                    <a:pt x="125" y="66"/>
                    <a:pt x="139" y="85"/>
                    <a:pt x="144" y="92"/>
                  </a:cubicBezTo>
                  <a:cubicBezTo>
                    <a:pt x="133" y="102"/>
                    <a:pt x="122" y="113"/>
                    <a:pt x="113" y="126"/>
                  </a:cubicBezTo>
                  <a:cubicBezTo>
                    <a:pt x="116" y="116"/>
                    <a:pt x="120" y="103"/>
                    <a:pt x="119" y="92"/>
                  </a:cubicBezTo>
                  <a:cubicBezTo>
                    <a:pt x="115" y="58"/>
                    <a:pt x="97" y="45"/>
                    <a:pt x="97" y="45"/>
                  </a:cubicBezTo>
                  <a:cubicBezTo>
                    <a:pt x="97" y="45"/>
                    <a:pt x="74" y="71"/>
                    <a:pt x="77" y="94"/>
                  </a:cubicBezTo>
                  <a:cubicBezTo>
                    <a:pt x="79" y="118"/>
                    <a:pt x="97" y="133"/>
                    <a:pt x="104" y="138"/>
                  </a:cubicBezTo>
                  <a:cubicBezTo>
                    <a:pt x="96" y="151"/>
                    <a:pt x="89" y="164"/>
                    <a:pt x="83" y="179"/>
                  </a:cubicBezTo>
                  <a:cubicBezTo>
                    <a:pt x="84" y="168"/>
                    <a:pt x="84" y="155"/>
                    <a:pt x="80" y="145"/>
                  </a:cubicBezTo>
                  <a:cubicBezTo>
                    <a:pt x="67" y="113"/>
                    <a:pt x="47" y="105"/>
                    <a:pt x="47" y="105"/>
                  </a:cubicBezTo>
                  <a:cubicBezTo>
                    <a:pt x="47" y="105"/>
                    <a:pt x="31" y="136"/>
                    <a:pt x="40" y="158"/>
                  </a:cubicBezTo>
                  <a:cubicBezTo>
                    <a:pt x="48" y="180"/>
                    <a:pt x="69" y="190"/>
                    <a:pt x="77" y="193"/>
                  </a:cubicBezTo>
                  <a:cubicBezTo>
                    <a:pt x="73" y="208"/>
                    <a:pt x="69" y="223"/>
                    <a:pt x="67" y="238"/>
                  </a:cubicBezTo>
                  <a:cubicBezTo>
                    <a:pt x="65" y="228"/>
                    <a:pt x="62" y="215"/>
                    <a:pt x="55" y="206"/>
                  </a:cubicBezTo>
                  <a:cubicBezTo>
                    <a:pt x="35" y="179"/>
                    <a:pt x="14" y="177"/>
                    <a:pt x="14" y="177"/>
                  </a:cubicBezTo>
                  <a:cubicBezTo>
                    <a:pt x="14" y="177"/>
                    <a:pt x="7" y="210"/>
                    <a:pt x="20" y="230"/>
                  </a:cubicBezTo>
                  <a:cubicBezTo>
                    <a:pt x="34" y="249"/>
                    <a:pt x="57" y="253"/>
                    <a:pt x="66" y="253"/>
                  </a:cubicBezTo>
                  <a:cubicBezTo>
                    <a:pt x="66" y="258"/>
                    <a:pt x="66" y="262"/>
                    <a:pt x="66" y="267"/>
                  </a:cubicBezTo>
                  <a:cubicBezTo>
                    <a:pt x="66" y="278"/>
                    <a:pt x="66" y="289"/>
                    <a:pt x="68" y="300"/>
                  </a:cubicBezTo>
                  <a:cubicBezTo>
                    <a:pt x="63" y="290"/>
                    <a:pt x="57" y="278"/>
                    <a:pt x="48" y="272"/>
                  </a:cubicBezTo>
                  <a:cubicBezTo>
                    <a:pt x="21" y="251"/>
                    <a:pt x="0" y="254"/>
                    <a:pt x="0" y="254"/>
                  </a:cubicBezTo>
                  <a:cubicBezTo>
                    <a:pt x="0" y="254"/>
                    <a:pt x="2" y="288"/>
                    <a:pt x="20" y="303"/>
                  </a:cubicBezTo>
                  <a:cubicBezTo>
                    <a:pt x="39" y="318"/>
                    <a:pt x="62" y="316"/>
                    <a:pt x="70" y="315"/>
                  </a:cubicBezTo>
                  <a:cubicBezTo>
                    <a:pt x="74" y="330"/>
                    <a:pt x="78" y="345"/>
                    <a:pt x="84" y="358"/>
                  </a:cubicBezTo>
                  <a:cubicBezTo>
                    <a:pt x="77" y="351"/>
                    <a:pt x="68" y="341"/>
                    <a:pt x="58" y="337"/>
                  </a:cubicBezTo>
                  <a:cubicBezTo>
                    <a:pt x="26" y="324"/>
                    <a:pt x="7" y="332"/>
                    <a:pt x="7" y="332"/>
                  </a:cubicBezTo>
                  <a:cubicBezTo>
                    <a:pt x="7" y="332"/>
                    <a:pt x="18" y="365"/>
                    <a:pt x="39" y="375"/>
                  </a:cubicBezTo>
                  <a:cubicBezTo>
                    <a:pt x="61" y="384"/>
                    <a:pt x="83" y="376"/>
                    <a:pt x="91" y="373"/>
                  </a:cubicBezTo>
                  <a:cubicBezTo>
                    <a:pt x="98" y="387"/>
                    <a:pt x="106" y="400"/>
                    <a:pt x="115" y="412"/>
                  </a:cubicBezTo>
                  <a:cubicBezTo>
                    <a:pt x="107" y="406"/>
                    <a:pt x="95" y="399"/>
                    <a:pt x="84" y="397"/>
                  </a:cubicBezTo>
                  <a:cubicBezTo>
                    <a:pt x="50" y="393"/>
                    <a:pt x="34" y="406"/>
                    <a:pt x="34" y="406"/>
                  </a:cubicBezTo>
                  <a:cubicBezTo>
                    <a:pt x="34" y="406"/>
                    <a:pt x="53" y="435"/>
                    <a:pt x="76" y="439"/>
                  </a:cubicBezTo>
                  <a:cubicBezTo>
                    <a:pt x="99" y="443"/>
                    <a:pt x="119" y="429"/>
                    <a:pt x="125" y="423"/>
                  </a:cubicBezTo>
                  <a:cubicBezTo>
                    <a:pt x="136" y="435"/>
                    <a:pt x="147" y="445"/>
                    <a:pt x="159" y="455"/>
                  </a:cubicBezTo>
                  <a:cubicBezTo>
                    <a:pt x="149" y="451"/>
                    <a:pt x="136" y="448"/>
                    <a:pt x="125" y="449"/>
                  </a:cubicBezTo>
                  <a:cubicBezTo>
                    <a:pt x="92" y="453"/>
                    <a:pt x="79" y="470"/>
                    <a:pt x="79" y="470"/>
                  </a:cubicBezTo>
                  <a:cubicBezTo>
                    <a:pt x="79" y="470"/>
                    <a:pt x="105" y="493"/>
                    <a:pt x="128" y="491"/>
                  </a:cubicBezTo>
                  <a:cubicBezTo>
                    <a:pt x="152" y="489"/>
                    <a:pt x="167" y="471"/>
                    <a:pt x="172" y="464"/>
                  </a:cubicBezTo>
                  <a:cubicBezTo>
                    <a:pt x="185" y="472"/>
                    <a:pt x="198" y="479"/>
                    <a:pt x="213" y="485"/>
                  </a:cubicBezTo>
                  <a:cubicBezTo>
                    <a:pt x="202" y="484"/>
                    <a:pt x="189" y="484"/>
                    <a:pt x="179" y="488"/>
                  </a:cubicBezTo>
                  <a:cubicBezTo>
                    <a:pt x="147" y="501"/>
                    <a:pt x="139" y="521"/>
                    <a:pt x="139" y="521"/>
                  </a:cubicBezTo>
                  <a:cubicBezTo>
                    <a:pt x="139" y="521"/>
                    <a:pt x="170" y="537"/>
                    <a:pt x="192" y="528"/>
                  </a:cubicBezTo>
                  <a:cubicBezTo>
                    <a:pt x="214" y="520"/>
                    <a:pt x="224" y="498"/>
                    <a:pt x="227" y="490"/>
                  </a:cubicBezTo>
                  <a:cubicBezTo>
                    <a:pt x="242" y="495"/>
                    <a:pt x="257" y="498"/>
                    <a:pt x="273" y="500"/>
                  </a:cubicBezTo>
                  <a:cubicBezTo>
                    <a:pt x="262" y="502"/>
                    <a:pt x="249" y="506"/>
                    <a:pt x="240" y="512"/>
                  </a:cubicBezTo>
                  <a:cubicBezTo>
                    <a:pt x="213" y="533"/>
                    <a:pt x="211" y="554"/>
                    <a:pt x="211" y="554"/>
                  </a:cubicBezTo>
                  <a:cubicBezTo>
                    <a:pt x="211" y="554"/>
                    <a:pt x="244" y="561"/>
                    <a:pt x="263" y="547"/>
                  </a:cubicBezTo>
                  <a:cubicBezTo>
                    <a:pt x="283" y="533"/>
                    <a:pt x="287" y="510"/>
                    <a:pt x="287" y="502"/>
                  </a:cubicBezTo>
                  <a:cubicBezTo>
                    <a:pt x="292" y="502"/>
                    <a:pt x="296" y="502"/>
                    <a:pt x="300" y="502"/>
                  </a:cubicBezTo>
                  <a:cubicBezTo>
                    <a:pt x="305" y="502"/>
                    <a:pt x="309" y="502"/>
                    <a:pt x="313" y="502"/>
                  </a:cubicBezTo>
                  <a:cubicBezTo>
                    <a:pt x="314" y="510"/>
                    <a:pt x="318" y="533"/>
                    <a:pt x="337" y="547"/>
                  </a:cubicBezTo>
                  <a:cubicBezTo>
                    <a:pt x="356" y="561"/>
                    <a:pt x="390" y="554"/>
                    <a:pt x="390" y="554"/>
                  </a:cubicBezTo>
                  <a:cubicBezTo>
                    <a:pt x="390" y="554"/>
                    <a:pt x="388" y="533"/>
                    <a:pt x="361" y="512"/>
                  </a:cubicBezTo>
                  <a:cubicBezTo>
                    <a:pt x="352" y="506"/>
                    <a:pt x="338" y="502"/>
                    <a:pt x="328" y="500"/>
                  </a:cubicBezTo>
                  <a:cubicBezTo>
                    <a:pt x="344" y="498"/>
                    <a:pt x="359" y="495"/>
                    <a:pt x="374" y="490"/>
                  </a:cubicBezTo>
                  <a:cubicBezTo>
                    <a:pt x="377" y="498"/>
                    <a:pt x="386" y="520"/>
                    <a:pt x="409" y="528"/>
                  </a:cubicBezTo>
                  <a:cubicBezTo>
                    <a:pt x="431" y="537"/>
                    <a:pt x="461" y="521"/>
                    <a:pt x="461" y="521"/>
                  </a:cubicBezTo>
                  <a:cubicBezTo>
                    <a:pt x="461" y="521"/>
                    <a:pt x="454" y="501"/>
                    <a:pt x="422" y="488"/>
                  </a:cubicBezTo>
                  <a:cubicBezTo>
                    <a:pt x="412" y="484"/>
                    <a:pt x="398" y="484"/>
                    <a:pt x="388" y="485"/>
                  </a:cubicBezTo>
                  <a:cubicBezTo>
                    <a:pt x="402" y="479"/>
                    <a:pt x="416" y="472"/>
                    <a:pt x="429" y="464"/>
                  </a:cubicBezTo>
                  <a:cubicBezTo>
                    <a:pt x="434" y="471"/>
                    <a:pt x="449" y="489"/>
                    <a:pt x="472" y="491"/>
                  </a:cubicBezTo>
                  <a:cubicBezTo>
                    <a:pt x="496" y="493"/>
                    <a:pt x="522" y="470"/>
                    <a:pt x="522" y="470"/>
                  </a:cubicBezTo>
                  <a:cubicBezTo>
                    <a:pt x="522" y="470"/>
                    <a:pt x="509" y="453"/>
                    <a:pt x="475" y="449"/>
                  </a:cubicBezTo>
                  <a:cubicBezTo>
                    <a:pt x="465" y="448"/>
                    <a:pt x="452" y="451"/>
                    <a:pt x="442" y="455"/>
                  </a:cubicBezTo>
                  <a:cubicBezTo>
                    <a:pt x="454" y="445"/>
                    <a:pt x="465" y="435"/>
                    <a:pt x="475" y="424"/>
                  </a:cubicBezTo>
                  <a:cubicBezTo>
                    <a:pt x="482" y="429"/>
                    <a:pt x="501" y="443"/>
                    <a:pt x="525" y="439"/>
                  </a:cubicBezTo>
                  <a:cubicBezTo>
                    <a:pt x="548" y="435"/>
                    <a:pt x="567" y="406"/>
                    <a:pt x="567" y="406"/>
                  </a:cubicBezTo>
                  <a:cubicBezTo>
                    <a:pt x="567" y="406"/>
                    <a:pt x="550" y="393"/>
                    <a:pt x="516" y="397"/>
                  </a:cubicBezTo>
                  <a:cubicBezTo>
                    <a:pt x="506" y="399"/>
                    <a:pt x="494" y="406"/>
                    <a:pt x="486" y="411"/>
                  </a:cubicBezTo>
                  <a:cubicBezTo>
                    <a:pt x="495" y="399"/>
                    <a:pt x="503" y="386"/>
                    <a:pt x="510" y="373"/>
                  </a:cubicBezTo>
                  <a:cubicBezTo>
                    <a:pt x="518" y="376"/>
                    <a:pt x="540" y="384"/>
                    <a:pt x="561" y="375"/>
                  </a:cubicBezTo>
                  <a:cubicBezTo>
                    <a:pt x="583" y="365"/>
                    <a:pt x="594" y="332"/>
                    <a:pt x="594" y="332"/>
                  </a:cubicBezTo>
                  <a:cubicBezTo>
                    <a:pt x="594" y="332"/>
                    <a:pt x="574" y="324"/>
                    <a:pt x="543" y="337"/>
                  </a:cubicBezTo>
                  <a:close/>
                </a:path>
              </a:pathLst>
            </a:custGeom>
            <a:solidFill>
              <a:schemeClr val="accent6">
                <a:lumMod val="20000"/>
                <a:lumOff val="80000"/>
                <a:alpha val="40000"/>
              </a:schemeClr>
            </a:solidFill>
            <a:ln>
              <a:noFill/>
            </a:ln>
          </p:spPr>
          <p:txBody>
            <a:bodyPr vert="horz" wrap="square" lIns="91440" tIns="45720" rIns="91440" bIns="45720" numCol="1" anchor="t" anchorCtr="0" compatLnSpc="1"/>
            <a:lstStyle/>
            <a:p>
              <a:endParaRPr lang="zh-CN" altLang="en-US"/>
            </a:p>
          </p:txBody>
        </p:sp>
        <p:sp>
          <p:nvSpPr>
            <p:cNvPr id="6864" name="Freeform 3825"/>
            <p:cNvSpPr>
              <a:spLocks noEditPoints="1"/>
            </p:cNvSpPr>
            <p:nvPr/>
          </p:nvSpPr>
          <p:spPr bwMode="auto">
            <a:xfrm>
              <a:off x="11528426" y="1631950"/>
              <a:ext cx="1798638" cy="2092325"/>
            </a:xfrm>
            <a:custGeom>
              <a:avLst/>
              <a:gdLst>
                <a:gd name="T0" fmla="*/ 491 w 566"/>
                <a:gd name="T1" fmla="*/ 0 h 659"/>
                <a:gd name="T2" fmla="*/ 491 w 566"/>
                <a:gd name="T3" fmla="*/ 27 h 659"/>
                <a:gd name="T4" fmla="*/ 479 w 566"/>
                <a:gd name="T5" fmla="*/ 38 h 659"/>
                <a:gd name="T6" fmla="*/ 450 w 566"/>
                <a:gd name="T7" fmla="*/ 38 h 659"/>
                <a:gd name="T8" fmla="*/ 450 w 566"/>
                <a:gd name="T9" fmla="*/ 0 h 659"/>
                <a:gd name="T10" fmla="*/ 115 w 566"/>
                <a:gd name="T11" fmla="*/ 0 h 659"/>
                <a:gd name="T12" fmla="*/ 115 w 566"/>
                <a:gd name="T13" fmla="*/ 38 h 659"/>
                <a:gd name="T14" fmla="*/ 87 w 566"/>
                <a:gd name="T15" fmla="*/ 38 h 659"/>
                <a:gd name="T16" fmla="*/ 75 w 566"/>
                <a:gd name="T17" fmla="*/ 27 h 659"/>
                <a:gd name="T18" fmla="*/ 75 w 566"/>
                <a:gd name="T19" fmla="*/ 0 h 659"/>
                <a:gd name="T20" fmla="*/ 0 w 566"/>
                <a:gd name="T21" fmla="*/ 0 h 659"/>
                <a:gd name="T22" fmla="*/ 0 w 566"/>
                <a:gd name="T23" fmla="*/ 64 h 659"/>
                <a:gd name="T24" fmla="*/ 75 w 566"/>
                <a:gd name="T25" fmla="*/ 245 h 659"/>
                <a:gd name="T26" fmla="*/ 155 w 566"/>
                <a:gd name="T27" fmla="*/ 275 h 659"/>
                <a:gd name="T28" fmla="*/ 255 w 566"/>
                <a:gd name="T29" fmla="*/ 332 h 659"/>
                <a:gd name="T30" fmla="*/ 255 w 566"/>
                <a:gd name="T31" fmla="*/ 391 h 659"/>
                <a:gd name="T32" fmla="*/ 238 w 566"/>
                <a:gd name="T33" fmla="*/ 414 h 659"/>
                <a:gd name="T34" fmla="*/ 238 w 566"/>
                <a:gd name="T35" fmla="*/ 430 h 659"/>
                <a:gd name="T36" fmla="*/ 255 w 566"/>
                <a:gd name="T37" fmla="*/ 452 h 659"/>
                <a:gd name="T38" fmla="*/ 255 w 566"/>
                <a:gd name="T39" fmla="*/ 499 h 659"/>
                <a:gd name="T40" fmla="*/ 238 w 566"/>
                <a:gd name="T41" fmla="*/ 522 h 659"/>
                <a:gd name="T42" fmla="*/ 238 w 566"/>
                <a:gd name="T43" fmla="*/ 538 h 659"/>
                <a:gd name="T44" fmla="*/ 255 w 566"/>
                <a:gd name="T45" fmla="*/ 560 h 659"/>
                <a:gd name="T46" fmla="*/ 255 w 566"/>
                <a:gd name="T47" fmla="*/ 571 h 659"/>
                <a:gd name="T48" fmla="*/ 221 w 566"/>
                <a:gd name="T49" fmla="*/ 622 h 659"/>
                <a:gd name="T50" fmla="*/ 166 w 566"/>
                <a:gd name="T51" fmla="*/ 659 h 659"/>
                <a:gd name="T52" fmla="*/ 399 w 566"/>
                <a:gd name="T53" fmla="*/ 659 h 659"/>
                <a:gd name="T54" fmla="*/ 367 w 566"/>
                <a:gd name="T55" fmla="*/ 628 h 659"/>
                <a:gd name="T56" fmla="*/ 310 w 566"/>
                <a:gd name="T57" fmla="*/ 571 h 659"/>
                <a:gd name="T58" fmla="*/ 310 w 566"/>
                <a:gd name="T59" fmla="*/ 560 h 659"/>
                <a:gd name="T60" fmla="*/ 327 w 566"/>
                <a:gd name="T61" fmla="*/ 538 h 659"/>
                <a:gd name="T62" fmla="*/ 327 w 566"/>
                <a:gd name="T63" fmla="*/ 522 h 659"/>
                <a:gd name="T64" fmla="*/ 310 w 566"/>
                <a:gd name="T65" fmla="*/ 499 h 659"/>
                <a:gd name="T66" fmla="*/ 310 w 566"/>
                <a:gd name="T67" fmla="*/ 452 h 659"/>
                <a:gd name="T68" fmla="*/ 327 w 566"/>
                <a:gd name="T69" fmla="*/ 430 h 659"/>
                <a:gd name="T70" fmla="*/ 327 w 566"/>
                <a:gd name="T71" fmla="*/ 414 h 659"/>
                <a:gd name="T72" fmla="*/ 310 w 566"/>
                <a:gd name="T73" fmla="*/ 391 h 659"/>
                <a:gd name="T74" fmla="*/ 310 w 566"/>
                <a:gd name="T75" fmla="*/ 332 h 659"/>
                <a:gd name="T76" fmla="*/ 410 w 566"/>
                <a:gd name="T77" fmla="*/ 275 h 659"/>
                <a:gd name="T78" fmla="*/ 491 w 566"/>
                <a:gd name="T79" fmla="*/ 245 h 659"/>
                <a:gd name="T80" fmla="*/ 566 w 566"/>
                <a:gd name="T81" fmla="*/ 64 h 659"/>
                <a:gd name="T82" fmla="*/ 566 w 566"/>
                <a:gd name="T83" fmla="*/ 0 h 659"/>
                <a:gd name="T84" fmla="*/ 491 w 566"/>
                <a:gd name="T85" fmla="*/ 0 h 659"/>
                <a:gd name="T86" fmla="*/ 50 w 566"/>
                <a:gd name="T87" fmla="*/ 173 h 659"/>
                <a:gd name="T88" fmla="*/ 27 w 566"/>
                <a:gd name="T89" fmla="*/ 28 h 659"/>
                <a:gd name="T90" fmla="*/ 49 w 566"/>
                <a:gd name="T91" fmla="*/ 28 h 659"/>
                <a:gd name="T92" fmla="*/ 77 w 566"/>
                <a:gd name="T93" fmla="*/ 67 h 659"/>
                <a:gd name="T94" fmla="*/ 115 w 566"/>
                <a:gd name="T95" fmla="*/ 67 h 659"/>
                <a:gd name="T96" fmla="*/ 115 w 566"/>
                <a:gd name="T97" fmla="*/ 167 h 659"/>
                <a:gd name="T98" fmla="*/ 134 w 566"/>
                <a:gd name="T99" fmla="*/ 243 h 659"/>
                <a:gd name="T100" fmla="*/ 50 w 566"/>
                <a:gd name="T101" fmla="*/ 173 h 659"/>
                <a:gd name="T102" fmla="*/ 516 w 566"/>
                <a:gd name="T103" fmla="*/ 173 h 659"/>
                <a:gd name="T104" fmla="*/ 432 w 566"/>
                <a:gd name="T105" fmla="*/ 243 h 659"/>
                <a:gd name="T106" fmla="*/ 450 w 566"/>
                <a:gd name="T107" fmla="*/ 167 h 659"/>
                <a:gd name="T108" fmla="*/ 450 w 566"/>
                <a:gd name="T109" fmla="*/ 67 h 659"/>
                <a:gd name="T110" fmla="*/ 489 w 566"/>
                <a:gd name="T111" fmla="*/ 67 h 659"/>
                <a:gd name="T112" fmla="*/ 517 w 566"/>
                <a:gd name="T113" fmla="*/ 28 h 659"/>
                <a:gd name="T114" fmla="*/ 539 w 566"/>
                <a:gd name="T115" fmla="*/ 28 h 659"/>
                <a:gd name="T116" fmla="*/ 516 w 566"/>
                <a:gd name="T117" fmla="*/ 173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6" h="659">
                  <a:moveTo>
                    <a:pt x="491" y="0"/>
                  </a:moveTo>
                  <a:cubicBezTo>
                    <a:pt x="491" y="0"/>
                    <a:pt x="491" y="18"/>
                    <a:pt x="491" y="27"/>
                  </a:cubicBezTo>
                  <a:cubicBezTo>
                    <a:pt x="491" y="36"/>
                    <a:pt x="485" y="38"/>
                    <a:pt x="479" y="38"/>
                  </a:cubicBezTo>
                  <a:cubicBezTo>
                    <a:pt x="474" y="38"/>
                    <a:pt x="455" y="38"/>
                    <a:pt x="450" y="38"/>
                  </a:cubicBezTo>
                  <a:cubicBezTo>
                    <a:pt x="450" y="0"/>
                    <a:pt x="450" y="0"/>
                    <a:pt x="450" y="0"/>
                  </a:cubicBezTo>
                  <a:cubicBezTo>
                    <a:pt x="115" y="0"/>
                    <a:pt x="115" y="0"/>
                    <a:pt x="115" y="0"/>
                  </a:cubicBezTo>
                  <a:cubicBezTo>
                    <a:pt x="115" y="38"/>
                    <a:pt x="115" y="38"/>
                    <a:pt x="115" y="38"/>
                  </a:cubicBezTo>
                  <a:cubicBezTo>
                    <a:pt x="109" y="38"/>
                    <a:pt x="92" y="38"/>
                    <a:pt x="87" y="38"/>
                  </a:cubicBezTo>
                  <a:cubicBezTo>
                    <a:pt x="81" y="38"/>
                    <a:pt x="75" y="36"/>
                    <a:pt x="75" y="27"/>
                  </a:cubicBezTo>
                  <a:cubicBezTo>
                    <a:pt x="75" y="18"/>
                    <a:pt x="75" y="0"/>
                    <a:pt x="75" y="0"/>
                  </a:cubicBezTo>
                  <a:cubicBezTo>
                    <a:pt x="0" y="0"/>
                    <a:pt x="0" y="0"/>
                    <a:pt x="0" y="0"/>
                  </a:cubicBezTo>
                  <a:cubicBezTo>
                    <a:pt x="0" y="0"/>
                    <a:pt x="0" y="44"/>
                    <a:pt x="0" y="64"/>
                  </a:cubicBezTo>
                  <a:cubicBezTo>
                    <a:pt x="0" y="130"/>
                    <a:pt x="16" y="204"/>
                    <a:pt x="75" y="245"/>
                  </a:cubicBezTo>
                  <a:cubicBezTo>
                    <a:pt x="106" y="266"/>
                    <a:pt x="135" y="273"/>
                    <a:pt x="155" y="275"/>
                  </a:cubicBezTo>
                  <a:cubicBezTo>
                    <a:pt x="180" y="304"/>
                    <a:pt x="215" y="325"/>
                    <a:pt x="255" y="332"/>
                  </a:cubicBezTo>
                  <a:cubicBezTo>
                    <a:pt x="255" y="391"/>
                    <a:pt x="255" y="391"/>
                    <a:pt x="255" y="391"/>
                  </a:cubicBezTo>
                  <a:cubicBezTo>
                    <a:pt x="245" y="394"/>
                    <a:pt x="238" y="403"/>
                    <a:pt x="238" y="414"/>
                  </a:cubicBezTo>
                  <a:cubicBezTo>
                    <a:pt x="238" y="430"/>
                    <a:pt x="238" y="430"/>
                    <a:pt x="238" y="430"/>
                  </a:cubicBezTo>
                  <a:cubicBezTo>
                    <a:pt x="238" y="440"/>
                    <a:pt x="245" y="449"/>
                    <a:pt x="255" y="452"/>
                  </a:cubicBezTo>
                  <a:cubicBezTo>
                    <a:pt x="255" y="499"/>
                    <a:pt x="255" y="499"/>
                    <a:pt x="255" y="499"/>
                  </a:cubicBezTo>
                  <a:cubicBezTo>
                    <a:pt x="245" y="502"/>
                    <a:pt x="238" y="511"/>
                    <a:pt x="238" y="522"/>
                  </a:cubicBezTo>
                  <a:cubicBezTo>
                    <a:pt x="238" y="538"/>
                    <a:pt x="238" y="538"/>
                    <a:pt x="238" y="538"/>
                  </a:cubicBezTo>
                  <a:cubicBezTo>
                    <a:pt x="238" y="548"/>
                    <a:pt x="245" y="557"/>
                    <a:pt x="255" y="560"/>
                  </a:cubicBezTo>
                  <a:cubicBezTo>
                    <a:pt x="255" y="571"/>
                    <a:pt x="255" y="571"/>
                    <a:pt x="255" y="571"/>
                  </a:cubicBezTo>
                  <a:cubicBezTo>
                    <a:pt x="255" y="600"/>
                    <a:pt x="231" y="616"/>
                    <a:pt x="221" y="622"/>
                  </a:cubicBezTo>
                  <a:cubicBezTo>
                    <a:pt x="202" y="634"/>
                    <a:pt x="166" y="621"/>
                    <a:pt x="166" y="659"/>
                  </a:cubicBezTo>
                  <a:cubicBezTo>
                    <a:pt x="399" y="659"/>
                    <a:pt x="399" y="659"/>
                    <a:pt x="399" y="659"/>
                  </a:cubicBezTo>
                  <a:cubicBezTo>
                    <a:pt x="399" y="659"/>
                    <a:pt x="399" y="632"/>
                    <a:pt x="367" y="628"/>
                  </a:cubicBezTo>
                  <a:cubicBezTo>
                    <a:pt x="340" y="625"/>
                    <a:pt x="310" y="606"/>
                    <a:pt x="310" y="571"/>
                  </a:cubicBezTo>
                  <a:cubicBezTo>
                    <a:pt x="310" y="560"/>
                    <a:pt x="310" y="560"/>
                    <a:pt x="310" y="560"/>
                  </a:cubicBezTo>
                  <a:cubicBezTo>
                    <a:pt x="320" y="557"/>
                    <a:pt x="327" y="548"/>
                    <a:pt x="327" y="538"/>
                  </a:cubicBezTo>
                  <a:cubicBezTo>
                    <a:pt x="327" y="522"/>
                    <a:pt x="327" y="522"/>
                    <a:pt x="327" y="522"/>
                  </a:cubicBezTo>
                  <a:cubicBezTo>
                    <a:pt x="327" y="511"/>
                    <a:pt x="320" y="502"/>
                    <a:pt x="310" y="499"/>
                  </a:cubicBezTo>
                  <a:cubicBezTo>
                    <a:pt x="310" y="452"/>
                    <a:pt x="310" y="452"/>
                    <a:pt x="310" y="452"/>
                  </a:cubicBezTo>
                  <a:cubicBezTo>
                    <a:pt x="320" y="449"/>
                    <a:pt x="327" y="440"/>
                    <a:pt x="327" y="430"/>
                  </a:cubicBezTo>
                  <a:cubicBezTo>
                    <a:pt x="327" y="414"/>
                    <a:pt x="327" y="414"/>
                    <a:pt x="327" y="414"/>
                  </a:cubicBezTo>
                  <a:cubicBezTo>
                    <a:pt x="327" y="403"/>
                    <a:pt x="320" y="394"/>
                    <a:pt x="310" y="391"/>
                  </a:cubicBezTo>
                  <a:cubicBezTo>
                    <a:pt x="310" y="332"/>
                    <a:pt x="310" y="332"/>
                    <a:pt x="310" y="332"/>
                  </a:cubicBezTo>
                  <a:cubicBezTo>
                    <a:pt x="350" y="325"/>
                    <a:pt x="385" y="304"/>
                    <a:pt x="410" y="275"/>
                  </a:cubicBezTo>
                  <a:cubicBezTo>
                    <a:pt x="431" y="273"/>
                    <a:pt x="460" y="266"/>
                    <a:pt x="491" y="245"/>
                  </a:cubicBezTo>
                  <a:cubicBezTo>
                    <a:pt x="550" y="204"/>
                    <a:pt x="566" y="130"/>
                    <a:pt x="566" y="64"/>
                  </a:cubicBezTo>
                  <a:cubicBezTo>
                    <a:pt x="566" y="44"/>
                    <a:pt x="566" y="0"/>
                    <a:pt x="566" y="0"/>
                  </a:cubicBezTo>
                  <a:lnTo>
                    <a:pt x="491" y="0"/>
                  </a:lnTo>
                  <a:close/>
                  <a:moveTo>
                    <a:pt x="50" y="173"/>
                  </a:moveTo>
                  <a:cubicBezTo>
                    <a:pt x="20" y="119"/>
                    <a:pt x="27" y="28"/>
                    <a:pt x="27" y="28"/>
                  </a:cubicBezTo>
                  <a:cubicBezTo>
                    <a:pt x="49" y="28"/>
                    <a:pt x="49" y="28"/>
                    <a:pt x="49" y="28"/>
                  </a:cubicBezTo>
                  <a:cubicBezTo>
                    <a:pt x="49" y="56"/>
                    <a:pt x="65" y="67"/>
                    <a:pt x="77" y="67"/>
                  </a:cubicBezTo>
                  <a:cubicBezTo>
                    <a:pt x="87" y="67"/>
                    <a:pt x="108" y="67"/>
                    <a:pt x="115" y="67"/>
                  </a:cubicBezTo>
                  <a:cubicBezTo>
                    <a:pt x="115" y="167"/>
                    <a:pt x="115" y="167"/>
                    <a:pt x="115" y="167"/>
                  </a:cubicBezTo>
                  <a:cubicBezTo>
                    <a:pt x="115" y="194"/>
                    <a:pt x="122" y="220"/>
                    <a:pt x="134" y="243"/>
                  </a:cubicBezTo>
                  <a:cubicBezTo>
                    <a:pt x="111" y="237"/>
                    <a:pt x="76" y="219"/>
                    <a:pt x="50" y="173"/>
                  </a:cubicBezTo>
                  <a:close/>
                  <a:moveTo>
                    <a:pt x="516" y="173"/>
                  </a:moveTo>
                  <a:cubicBezTo>
                    <a:pt x="490" y="220"/>
                    <a:pt x="454" y="238"/>
                    <a:pt x="432" y="243"/>
                  </a:cubicBezTo>
                  <a:cubicBezTo>
                    <a:pt x="443" y="220"/>
                    <a:pt x="450" y="194"/>
                    <a:pt x="450" y="167"/>
                  </a:cubicBezTo>
                  <a:cubicBezTo>
                    <a:pt x="450" y="67"/>
                    <a:pt x="450" y="67"/>
                    <a:pt x="450" y="67"/>
                  </a:cubicBezTo>
                  <a:cubicBezTo>
                    <a:pt x="456" y="67"/>
                    <a:pt x="479" y="67"/>
                    <a:pt x="489" y="67"/>
                  </a:cubicBezTo>
                  <a:cubicBezTo>
                    <a:pt x="502" y="67"/>
                    <a:pt x="517" y="56"/>
                    <a:pt x="517" y="28"/>
                  </a:cubicBezTo>
                  <a:cubicBezTo>
                    <a:pt x="539" y="28"/>
                    <a:pt x="539" y="28"/>
                    <a:pt x="539" y="28"/>
                  </a:cubicBezTo>
                  <a:cubicBezTo>
                    <a:pt x="539" y="28"/>
                    <a:pt x="547" y="119"/>
                    <a:pt x="516" y="17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6893" name="组合 6892"/>
            <p:cNvGrpSpPr/>
            <p:nvPr/>
          </p:nvGrpSpPr>
          <p:grpSpPr>
            <a:xfrm>
              <a:off x="11957051" y="2070100"/>
              <a:ext cx="944563" cy="647700"/>
              <a:chOff x="11957051" y="2070100"/>
              <a:chExt cx="944563" cy="647700"/>
            </a:xfrm>
          </p:grpSpPr>
          <p:sp>
            <p:nvSpPr>
              <p:cNvPr id="6865" name="Freeform 3826"/>
              <p:cNvSpPr/>
              <p:nvPr/>
            </p:nvSpPr>
            <p:spPr bwMode="auto">
              <a:xfrm>
                <a:off x="12700001" y="2092325"/>
                <a:ext cx="92075" cy="88900"/>
              </a:xfrm>
              <a:custGeom>
                <a:avLst/>
                <a:gdLst>
                  <a:gd name="T0" fmla="*/ 23 w 29"/>
                  <a:gd name="T1" fmla="*/ 28 h 28"/>
                  <a:gd name="T2" fmla="*/ 10 w 29"/>
                  <a:gd name="T3" fmla="*/ 9 h 28"/>
                  <a:gd name="T4" fmla="*/ 24 w 29"/>
                  <a:gd name="T5" fmla="*/ 28 h 28"/>
                  <a:gd name="T6" fmla="*/ 3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4"/>
                      <a:pt x="17" y="16"/>
                      <a:pt x="10" y="9"/>
                    </a:cubicBezTo>
                    <a:cubicBezTo>
                      <a:pt x="10" y="9"/>
                      <a:pt x="19" y="18"/>
                      <a:pt x="24" y="28"/>
                    </a:cubicBezTo>
                    <a:cubicBezTo>
                      <a:pt x="25" y="25"/>
                      <a:pt x="29" y="3"/>
                      <a:pt x="3" y="0"/>
                    </a:cubicBezTo>
                    <a:cubicBezTo>
                      <a:pt x="3"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6" name="Freeform 3827"/>
              <p:cNvSpPr/>
              <p:nvPr/>
            </p:nvSpPr>
            <p:spPr bwMode="auto">
              <a:xfrm>
                <a:off x="12690476" y="2190750"/>
                <a:ext cx="92075" cy="88900"/>
              </a:xfrm>
              <a:custGeom>
                <a:avLst/>
                <a:gdLst>
                  <a:gd name="T0" fmla="*/ 23 w 29"/>
                  <a:gd name="T1" fmla="*/ 28 h 28"/>
                  <a:gd name="T2" fmla="*/ 10 w 29"/>
                  <a:gd name="T3" fmla="*/ 9 h 28"/>
                  <a:gd name="T4" fmla="*/ 24 w 29"/>
                  <a:gd name="T5" fmla="*/ 28 h 28"/>
                  <a:gd name="T6" fmla="*/ 2 w 29"/>
                  <a:gd name="T7" fmla="*/ 0 h 28"/>
                  <a:gd name="T8" fmla="*/ 23 w 29"/>
                  <a:gd name="T9" fmla="*/ 28 h 28"/>
                </a:gdLst>
                <a:ahLst/>
                <a:cxnLst>
                  <a:cxn ang="0">
                    <a:pos x="T0" y="T1"/>
                  </a:cxn>
                  <a:cxn ang="0">
                    <a:pos x="T2" y="T3"/>
                  </a:cxn>
                  <a:cxn ang="0">
                    <a:pos x="T4" y="T5"/>
                  </a:cxn>
                  <a:cxn ang="0">
                    <a:pos x="T6" y="T7"/>
                  </a:cxn>
                  <a:cxn ang="0">
                    <a:pos x="T8" y="T9"/>
                  </a:cxn>
                </a:cxnLst>
                <a:rect l="0" t="0" r="r" b="b"/>
                <a:pathLst>
                  <a:path w="29" h="28">
                    <a:moveTo>
                      <a:pt x="23" y="28"/>
                    </a:moveTo>
                    <a:cubicBezTo>
                      <a:pt x="21" y="23"/>
                      <a:pt x="16" y="16"/>
                      <a:pt x="10" y="9"/>
                    </a:cubicBezTo>
                    <a:cubicBezTo>
                      <a:pt x="10" y="9"/>
                      <a:pt x="19" y="18"/>
                      <a:pt x="24" y="28"/>
                    </a:cubicBezTo>
                    <a:cubicBezTo>
                      <a:pt x="25" y="25"/>
                      <a:pt x="29" y="2"/>
                      <a:pt x="2" y="0"/>
                    </a:cubicBezTo>
                    <a:cubicBezTo>
                      <a:pt x="2" y="0"/>
                      <a:pt x="0" y="26"/>
                      <a:pt x="23"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7" name="Freeform 3828"/>
              <p:cNvSpPr/>
              <p:nvPr/>
            </p:nvSpPr>
            <p:spPr bwMode="auto">
              <a:xfrm>
                <a:off x="12668251" y="2270125"/>
                <a:ext cx="92075" cy="85725"/>
              </a:xfrm>
              <a:custGeom>
                <a:avLst/>
                <a:gdLst>
                  <a:gd name="T0" fmla="*/ 23 w 29"/>
                  <a:gd name="T1" fmla="*/ 27 h 27"/>
                  <a:gd name="T2" fmla="*/ 10 w 29"/>
                  <a:gd name="T3" fmla="*/ 9 h 27"/>
                  <a:gd name="T4" fmla="*/ 24 w 29"/>
                  <a:gd name="T5" fmla="*/ 27 h 27"/>
                  <a:gd name="T6" fmla="*/ 3 w 29"/>
                  <a:gd name="T7" fmla="*/ 0 h 27"/>
                  <a:gd name="T8" fmla="*/ 23 w 29"/>
                  <a:gd name="T9" fmla="*/ 27 h 27"/>
                </a:gdLst>
                <a:ahLst/>
                <a:cxnLst>
                  <a:cxn ang="0">
                    <a:pos x="T0" y="T1"/>
                  </a:cxn>
                  <a:cxn ang="0">
                    <a:pos x="T2" y="T3"/>
                  </a:cxn>
                  <a:cxn ang="0">
                    <a:pos x="T4" y="T5"/>
                  </a:cxn>
                  <a:cxn ang="0">
                    <a:pos x="T6" y="T7"/>
                  </a:cxn>
                  <a:cxn ang="0">
                    <a:pos x="T8" y="T9"/>
                  </a:cxn>
                </a:cxnLst>
                <a:rect l="0" t="0" r="r" b="b"/>
                <a:pathLst>
                  <a:path w="29" h="27">
                    <a:moveTo>
                      <a:pt x="23" y="27"/>
                    </a:moveTo>
                    <a:cubicBezTo>
                      <a:pt x="21" y="23"/>
                      <a:pt x="17" y="16"/>
                      <a:pt x="10" y="9"/>
                    </a:cubicBezTo>
                    <a:cubicBezTo>
                      <a:pt x="10" y="9"/>
                      <a:pt x="19" y="17"/>
                      <a:pt x="24" y="27"/>
                    </a:cubicBezTo>
                    <a:cubicBezTo>
                      <a:pt x="25" y="24"/>
                      <a:pt x="29" y="2"/>
                      <a:pt x="3" y="0"/>
                    </a:cubicBezTo>
                    <a:cubicBezTo>
                      <a:pt x="3" y="0"/>
                      <a:pt x="0" y="26"/>
                      <a:pt x="2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8" name="Freeform 3829"/>
              <p:cNvSpPr/>
              <p:nvPr/>
            </p:nvSpPr>
            <p:spPr bwMode="auto">
              <a:xfrm>
                <a:off x="12620626" y="2333625"/>
                <a:ext cx="107950" cy="101600"/>
              </a:xfrm>
              <a:custGeom>
                <a:avLst/>
                <a:gdLst>
                  <a:gd name="T0" fmla="*/ 22 w 34"/>
                  <a:gd name="T1" fmla="*/ 32 h 32"/>
                  <a:gd name="T2" fmla="*/ 14 w 34"/>
                  <a:gd name="T3" fmla="*/ 11 h 32"/>
                  <a:gd name="T4" fmla="*/ 23 w 34"/>
                  <a:gd name="T5" fmla="*/ 32 h 32"/>
                  <a:gd name="T6" fmla="*/ 9 w 34"/>
                  <a:gd name="T7" fmla="*/ 0 h 32"/>
                  <a:gd name="T8" fmla="*/ 22 w 34"/>
                  <a:gd name="T9" fmla="*/ 32 h 32"/>
                </a:gdLst>
                <a:ahLst/>
                <a:cxnLst>
                  <a:cxn ang="0">
                    <a:pos x="T0" y="T1"/>
                  </a:cxn>
                  <a:cxn ang="0">
                    <a:pos x="T2" y="T3"/>
                  </a:cxn>
                  <a:cxn ang="0">
                    <a:pos x="T4" y="T5"/>
                  </a:cxn>
                  <a:cxn ang="0">
                    <a:pos x="T6" y="T7"/>
                  </a:cxn>
                  <a:cxn ang="0">
                    <a:pos x="T8" y="T9"/>
                  </a:cxn>
                </a:cxnLst>
                <a:rect l="0" t="0" r="r" b="b"/>
                <a:pathLst>
                  <a:path w="34" h="32">
                    <a:moveTo>
                      <a:pt x="22" y="32"/>
                    </a:moveTo>
                    <a:cubicBezTo>
                      <a:pt x="21" y="27"/>
                      <a:pt x="19" y="19"/>
                      <a:pt x="14" y="11"/>
                    </a:cubicBezTo>
                    <a:cubicBezTo>
                      <a:pt x="14" y="11"/>
                      <a:pt x="21" y="21"/>
                      <a:pt x="23" y="32"/>
                    </a:cubicBezTo>
                    <a:cubicBezTo>
                      <a:pt x="24" y="30"/>
                      <a:pt x="34" y="9"/>
                      <a:pt x="9" y="0"/>
                    </a:cubicBezTo>
                    <a:cubicBezTo>
                      <a:pt x="9" y="0"/>
                      <a:pt x="0" y="24"/>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69" name="Freeform 3830"/>
              <p:cNvSpPr/>
              <p:nvPr/>
            </p:nvSpPr>
            <p:spPr bwMode="auto">
              <a:xfrm>
                <a:off x="12553951" y="2387600"/>
                <a:ext cx="117475" cy="111125"/>
              </a:xfrm>
              <a:custGeom>
                <a:avLst/>
                <a:gdLst>
                  <a:gd name="T0" fmla="*/ 19 w 37"/>
                  <a:gd name="T1" fmla="*/ 34 h 35"/>
                  <a:gd name="T2" fmla="*/ 17 w 37"/>
                  <a:gd name="T3" fmla="*/ 12 h 35"/>
                  <a:gd name="T4" fmla="*/ 20 w 37"/>
                  <a:gd name="T5" fmla="*/ 35 h 35"/>
                  <a:gd name="T6" fmla="*/ 15 w 37"/>
                  <a:gd name="T7" fmla="*/ 0 h 35"/>
                  <a:gd name="T8" fmla="*/ 19 w 37"/>
                  <a:gd name="T9" fmla="*/ 34 h 35"/>
                </a:gdLst>
                <a:ahLst/>
                <a:cxnLst>
                  <a:cxn ang="0">
                    <a:pos x="T0" y="T1"/>
                  </a:cxn>
                  <a:cxn ang="0">
                    <a:pos x="T2" y="T3"/>
                  </a:cxn>
                  <a:cxn ang="0">
                    <a:pos x="T4" y="T5"/>
                  </a:cxn>
                  <a:cxn ang="0">
                    <a:pos x="T6" y="T7"/>
                  </a:cxn>
                  <a:cxn ang="0">
                    <a:pos x="T8" y="T9"/>
                  </a:cxn>
                </a:cxnLst>
                <a:rect l="0" t="0" r="r" b="b"/>
                <a:pathLst>
                  <a:path w="37" h="35">
                    <a:moveTo>
                      <a:pt x="19" y="34"/>
                    </a:moveTo>
                    <a:cubicBezTo>
                      <a:pt x="19" y="30"/>
                      <a:pt x="19" y="21"/>
                      <a:pt x="17" y="12"/>
                    </a:cubicBezTo>
                    <a:cubicBezTo>
                      <a:pt x="17" y="12"/>
                      <a:pt x="20" y="24"/>
                      <a:pt x="20" y="35"/>
                    </a:cubicBezTo>
                    <a:cubicBezTo>
                      <a:pt x="22" y="33"/>
                      <a:pt x="37" y="16"/>
                      <a:pt x="15" y="0"/>
                    </a:cubicBezTo>
                    <a:cubicBezTo>
                      <a:pt x="15" y="0"/>
                      <a:pt x="0" y="21"/>
                      <a:pt x="19" y="3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0" name="Freeform 3831"/>
              <p:cNvSpPr/>
              <p:nvPr/>
            </p:nvSpPr>
            <p:spPr bwMode="auto">
              <a:xfrm>
                <a:off x="12465051" y="2422525"/>
                <a:ext cx="117475" cy="111125"/>
              </a:xfrm>
              <a:custGeom>
                <a:avLst/>
                <a:gdLst>
                  <a:gd name="T0" fmla="*/ 19 w 37"/>
                  <a:gd name="T1" fmla="*/ 12 h 35"/>
                  <a:gd name="T2" fmla="*/ 15 w 37"/>
                  <a:gd name="T3" fmla="*/ 35 h 35"/>
                  <a:gd name="T4" fmla="*/ 21 w 37"/>
                  <a:gd name="T5" fmla="*/ 0 h 35"/>
                  <a:gd name="T6" fmla="*/ 14 w 37"/>
                  <a:gd name="T7" fmla="*/ 34 h 35"/>
                  <a:gd name="T8" fmla="*/ 19 w 37"/>
                  <a:gd name="T9" fmla="*/ 12 h 35"/>
                </a:gdLst>
                <a:ahLst/>
                <a:cxnLst>
                  <a:cxn ang="0">
                    <a:pos x="T0" y="T1"/>
                  </a:cxn>
                  <a:cxn ang="0">
                    <a:pos x="T2" y="T3"/>
                  </a:cxn>
                  <a:cxn ang="0">
                    <a:pos x="T4" y="T5"/>
                  </a:cxn>
                  <a:cxn ang="0">
                    <a:pos x="T6" y="T7"/>
                  </a:cxn>
                  <a:cxn ang="0">
                    <a:pos x="T8" y="T9"/>
                  </a:cxn>
                </a:cxnLst>
                <a:rect l="0" t="0" r="r" b="b"/>
                <a:pathLst>
                  <a:path w="37" h="35">
                    <a:moveTo>
                      <a:pt x="19" y="12"/>
                    </a:moveTo>
                    <a:cubicBezTo>
                      <a:pt x="19" y="12"/>
                      <a:pt x="19" y="24"/>
                      <a:pt x="15" y="35"/>
                    </a:cubicBezTo>
                    <a:cubicBezTo>
                      <a:pt x="18" y="34"/>
                      <a:pt x="37" y="22"/>
                      <a:pt x="21" y="0"/>
                    </a:cubicBezTo>
                    <a:cubicBezTo>
                      <a:pt x="21" y="0"/>
                      <a:pt x="0" y="16"/>
                      <a:pt x="14" y="34"/>
                    </a:cubicBezTo>
                    <a:cubicBezTo>
                      <a:pt x="16" y="30"/>
                      <a:pt x="19" y="21"/>
                      <a:pt x="19"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1" name="Freeform 3832"/>
              <p:cNvSpPr/>
              <p:nvPr/>
            </p:nvSpPr>
            <p:spPr bwMode="auto">
              <a:xfrm>
                <a:off x="12550776" y="2530475"/>
                <a:ext cx="107950" cy="117475"/>
              </a:xfrm>
              <a:custGeom>
                <a:avLst/>
                <a:gdLst>
                  <a:gd name="T0" fmla="*/ 0 w 34"/>
                  <a:gd name="T1" fmla="*/ 13 h 37"/>
                  <a:gd name="T2" fmla="*/ 23 w 34"/>
                  <a:gd name="T3" fmla="*/ 19 h 37"/>
                  <a:gd name="T4" fmla="*/ 0 w 34"/>
                  <a:gd name="T5" fmla="*/ 14 h 37"/>
                  <a:gd name="T6" fmla="*/ 34 w 34"/>
                  <a:gd name="T7" fmla="*/ 21 h 37"/>
                  <a:gd name="T8" fmla="*/ 0 w 34"/>
                  <a:gd name="T9" fmla="*/ 13 h 37"/>
                </a:gdLst>
                <a:ahLst/>
                <a:cxnLst>
                  <a:cxn ang="0">
                    <a:pos x="T0" y="T1"/>
                  </a:cxn>
                  <a:cxn ang="0">
                    <a:pos x="T2" y="T3"/>
                  </a:cxn>
                  <a:cxn ang="0">
                    <a:pos x="T4" y="T5"/>
                  </a:cxn>
                  <a:cxn ang="0">
                    <a:pos x="T6" y="T7"/>
                  </a:cxn>
                  <a:cxn ang="0">
                    <a:pos x="T8" y="T9"/>
                  </a:cxn>
                </a:cxnLst>
                <a:rect l="0" t="0" r="r" b="b"/>
                <a:pathLst>
                  <a:path w="34" h="37">
                    <a:moveTo>
                      <a:pt x="0" y="13"/>
                    </a:moveTo>
                    <a:cubicBezTo>
                      <a:pt x="5" y="15"/>
                      <a:pt x="13" y="18"/>
                      <a:pt x="23" y="19"/>
                    </a:cubicBezTo>
                    <a:cubicBezTo>
                      <a:pt x="23" y="19"/>
                      <a:pt x="10" y="18"/>
                      <a:pt x="0" y="14"/>
                    </a:cubicBezTo>
                    <a:cubicBezTo>
                      <a:pt x="1" y="17"/>
                      <a:pt x="12" y="37"/>
                      <a:pt x="34" y="21"/>
                    </a:cubicBezTo>
                    <a:cubicBezTo>
                      <a:pt x="34" y="21"/>
                      <a:pt x="19" y="0"/>
                      <a:pt x="0"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2" name="Freeform 3833"/>
              <p:cNvSpPr/>
              <p:nvPr/>
            </p:nvSpPr>
            <p:spPr bwMode="auto">
              <a:xfrm>
                <a:off x="12652376" y="2466975"/>
                <a:ext cx="111125" cy="120650"/>
              </a:xfrm>
              <a:custGeom>
                <a:avLst/>
                <a:gdLst>
                  <a:gd name="T0" fmla="*/ 1 w 35"/>
                  <a:gd name="T1" fmla="*/ 20 h 38"/>
                  <a:gd name="T2" fmla="*/ 24 w 35"/>
                  <a:gd name="T3" fmla="*/ 17 h 38"/>
                  <a:gd name="T4" fmla="*/ 0 w 35"/>
                  <a:gd name="T5" fmla="*/ 21 h 38"/>
                  <a:gd name="T6" fmla="*/ 35 w 35"/>
                  <a:gd name="T7" fmla="*/ 15 h 38"/>
                  <a:gd name="T8" fmla="*/ 1 w 35"/>
                  <a:gd name="T9" fmla="*/ 20 h 38"/>
                </a:gdLst>
                <a:ahLst/>
                <a:cxnLst>
                  <a:cxn ang="0">
                    <a:pos x="T0" y="T1"/>
                  </a:cxn>
                  <a:cxn ang="0">
                    <a:pos x="T2" y="T3"/>
                  </a:cxn>
                  <a:cxn ang="0">
                    <a:pos x="T4" y="T5"/>
                  </a:cxn>
                  <a:cxn ang="0">
                    <a:pos x="T6" y="T7"/>
                  </a:cxn>
                  <a:cxn ang="0">
                    <a:pos x="T8" y="T9"/>
                  </a:cxn>
                </a:cxnLst>
                <a:rect l="0" t="0" r="r" b="b"/>
                <a:pathLst>
                  <a:path w="35" h="38">
                    <a:moveTo>
                      <a:pt x="1" y="20"/>
                    </a:moveTo>
                    <a:cubicBezTo>
                      <a:pt x="6" y="20"/>
                      <a:pt x="14" y="20"/>
                      <a:pt x="24" y="17"/>
                    </a:cubicBezTo>
                    <a:cubicBezTo>
                      <a:pt x="24" y="17"/>
                      <a:pt x="12" y="21"/>
                      <a:pt x="0" y="21"/>
                    </a:cubicBezTo>
                    <a:cubicBezTo>
                      <a:pt x="3" y="23"/>
                      <a:pt x="20" y="38"/>
                      <a:pt x="35" y="15"/>
                    </a:cubicBezTo>
                    <a:cubicBezTo>
                      <a:pt x="35" y="15"/>
                      <a:pt x="14" y="0"/>
                      <a:pt x="1"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3" name="Freeform 3834"/>
              <p:cNvSpPr/>
              <p:nvPr/>
            </p:nvSpPr>
            <p:spPr bwMode="auto">
              <a:xfrm>
                <a:off x="12731751" y="2390775"/>
                <a:ext cx="98425" cy="104775"/>
              </a:xfrm>
              <a:custGeom>
                <a:avLst/>
                <a:gdLst>
                  <a:gd name="T0" fmla="*/ 0 w 31"/>
                  <a:gd name="T1" fmla="*/ 23 h 33"/>
                  <a:gd name="T2" fmla="*/ 21 w 31"/>
                  <a:gd name="T3" fmla="*/ 13 h 33"/>
                  <a:gd name="T4" fmla="*/ 0 w 31"/>
                  <a:gd name="T5" fmla="*/ 24 h 33"/>
                  <a:gd name="T6" fmla="*/ 31 w 31"/>
                  <a:gd name="T7" fmla="*/ 7 h 33"/>
                  <a:gd name="T8" fmla="*/ 0 w 31"/>
                  <a:gd name="T9" fmla="*/ 23 h 33"/>
                </a:gdLst>
                <a:ahLst/>
                <a:cxnLst>
                  <a:cxn ang="0">
                    <a:pos x="T0" y="T1"/>
                  </a:cxn>
                  <a:cxn ang="0">
                    <a:pos x="T2" y="T3"/>
                  </a:cxn>
                  <a:cxn ang="0">
                    <a:pos x="T4" y="T5"/>
                  </a:cxn>
                  <a:cxn ang="0">
                    <a:pos x="T6" y="T7"/>
                  </a:cxn>
                  <a:cxn ang="0">
                    <a:pos x="T8" y="T9"/>
                  </a:cxn>
                </a:cxnLst>
                <a:rect l="0" t="0" r="r" b="b"/>
                <a:pathLst>
                  <a:path w="31" h="33">
                    <a:moveTo>
                      <a:pt x="0" y="23"/>
                    </a:moveTo>
                    <a:cubicBezTo>
                      <a:pt x="5" y="21"/>
                      <a:pt x="13" y="18"/>
                      <a:pt x="21" y="13"/>
                    </a:cubicBezTo>
                    <a:cubicBezTo>
                      <a:pt x="21" y="13"/>
                      <a:pt x="11" y="20"/>
                      <a:pt x="0" y="24"/>
                    </a:cubicBezTo>
                    <a:cubicBezTo>
                      <a:pt x="3" y="25"/>
                      <a:pt x="25" y="33"/>
                      <a:pt x="31" y="7"/>
                    </a:cubicBezTo>
                    <a:cubicBezTo>
                      <a:pt x="31" y="7"/>
                      <a:pt x="6"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4" name="Freeform 3835"/>
              <p:cNvSpPr/>
              <p:nvPr/>
            </p:nvSpPr>
            <p:spPr bwMode="auto">
              <a:xfrm>
                <a:off x="12785726" y="2286000"/>
                <a:ext cx="90488" cy="95250"/>
              </a:xfrm>
              <a:custGeom>
                <a:avLst/>
                <a:gdLst>
                  <a:gd name="T0" fmla="*/ 0 w 28"/>
                  <a:gd name="T1" fmla="*/ 23 h 30"/>
                  <a:gd name="T2" fmla="*/ 19 w 28"/>
                  <a:gd name="T3" fmla="*/ 10 h 30"/>
                  <a:gd name="T4" fmla="*/ 0 w 28"/>
                  <a:gd name="T5" fmla="*/ 24 h 30"/>
                  <a:gd name="T6" fmla="*/ 28 w 28"/>
                  <a:gd name="T7" fmla="*/ 3 h 30"/>
                  <a:gd name="T8" fmla="*/ 0 w 28"/>
                  <a:gd name="T9" fmla="*/ 23 h 30"/>
                </a:gdLst>
                <a:ahLst/>
                <a:cxnLst>
                  <a:cxn ang="0">
                    <a:pos x="T0" y="T1"/>
                  </a:cxn>
                  <a:cxn ang="0">
                    <a:pos x="T2" y="T3"/>
                  </a:cxn>
                  <a:cxn ang="0">
                    <a:pos x="T4" y="T5"/>
                  </a:cxn>
                  <a:cxn ang="0">
                    <a:pos x="T6" y="T7"/>
                  </a:cxn>
                  <a:cxn ang="0">
                    <a:pos x="T8" y="T9"/>
                  </a:cxn>
                </a:cxnLst>
                <a:rect l="0" t="0" r="r" b="b"/>
                <a:pathLst>
                  <a:path w="28" h="30">
                    <a:moveTo>
                      <a:pt x="0" y="23"/>
                    </a:moveTo>
                    <a:cubicBezTo>
                      <a:pt x="4" y="21"/>
                      <a:pt x="12" y="17"/>
                      <a:pt x="19" y="10"/>
                    </a:cubicBezTo>
                    <a:cubicBezTo>
                      <a:pt x="19" y="10"/>
                      <a:pt x="10" y="19"/>
                      <a:pt x="0" y="24"/>
                    </a:cubicBezTo>
                    <a:cubicBezTo>
                      <a:pt x="3" y="25"/>
                      <a:pt x="25" y="30"/>
                      <a:pt x="28" y="3"/>
                    </a:cubicBezTo>
                    <a:cubicBezTo>
                      <a:pt x="28" y="3"/>
                      <a:pt x="2" y="0"/>
                      <a:pt x="0"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5" name="Freeform 3836"/>
              <p:cNvSpPr/>
              <p:nvPr/>
            </p:nvSpPr>
            <p:spPr bwMode="auto">
              <a:xfrm>
                <a:off x="12804776" y="2181225"/>
                <a:ext cx="96838" cy="88900"/>
              </a:xfrm>
              <a:custGeom>
                <a:avLst/>
                <a:gdLst>
                  <a:gd name="T0" fmla="*/ 3 w 30"/>
                  <a:gd name="T1" fmla="*/ 27 h 28"/>
                  <a:gd name="T2" fmla="*/ 18 w 30"/>
                  <a:gd name="T3" fmla="*/ 9 h 28"/>
                  <a:gd name="T4" fmla="*/ 4 w 30"/>
                  <a:gd name="T5" fmla="*/ 28 h 28"/>
                  <a:gd name="T6" fmla="*/ 26 w 30"/>
                  <a:gd name="T7" fmla="*/ 0 h 28"/>
                  <a:gd name="T8" fmla="*/ 3 w 30"/>
                  <a:gd name="T9" fmla="*/ 27 h 28"/>
                </a:gdLst>
                <a:ahLst/>
                <a:cxnLst>
                  <a:cxn ang="0">
                    <a:pos x="T0" y="T1"/>
                  </a:cxn>
                  <a:cxn ang="0">
                    <a:pos x="T2" y="T3"/>
                  </a:cxn>
                  <a:cxn ang="0">
                    <a:pos x="T4" y="T5"/>
                  </a:cxn>
                  <a:cxn ang="0">
                    <a:pos x="T6" y="T7"/>
                  </a:cxn>
                  <a:cxn ang="0">
                    <a:pos x="T8" y="T9"/>
                  </a:cxn>
                </a:cxnLst>
                <a:rect l="0" t="0" r="r" b="b"/>
                <a:pathLst>
                  <a:path w="30" h="28">
                    <a:moveTo>
                      <a:pt x="3" y="27"/>
                    </a:moveTo>
                    <a:cubicBezTo>
                      <a:pt x="7" y="24"/>
                      <a:pt x="13" y="18"/>
                      <a:pt x="18" y="9"/>
                    </a:cubicBezTo>
                    <a:cubicBezTo>
                      <a:pt x="18" y="9"/>
                      <a:pt x="12" y="20"/>
                      <a:pt x="4" y="28"/>
                    </a:cubicBezTo>
                    <a:cubicBezTo>
                      <a:pt x="7" y="28"/>
                      <a:pt x="30" y="27"/>
                      <a:pt x="26" y="0"/>
                    </a:cubicBezTo>
                    <a:cubicBezTo>
                      <a:pt x="26" y="0"/>
                      <a:pt x="0" y="4"/>
                      <a:pt x="3"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6" name="Freeform 3837"/>
              <p:cNvSpPr/>
              <p:nvPr/>
            </p:nvSpPr>
            <p:spPr bwMode="auto">
              <a:xfrm>
                <a:off x="12788901" y="2070100"/>
                <a:ext cx="103188" cy="95250"/>
              </a:xfrm>
              <a:custGeom>
                <a:avLst/>
                <a:gdLst>
                  <a:gd name="T0" fmla="*/ 19 w 32"/>
                  <a:gd name="T1" fmla="*/ 10 h 30"/>
                  <a:gd name="T2" fmla="*/ 7 w 32"/>
                  <a:gd name="T3" fmla="*/ 30 h 30"/>
                  <a:gd name="T4" fmla="*/ 25 w 32"/>
                  <a:gd name="T5" fmla="*/ 0 h 30"/>
                  <a:gd name="T6" fmla="*/ 6 w 32"/>
                  <a:gd name="T7" fmla="*/ 29 h 30"/>
                  <a:gd name="T8" fmla="*/ 19 w 32"/>
                  <a:gd name="T9" fmla="*/ 10 h 30"/>
                </a:gdLst>
                <a:ahLst/>
                <a:cxnLst>
                  <a:cxn ang="0">
                    <a:pos x="T0" y="T1"/>
                  </a:cxn>
                  <a:cxn ang="0">
                    <a:pos x="T2" y="T3"/>
                  </a:cxn>
                  <a:cxn ang="0">
                    <a:pos x="T4" y="T5"/>
                  </a:cxn>
                  <a:cxn ang="0">
                    <a:pos x="T6" y="T7"/>
                  </a:cxn>
                  <a:cxn ang="0">
                    <a:pos x="T8" y="T9"/>
                  </a:cxn>
                </a:cxnLst>
                <a:rect l="0" t="0" r="r" b="b"/>
                <a:pathLst>
                  <a:path w="32" h="30">
                    <a:moveTo>
                      <a:pt x="19" y="10"/>
                    </a:moveTo>
                    <a:cubicBezTo>
                      <a:pt x="19" y="10"/>
                      <a:pt x="14" y="22"/>
                      <a:pt x="7" y="30"/>
                    </a:cubicBezTo>
                    <a:cubicBezTo>
                      <a:pt x="10" y="30"/>
                      <a:pt x="32" y="26"/>
                      <a:pt x="25" y="0"/>
                    </a:cubicBezTo>
                    <a:cubicBezTo>
                      <a:pt x="25" y="0"/>
                      <a:pt x="0" y="7"/>
                      <a:pt x="6" y="29"/>
                    </a:cubicBezTo>
                    <a:cubicBezTo>
                      <a:pt x="10" y="26"/>
                      <a:pt x="15" y="19"/>
                      <a:pt x="1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7" name="Freeform 3838"/>
              <p:cNvSpPr>
                <a:spLocks noEditPoints="1"/>
              </p:cNvSpPr>
              <p:nvPr/>
            </p:nvSpPr>
            <p:spPr bwMode="auto">
              <a:xfrm>
                <a:off x="12049126" y="2136775"/>
                <a:ext cx="758825" cy="581025"/>
              </a:xfrm>
              <a:custGeom>
                <a:avLst/>
                <a:gdLst>
                  <a:gd name="T0" fmla="*/ 139 w 239"/>
                  <a:gd name="T1" fmla="*/ 134 h 183"/>
                  <a:gd name="T2" fmla="*/ 205 w 239"/>
                  <a:gd name="T3" fmla="*/ 103 h 183"/>
                  <a:gd name="T4" fmla="*/ 236 w 239"/>
                  <a:gd name="T5" fmla="*/ 2 h 183"/>
                  <a:gd name="T6" fmla="*/ 234 w 239"/>
                  <a:gd name="T7" fmla="*/ 1 h 183"/>
                  <a:gd name="T8" fmla="*/ 232 w 239"/>
                  <a:gd name="T9" fmla="*/ 3 h 183"/>
                  <a:gd name="T10" fmla="*/ 203 w 239"/>
                  <a:gd name="T11" fmla="*/ 100 h 183"/>
                  <a:gd name="T12" fmla="*/ 126 w 239"/>
                  <a:gd name="T13" fmla="*/ 131 h 183"/>
                  <a:gd name="T14" fmla="*/ 122 w 239"/>
                  <a:gd name="T15" fmla="*/ 131 h 183"/>
                  <a:gd name="T16" fmla="*/ 119 w 239"/>
                  <a:gd name="T17" fmla="*/ 131 h 183"/>
                  <a:gd name="T18" fmla="*/ 116 w 239"/>
                  <a:gd name="T19" fmla="*/ 131 h 183"/>
                  <a:gd name="T20" fmla="*/ 113 w 239"/>
                  <a:gd name="T21" fmla="*/ 131 h 183"/>
                  <a:gd name="T22" fmla="*/ 36 w 239"/>
                  <a:gd name="T23" fmla="*/ 100 h 183"/>
                  <a:gd name="T24" fmla="*/ 7 w 239"/>
                  <a:gd name="T25" fmla="*/ 3 h 183"/>
                  <a:gd name="T26" fmla="*/ 5 w 239"/>
                  <a:gd name="T27" fmla="*/ 1 h 183"/>
                  <a:gd name="T28" fmla="*/ 3 w 239"/>
                  <a:gd name="T29" fmla="*/ 2 h 183"/>
                  <a:gd name="T30" fmla="*/ 33 w 239"/>
                  <a:gd name="T31" fmla="*/ 103 h 183"/>
                  <a:gd name="T32" fmla="*/ 99 w 239"/>
                  <a:gd name="T33" fmla="*/ 134 h 183"/>
                  <a:gd name="T34" fmla="*/ 86 w 239"/>
                  <a:gd name="T35" fmla="*/ 142 h 183"/>
                  <a:gd name="T36" fmla="*/ 87 w 239"/>
                  <a:gd name="T37" fmla="*/ 151 h 183"/>
                  <a:gd name="T38" fmla="*/ 95 w 239"/>
                  <a:gd name="T39" fmla="*/ 155 h 183"/>
                  <a:gd name="T40" fmla="*/ 115 w 239"/>
                  <a:gd name="T41" fmla="*/ 142 h 183"/>
                  <a:gd name="T42" fmla="*/ 115 w 239"/>
                  <a:gd name="T43" fmla="*/ 171 h 183"/>
                  <a:gd name="T44" fmla="*/ 113 w 239"/>
                  <a:gd name="T45" fmla="*/ 177 h 183"/>
                  <a:gd name="T46" fmla="*/ 104 w 239"/>
                  <a:gd name="T47" fmla="*/ 179 h 183"/>
                  <a:gd name="T48" fmla="*/ 102 w 239"/>
                  <a:gd name="T49" fmla="*/ 181 h 183"/>
                  <a:gd name="T50" fmla="*/ 103 w 239"/>
                  <a:gd name="T51" fmla="*/ 183 h 183"/>
                  <a:gd name="T52" fmla="*/ 105 w 239"/>
                  <a:gd name="T53" fmla="*/ 183 h 183"/>
                  <a:gd name="T54" fmla="*/ 115 w 239"/>
                  <a:gd name="T55" fmla="*/ 180 h 183"/>
                  <a:gd name="T56" fmla="*/ 119 w 239"/>
                  <a:gd name="T57" fmla="*/ 171 h 183"/>
                  <a:gd name="T58" fmla="*/ 119 w 239"/>
                  <a:gd name="T59" fmla="*/ 137 h 183"/>
                  <a:gd name="T60" fmla="*/ 119 w 239"/>
                  <a:gd name="T61" fmla="*/ 137 h 183"/>
                  <a:gd name="T62" fmla="*/ 120 w 239"/>
                  <a:gd name="T63" fmla="*/ 137 h 183"/>
                  <a:gd name="T64" fmla="*/ 120 w 239"/>
                  <a:gd name="T65" fmla="*/ 171 h 183"/>
                  <a:gd name="T66" fmla="*/ 123 w 239"/>
                  <a:gd name="T67" fmla="*/ 180 h 183"/>
                  <a:gd name="T68" fmla="*/ 134 w 239"/>
                  <a:gd name="T69" fmla="*/ 183 h 183"/>
                  <a:gd name="T70" fmla="*/ 135 w 239"/>
                  <a:gd name="T71" fmla="*/ 183 h 183"/>
                  <a:gd name="T72" fmla="*/ 137 w 239"/>
                  <a:gd name="T73" fmla="*/ 181 h 183"/>
                  <a:gd name="T74" fmla="*/ 135 w 239"/>
                  <a:gd name="T75" fmla="*/ 179 h 183"/>
                  <a:gd name="T76" fmla="*/ 126 w 239"/>
                  <a:gd name="T77" fmla="*/ 177 h 183"/>
                  <a:gd name="T78" fmla="*/ 124 w 239"/>
                  <a:gd name="T79" fmla="*/ 171 h 183"/>
                  <a:gd name="T80" fmla="*/ 124 w 239"/>
                  <a:gd name="T81" fmla="*/ 142 h 183"/>
                  <a:gd name="T82" fmla="*/ 144 w 239"/>
                  <a:gd name="T83" fmla="*/ 155 h 183"/>
                  <a:gd name="T84" fmla="*/ 144 w 239"/>
                  <a:gd name="T85" fmla="*/ 155 h 183"/>
                  <a:gd name="T86" fmla="*/ 152 w 239"/>
                  <a:gd name="T87" fmla="*/ 151 h 183"/>
                  <a:gd name="T88" fmla="*/ 153 w 239"/>
                  <a:gd name="T89" fmla="*/ 142 h 183"/>
                  <a:gd name="T90" fmla="*/ 139 w 239"/>
                  <a:gd name="T91" fmla="*/ 134 h 183"/>
                  <a:gd name="T92" fmla="*/ 95 w 239"/>
                  <a:gd name="T93" fmla="*/ 151 h 183"/>
                  <a:gd name="T94" fmla="*/ 90 w 239"/>
                  <a:gd name="T95" fmla="*/ 149 h 183"/>
                  <a:gd name="T96" fmla="*/ 89 w 239"/>
                  <a:gd name="T97" fmla="*/ 144 h 183"/>
                  <a:gd name="T98" fmla="*/ 113 w 239"/>
                  <a:gd name="T99" fmla="*/ 135 h 183"/>
                  <a:gd name="T100" fmla="*/ 115 w 239"/>
                  <a:gd name="T101" fmla="*/ 135 h 183"/>
                  <a:gd name="T102" fmla="*/ 115 w 239"/>
                  <a:gd name="T103" fmla="*/ 136 h 183"/>
                  <a:gd name="T104" fmla="*/ 95 w 239"/>
                  <a:gd name="T105" fmla="*/ 151 h 183"/>
                  <a:gd name="T106" fmla="*/ 149 w 239"/>
                  <a:gd name="T107" fmla="*/ 149 h 183"/>
                  <a:gd name="T108" fmla="*/ 144 w 239"/>
                  <a:gd name="T109" fmla="*/ 151 h 183"/>
                  <a:gd name="T110" fmla="*/ 144 w 239"/>
                  <a:gd name="T111" fmla="*/ 151 h 183"/>
                  <a:gd name="T112" fmla="*/ 124 w 239"/>
                  <a:gd name="T113" fmla="*/ 136 h 183"/>
                  <a:gd name="T114" fmla="*/ 124 w 239"/>
                  <a:gd name="T115" fmla="*/ 135 h 183"/>
                  <a:gd name="T116" fmla="*/ 126 w 239"/>
                  <a:gd name="T117" fmla="*/ 135 h 183"/>
                  <a:gd name="T118" fmla="*/ 149 w 239"/>
                  <a:gd name="T119" fmla="*/ 144 h 183"/>
                  <a:gd name="T120" fmla="*/ 149 w 239"/>
                  <a:gd name="T121" fmla="*/ 149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9" h="183">
                    <a:moveTo>
                      <a:pt x="139" y="134"/>
                    </a:moveTo>
                    <a:cubicBezTo>
                      <a:pt x="158" y="131"/>
                      <a:pt x="185" y="124"/>
                      <a:pt x="205" y="103"/>
                    </a:cubicBezTo>
                    <a:cubicBezTo>
                      <a:pt x="228" y="80"/>
                      <a:pt x="239" y="46"/>
                      <a:pt x="236" y="2"/>
                    </a:cubicBezTo>
                    <a:cubicBezTo>
                      <a:pt x="236" y="1"/>
                      <a:pt x="235" y="0"/>
                      <a:pt x="234" y="1"/>
                    </a:cubicBezTo>
                    <a:cubicBezTo>
                      <a:pt x="233" y="1"/>
                      <a:pt x="232" y="2"/>
                      <a:pt x="232" y="3"/>
                    </a:cubicBezTo>
                    <a:cubicBezTo>
                      <a:pt x="234" y="45"/>
                      <a:pt x="225" y="78"/>
                      <a:pt x="203" y="100"/>
                    </a:cubicBezTo>
                    <a:cubicBezTo>
                      <a:pt x="177" y="126"/>
                      <a:pt x="140" y="130"/>
                      <a:pt x="126" y="131"/>
                    </a:cubicBezTo>
                    <a:cubicBezTo>
                      <a:pt x="125" y="131"/>
                      <a:pt x="123" y="131"/>
                      <a:pt x="122" y="131"/>
                    </a:cubicBezTo>
                    <a:cubicBezTo>
                      <a:pt x="121" y="131"/>
                      <a:pt x="120" y="131"/>
                      <a:pt x="119" y="131"/>
                    </a:cubicBezTo>
                    <a:cubicBezTo>
                      <a:pt x="118" y="131"/>
                      <a:pt x="118" y="131"/>
                      <a:pt x="116" y="131"/>
                    </a:cubicBezTo>
                    <a:cubicBezTo>
                      <a:pt x="115" y="131"/>
                      <a:pt x="114" y="131"/>
                      <a:pt x="113" y="131"/>
                    </a:cubicBezTo>
                    <a:cubicBezTo>
                      <a:pt x="98" y="130"/>
                      <a:pt x="62" y="126"/>
                      <a:pt x="36" y="100"/>
                    </a:cubicBezTo>
                    <a:cubicBezTo>
                      <a:pt x="14" y="78"/>
                      <a:pt x="4" y="45"/>
                      <a:pt x="7" y="3"/>
                    </a:cubicBezTo>
                    <a:cubicBezTo>
                      <a:pt x="7" y="2"/>
                      <a:pt x="6" y="1"/>
                      <a:pt x="5" y="1"/>
                    </a:cubicBezTo>
                    <a:cubicBezTo>
                      <a:pt x="4" y="0"/>
                      <a:pt x="3" y="1"/>
                      <a:pt x="3" y="2"/>
                    </a:cubicBezTo>
                    <a:cubicBezTo>
                      <a:pt x="0" y="46"/>
                      <a:pt x="10" y="80"/>
                      <a:pt x="33" y="103"/>
                    </a:cubicBezTo>
                    <a:cubicBezTo>
                      <a:pt x="54" y="124"/>
                      <a:pt x="81" y="131"/>
                      <a:pt x="99" y="134"/>
                    </a:cubicBezTo>
                    <a:cubicBezTo>
                      <a:pt x="93" y="136"/>
                      <a:pt x="88" y="138"/>
                      <a:pt x="86" y="142"/>
                    </a:cubicBezTo>
                    <a:cubicBezTo>
                      <a:pt x="85" y="144"/>
                      <a:pt x="84" y="147"/>
                      <a:pt x="87" y="151"/>
                    </a:cubicBezTo>
                    <a:cubicBezTo>
                      <a:pt x="89" y="154"/>
                      <a:pt x="92" y="155"/>
                      <a:pt x="95" y="155"/>
                    </a:cubicBezTo>
                    <a:cubicBezTo>
                      <a:pt x="102" y="155"/>
                      <a:pt x="110" y="148"/>
                      <a:pt x="115" y="142"/>
                    </a:cubicBezTo>
                    <a:cubicBezTo>
                      <a:pt x="115" y="171"/>
                      <a:pt x="115" y="171"/>
                      <a:pt x="115" y="171"/>
                    </a:cubicBezTo>
                    <a:cubicBezTo>
                      <a:pt x="115" y="174"/>
                      <a:pt x="114" y="176"/>
                      <a:pt x="113" y="177"/>
                    </a:cubicBezTo>
                    <a:cubicBezTo>
                      <a:pt x="110" y="180"/>
                      <a:pt x="104" y="179"/>
                      <a:pt x="104" y="179"/>
                    </a:cubicBezTo>
                    <a:cubicBezTo>
                      <a:pt x="103" y="179"/>
                      <a:pt x="102" y="180"/>
                      <a:pt x="102" y="181"/>
                    </a:cubicBezTo>
                    <a:cubicBezTo>
                      <a:pt x="102" y="182"/>
                      <a:pt x="102" y="183"/>
                      <a:pt x="103" y="183"/>
                    </a:cubicBezTo>
                    <a:cubicBezTo>
                      <a:pt x="103" y="183"/>
                      <a:pt x="104" y="183"/>
                      <a:pt x="105" y="183"/>
                    </a:cubicBezTo>
                    <a:cubicBezTo>
                      <a:pt x="107" y="183"/>
                      <a:pt x="112" y="183"/>
                      <a:pt x="115" y="180"/>
                    </a:cubicBezTo>
                    <a:cubicBezTo>
                      <a:pt x="118" y="178"/>
                      <a:pt x="119" y="175"/>
                      <a:pt x="119" y="171"/>
                    </a:cubicBezTo>
                    <a:cubicBezTo>
                      <a:pt x="119" y="137"/>
                      <a:pt x="119" y="137"/>
                      <a:pt x="119" y="137"/>
                    </a:cubicBezTo>
                    <a:cubicBezTo>
                      <a:pt x="119" y="137"/>
                      <a:pt x="119" y="137"/>
                      <a:pt x="119" y="137"/>
                    </a:cubicBezTo>
                    <a:cubicBezTo>
                      <a:pt x="119" y="137"/>
                      <a:pt x="120" y="137"/>
                      <a:pt x="120" y="137"/>
                    </a:cubicBezTo>
                    <a:cubicBezTo>
                      <a:pt x="120" y="171"/>
                      <a:pt x="120" y="171"/>
                      <a:pt x="120" y="171"/>
                    </a:cubicBezTo>
                    <a:cubicBezTo>
                      <a:pt x="120" y="175"/>
                      <a:pt x="121" y="178"/>
                      <a:pt x="123" y="180"/>
                    </a:cubicBezTo>
                    <a:cubicBezTo>
                      <a:pt x="127" y="183"/>
                      <a:pt x="131" y="183"/>
                      <a:pt x="134" y="183"/>
                    </a:cubicBezTo>
                    <a:cubicBezTo>
                      <a:pt x="135" y="183"/>
                      <a:pt x="135" y="183"/>
                      <a:pt x="135" y="183"/>
                    </a:cubicBezTo>
                    <a:cubicBezTo>
                      <a:pt x="136" y="183"/>
                      <a:pt x="137" y="182"/>
                      <a:pt x="137" y="181"/>
                    </a:cubicBezTo>
                    <a:cubicBezTo>
                      <a:pt x="137" y="180"/>
                      <a:pt x="136" y="179"/>
                      <a:pt x="135" y="179"/>
                    </a:cubicBezTo>
                    <a:cubicBezTo>
                      <a:pt x="135" y="179"/>
                      <a:pt x="129" y="180"/>
                      <a:pt x="126" y="177"/>
                    </a:cubicBezTo>
                    <a:cubicBezTo>
                      <a:pt x="124" y="176"/>
                      <a:pt x="124" y="174"/>
                      <a:pt x="124" y="171"/>
                    </a:cubicBezTo>
                    <a:cubicBezTo>
                      <a:pt x="124" y="142"/>
                      <a:pt x="124" y="142"/>
                      <a:pt x="124" y="142"/>
                    </a:cubicBezTo>
                    <a:cubicBezTo>
                      <a:pt x="129" y="148"/>
                      <a:pt x="137" y="155"/>
                      <a:pt x="144" y="155"/>
                    </a:cubicBezTo>
                    <a:cubicBezTo>
                      <a:pt x="144" y="155"/>
                      <a:pt x="144" y="155"/>
                      <a:pt x="144" y="155"/>
                    </a:cubicBezTo>
                    <a:cubicBezTo>
                      <a:pt x="147" y="155"/>
                      <a:pt x="150" y="154"/>
                      <a:pt x="152" y="151"/>
                    </a:cubicBezTo>
                    <a:cubicBezTo>
                      <a:pt x="155" y="147"/>
                      <a:pt x="154" y="144"/>
                      <a:pt x="153" y="142"/>
                    </a:cubicBezTo>
                    <a:cubicBezTo>
                      <a:pt x="151" y="138"/>
                      <a:pt x="145" y="136"/>
                      <a:pt x="139" y="134"/>
                    </a:cubicBezTo>
                    <a:close/>
                    <a:moveTo>
                      <a:pt x="95" y="151"/>
                    </a:moveTo>
                    <a:cubicBezTo>
                      <a:pt x="93" y="151"/>
                      <a:pt x="91" y="151"/>
                      <a:pt x="90" y="149"/>
                    </a:cubicBezTo>
                    <a:cubicBezTo>
                      <a:pt x="88" y="147"/>
                      <a:pt x="89" y="145"/>
                      <a:pt x="89" y="144"/>
                    </a:cubicBezTo>
                    <a:cubicBezTo>
                      <a:pt x="92" y="140"/>
                      <a:pt x="104" y="136"/>
                      <a:pt x="113" y="135"/>
                    </a:cubicBezTo>
                    <a:cubicBezTo>
                      <a:pt x="114" y="135"/>
                      <a:pt x="114" y="135"/>
                      <a:pt x="115" y="135"/>
                    </a:cubicBezTo>
                    <a:cubicBezTo>
                      <a:pt x="115" y="136"/>
                      <a:pt x="115" y="136"/>
                      <a:pt x="115" y="136"/>
                    </a:cubicBezTo>
                    <a:cubicBezTo>
                      <a:pt x="110" y="142"/>
                      <a:pt x="101" y="151"/>
                      <a:pt x="95" y="151"/>
                    </a:cubicBezTo>
                    <a:close/>
                    <a:moveTo>
                      <a:pt x="149" y="149"/>
                    </a:moveTo>
                    <a:cubicBezTo>
                      <a:pt x="147" y="151"/>
                      <a:pt x="146" y="151"/>
                      <a:pt x="144" y="151"/>
                    </a:cubicBezTo>
                    <a:cubicBezTo>
                      <a:pt x="144" y="151"/>
                      <a:pt x="144" y="151"/>
                      <a:pt x="144" y="151"/>
                    </a:cubicBezTo>
                    <a:cubicBezTo>
                      <a:pt x="138" y="151"/>
                      <a:pt x="129" y="142"/>
                      <a:pt x="124" y="136"/>
                    </a:cubicBezTo>
                    <a:cubicBezTo>
                      <a:pt x="124" y="135"/>
                      <a:pt x="124" y="135"/>
                      <a:pt x="124" y="135"/>
                    </a:cubicBezTo>
                    <a:cubicBezTo>
                      <a:pt x="124" y="135"/>
                      <a:pt x="125" y="135"/>
                      <a:pt x="126" y="135"/>
                    </a:cubicBezTo>
                    <a:cubicBezTo>
                      <a:pt x="135" y="136"/>
                      <a:pt x="147" y="140"/>
                      <a:pt x="149" y="144"/>
                    </a:cubicBezTo>
                    <a:cubicBezTo>
                      <a:pt x="150" y="145"/>
                      <a:pt x="150" y="147"/>
                      <a:pt x="149" y="1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8" name="Freeform 3839"/>
              <p:cNvSpPr/>
              <p:nvPr/>
            </p:nvSpPr>
            <p:spPr bwMode="auto">
              <a:xfrm>
                <a:off x="12061826" y="2092325"/>
                <a:ext cx="95250" cy="88900"/>
              </a:xfrm>
              <a:custGeom>
                <a:avLst/>
                <a:gdLst>
                  <a:gd name="T0" fmla="*/ 20 w 30"/>
                  <a:gd name="T1" fmla="*/ 9 h 28"/>
                  <a:gd name="T2" fmla="*/ 6 w 30"/>
                  <a:gd name="T3" fmla="*/ 28 h 28"/>
                  <a:gd name="T4" fmla="*/ 27 w 30"/>
                  <a:gd name="T5" fmla="*/ 0 h 28"/>
                  <a:gd name="T6" fmla="*/ 5 w 30"/>
                  <a:gd name="T7" fmla="*/ 28 h 28"/>
                  <a:gd name="T8" fmla="*/ 20 w 30"/>
                  <a:gd name="T9" fmla="*/ 9 h 28"/>
                </a:gdLst>
                <a:ahLst/>
                <a:cxnLst>
                  <a:cxn ang="0">
                    <a:pos x="T0" y="T1"/>
                  </a:cxn>
                  <a:cxn ang="0">
                    <a:pos x="T2" y="T3"/>
                  </a:cxn>
                  <a:cxn ang="0">
                    <a:pos x="T4" y="T5"/>
                  </a:cxn>
                  <a:cxn ang="0">
                    <a:pos x="T6" y="T7"/>
                  </a:cxn>
                  <a:cxn ang="0">
                    <a:pos x="T8" y="T9"/>
                  </a:cxn>
                </a:cxnLst>
                <a:rect l="0" t="0" r="r" b="b"/>
                <a:pathLst>
                  <a:path w="30" h="28">
                    <a:moveTo>
                      <a:pt x="20" y="9"/>
                    </a:moveTo>
                    <a:cubicBezTo>
                      <a:pt x="13" y="16"/>
                      <a:pt x="9" y="24"/>
                      <a:pt x="6" y="28"/>
                    </a:cubicBezTo>
                    <a:cubicBezTo>
                      <a:pt x="30" y="26"/>
                      <a:pt x="27" y="0"/>
                      <a:pt x="27" y="0"/>
                    </a:cubicBezTo>
                    <a:cubicBezTo>
                      <a:pt x="0" y="3"/>
                      <a:pt x="5" y="25"/>
                      <a:pt x="5" y="28"/>
                    </a:cubicBezTo>
                    <a:cubicBezTo>
                      <a:pt x="10" y="18"/>
                      <a:pt x="20" y="9"/>
                      <a:pt x="2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79" name="Freeform 3840"/>
              <p:cNvSpPr/>
              <p:nvPr/>
            </p:nvSpPr>
            <p:spPr bwMode="auto">
              <a:xfrm>
                <a:off x="12074526" y="2190750"/>
                <a:ext cx="92075" cy="88900"/>
              </a:xfrm>
              <a:custGeom>
                <a:avLst/>
                <a:gdLst>
                  <a:gd name="T0" fmla="*/ 5 w 29"/>
                  <a:gd name="T1" fmla="*/ 28 h 28"/>
                  <a:gd name="T2" fmla="*/ 19 w 29"/>
                  <a:gd name="T3" fmla="*/ 9 h 28"/>
                  <a:gd name="T4" fmla="*/ 6 w 29"/>
                  <a:gd name="T5" fmla="*/ 28 h 28"/>
                  <a:gd name="T6" fmla="*/ 26 w 29"/>
                  <a:gd name="T7" fmla="*/ 0 h 28"/>
                  <a:gd name="T8" fmla="*/ 5 w 29"/>
                  <a:gd name="T9" fmla="*/ 28 h 28"/>
                </a:gdLst>
                <a:ahLst/>
                <a:cxnLst>
                  <a:cxn ang="0">
                    <a:pos x="T0" y="T1"/>
                  </a:cxn>
                  <a:cxn ang="0">
                    <a:pos x="T2" y="T3"/>
                  </a:cxn>
                  <a:cxn ang="0">
                    <a:pos x="T4" y="T5"/>
                  </a:cxn>
                  <a:cxn ang="0">
                    <a:pos x="T6" y="T7"/>
                  </a:cxn>
                  <a:cxn ang="0">
                    <a:pos x="T8" y="T9"/>
                  </a:cxn>
                </a:cxnLst>
                <a:rect l="0" t="0" r="r" b="b"/>
                <a:pathLst>
                  <a:path w="29" h="28">
                    <a:moveTo>
                      <a:pt x="5" y="28"/>
                    </a:moveTo>
                    <a:cubicBezTo>
                      <a:pt x="10" y="18"/>
                      <a:pt x="19" y="9"/>
                      <a:pt x="19" y="9"/>
                    </a:cubicBezTo>
                    <a:cubicBezTo>
                      <a:pt x="12" y="16"/>
                      <a:pt x="8" y="23"/>
                      <a:pt x="6" y="28"/>
                    </a:cubicBezTo>
                    <a:cubicBezTo>
                      <a:pt x="29" y="26"/>
                      <a:pt x="26" y="0"/>
                      <a:pt x="26" y="0"/>
                    </a:cubicBezTo>
                    <a:cubicBezTo>
                      <a:pt x="0" y="2"/>
                      <a:pt x="4" y="25"/>
                      <a:pt x="5"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0" name="Freeform 3841"/>
              <p:cNvSpPr/>
              <p:nvPr/>
            </p:nvSpPr>
            <p:spPr bwMode="auto">
              <a:xfrm>
                <a:off x="12093576" y="2270125"/>
                <a:ext cx="92075" cy="85725"/>
              </a:xfrm>
              <a:custGeom>
                <a:avLst/>
                <a:gdLst>
                  <a:gd name="T0" fmla="*/ 5 w 29"/>
                  <a:gd name="T1" fmla="*/ 27 h 27"/>
                  <a:gd name="T2" fmla="*/ 20 w 29"/>
                  <a:gd name="T3" fmla="*/ 9 h 27"/>
                  <a:gd name="T4" fmla="*/ 6 w 29"/>
                  <a:gd name="T5" fmla="*/ 27 h 27"/>
                  <a:gd name="T6" fmla="*/ 27 w 29"/>
                  <a:gd name="T7" fmla="*/ 0 h 27"/>
                  <a:gd name="T8" fmla="*/ 5 w 29"/>
                  <a:gd name="T9" fmla="*/ 27 h 27"/>
                </a:gdLst>
                <a:ahLst/>
                <a:cxnLst>
                  <a:cxn ang="0">
                    <a:pos x="T0" y="T1"/>
                  </a:cxn>
                  <a:cxn ang="0">
                    <a:pos x="T2" y="T3"/>
                  </a:cxn>
                  <a:cxn ang="0">
                    <a:pos x="T4" y="T5"/>
                  </a:cxn>
                  <a:cxn ang="0">
                    <a:pos x="T6" y="T7"/>
                  </a:cxn>
                  <a:cxn ang="0">
                    <a:pos x="T8" y="T9"/>
                  </a:cxn>
                </a:cxnLst>
                <a:rect l="0" t="0" r="r" b="b"/>
                <a:pathLst>
                  <a:path w="29" h="27">
                    <a:moveTo>
                      <a:pt x="5" y="27"/>
                    </a:moveTo>
                    <a:cubicBezTo>
                      <a:pt x="10" y="17"/>
                      <a:pt x="20" y="9"/>
                      <a:pt x="20" y="9"/>
                    </a:cubicBezTo>
                    <a:cubicBezTo>
                      <a:pt x="13" y="16"/>
                      <a:pt x="9" y="23"/>
                      <a:pt x="6" y="27"/>
                    </a:cubicBezTo>
                    <a:cubicBezTo>
                      <a:pt x="29" y="26"/>
                      <a:pt x="27" y="0"/>
                      <a:pt x="27" y="0"/>
                    </a:cubicBezTo>
                    <a:cubicBezTo>
                      <a:pt x="0" y="2"/>
                      <a:pt x="5" y="24"/>
                      <a:pt x="5"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1" name="Freeform 3842"/>
              <p:cNvSpPr/>
              <p:nvPr/>
            </p:nvSpPr>
            <p:spPr bwMode="auto">
              <a:xfrm>
                <a:off x="12125326" y="2333625"/>
                <a:ext cx="111125" cy="101600"/>
              </a:xfrm>
              <a:custGeom>
                <a:avLst/>
                <a:gdLst>
                  <a:gd name="T0" fmla="*/ 12 w 35"/>
                  <a:gd name="T1" fmla="*/ 32 h 32"/>
                  <a:gd name="T2" fmla="*/ 21 w 35"/>
                  <a:gd name="T3" fmla="*/ 11 h 32"/>
                  <a:gd name="T4" fmla="*/ 13 w 35"/>
                  <a:gd name="T5" fmla="*/ 32 h 32"/>
                  <a:gd name="T6" fmla="*/ 25 w 35"/>
                  <a:gd name="T7" fmla="*/ 0 h 32"/>
                  <a:gd name="T8" fmla="*/ 12 w 35"/>
                  <a:gd name="T9" fmla="*/ 32 h 32"/>
                </a:gdLst>
                <a:ahLst/>
                <a:cxnLst>
                  <a:cxn ang="0">
                    <a:pos x="T0" y="T1"/>
                  </a:cxn>
                  <a:cxn ang="0">
                    <a:pos x="T2" y="T3"/>
                  </a:cxn>
                  <a:cxn ang="0">
                    <a:pos x="T4" y="T5"/>
                  </a:cxn>
                  <a:cxn ang="0">
                    <a:pos x="T6" y="T7"/>
                  </a:cxn>
                  <a:cxn ang="0">
                    <a:pos x="T8" y="T9"/>
                  </a:cxn>
                </a:cxnLst>
                <a:rect l="0" t="0" r="r" b="b"/>
                <a:pathLst>
                  <a:path w="35" h="32">
                    <a:moveTo>
                      <a:pt x="12" y="32"/>
                    </a:moveTo>
                    <a:cubicBezTo>
                      <a:pt x="14" y="21"/>
                      <a:pt x="21" y="11"/>
                      <a:pt x="21" y="11"/>
                    </a:cubicBezTo>
                    <a:cubicBezTo>
                      <a:pt x="16" y="19"/>
                      <a:pt x="14" y="27"/>
                      <a:pt x="13" y="32"/>
                    </a:cubicBezTo>
                    <a:cubicBezTo>
                      <a:pt x="35" y="24"/>
                      <a:pt x="25" y="0"/>
                      <a:pt x="25" y="0"/>
                    </a:cubicBezTo>
                    <a:cubicBezTo>
                      <a:pt x="0" y="9"/>
                      <a:pt x="10" y="30"/>
                      <a:pt x="1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2" name="Freeform 3843"/>
              <p:cNvSpPr/>
              <p:nvPr/>
            </p:nvSpPr>
            <p:spPr bwMode="auto">
              <a:xfrm>
                <a:off x="12185651" y="2387600"/>
                <a:ext cx="117475" cy="111125"/>
              </a:xfrm>
              <a:custGeom>
                <a:avLst/>
                <a:gdLst>
                  <a:gd name="T0" fmla="*/ 20 w 37"/>
                  <a:gd name="T1" fmla="*/ 12 h 35"/>
                  <a:gd name="T2" fmla="*/ 18 w 37"/>
                  <a:gd name="T3" fmla="*/ 34 h 35"/>
                  <a:gd name="T4" fmla="*/ 22 w 37"/>
                  <a:gd name="T5" fmla="*/ 0 h 35"/>
                  <a:gd name="T6" fmla="*/ 17 w 37"/>
                  <a:gd name="T7" fmla="*/ 35 h 35"/>
                  <a:gd name="T8" fmla="*/ 20 w 37"/>
                  <a:gd name="T9" fmla="*/ 12 h 35"/>
                </a:gdLst>
                <a:ahLst/>
                <a:cxnLst>
                  <a:cxn ang="0">
                    <a:pos x="T0" y="T1"/>
                  </a:cxn>
                  <a:cxn ang="0">
                    <a:pos x="T2" y="T3"/>
                  </a:cxn>
                  <a:cxn ang="0">
                    <a:pos x="T4" y="T5"/>
                  </a:cxn>
                  <a:cxn ang="0">
                    <a:pos x="T6" y="T7"/>
                  </a:cxn>
                  <a:cxn ang="0">
                    <a:pos x="T8" y="T9"/>
                  </a:cxn>
                </a:cxnLst>
                <a:rect l="0" t="0" r="r" b="b"/>
                <a:pathLst>
                  <a:path w="37" h="35">
                    <a:moveTo>
                      <a:pt x="20" y="12"/>
                    </a:moveTo>
                    <a:cubicBezTo>
                      <a:pt x="18" y="21"/>
                      <a:pt x="18" y="30"/>
                      <a:pt x="18" y="34"/>
                    </a:cubicBezTo>
                    <a:cubicBezTo>
                      <a:pt x="37" y="21"/>
                      <a:pt x="22" y="0"/>
                      <a:pt x="22" y="0"/>
                    </a:cubicBezTo>
                    <a:cubicBezTo>
                      <a:pt x="0" y="16"/>
                      <a:pt x="15" y="33"/>
                      <a:pt x="17" y="35"/>
                    </a:cubicBezTo>
                    <a:cubicBezTo>
                      <a:pt x="16" y="24"/>
                      <a:pt x="20" y="12"/>
                      <a:pt x="20"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3" name="Freeform 3844"/>
              <p:cNvSpPr/>
              <p:nvPr/>
            </p:nvSpPr>
            <p:spPr bwMode="auto">
              <a:xfrm>
                <a:off x="12271376" y="2422525"/>
                <a:ext cx="117475" cy="111125"/>
              </a:xfrm>
              <a:custGeom>
                <a:avLst/>
                <a:gdLst>
                  <a:gd name="T0" fmla="*/ 22 w 37"/>
                  <a:gd name="T1" fmla="*/ 35 h 35"/>
                  <a:gd name="T2" fmla="*/ 18 w 37"/>
                  <a:gd name="T3" fmla="*/ 12 h 35"/>
                  <a:gd name="T4" fmla="*/ 23 w 37"/>
                  <a:gd name="T5" fmla="*/ 34 h 35"/>
                  <a:gd name="T6" fmla="*/ 16 w 37"/>
                  <a:gd name="T7" fmla="*/ 0 h 35"/>
                  <a:gd name="T8" fmla="*/ 22 w 37"/>
                  <a:gd name="T9" fmla="*/ 35 h 35"/>
                </a:gdLst>
                <a:ahLst/>
                <a:cxnLst>
                  <a:cxn ang="0">
                    <a:pos x="T0" y="T1"/>
                  </a:cxn>
                  <a:cxn ang="0">
                    <a:pos x="T2" y="T3"/>
                  </a:cxn>
                  <a:cxn ang="0">
                    <a:pos x="T4" y="T5"/>
                  </a:cxn>
                  <a:cxn ang="0">
                    <a:pos x="T6" y="T7"/>
                  </a:cxn>
                  <a:cxn ang="0">
                    <a:pos x="T8" y="T9"/>
                  </a:cxn>
                </a:cxnLst>
                <a:rect l="0" t="0" r="r" b="b"/>
                <a:pathLst>
                  <a:path w="37" h="35">
                    <a:moveTo>
                      <a:pt x="22" y="35"/>
                    </a:moveTo>
                    <a:cubicBezTo>
                      <a:pt x="18" y="24"/>
                      <a:pt x="18" y="12"/>
                      <a:pt x="18" y="12"/>
                    </a:cubicBezTo>
                    <a:cubicBezTo>
                      <a:pt x="19" y="21"/>
                      <a:pt x="22" y="30"/>
                      <a:pt x="23" y="34"/>
                    </a:cubicBezTo>
                    <a:cubicBezTo>
                      <a:pt x="37" y="16"/>
                      <a:pt x="16" y="0"/>
                      <a:pt x="16" y="0"/>
                    </a:cubicBezTo>
                    <a:cubicBezTo>
                      <a:pt x="0" y="22"/>
                      <a:pt x="20" y="34"/>
                      <a:pt x="22"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4" name="Freeform 3845"/>
              <p:cNvSpPr/>
              <p:nvPr/>
            </p:nvSpPr>
            <p:spPr bwMode="auto">
              <a:xfrm>
                <a:off x="12195176" y="2530475"/>
                <a:ext cx="111125" cy="117475"/>
              </a:xfrm>
              <a:custGeom>
                <a:avLst/>
                <a:gdLst>
                  <a:gd name="T0" fmla="*/ 34 w 35"/>
                  <a:gd name="T1" fmla="*/ 13 h 37"/>
                  <a:gd name="T2" fmla="*/ 0 w 35"/>
                  <a:gd name="T3" fmla="*/ 21 h 37"/>
                  <a:gd name="T4" fmla="*/ 35 w 35"/>
                  <a:gd name="T5" fmla="*/ 14 h 37"/>
                  <a:gd name="T6" fmla="*/ 12 w 35"/>
                  <a:gd name="T7" fmla="*/ 19 h 37"/>
                  <a:gd name="T8" fmla="*/ 34 w 35"/>
                  <a:gd name="T9" fmla="*/ 13 h 37"/>
                </a:gdLst>
                <a:ahLst/>
                <a:cxnLst>
                  <a:cxn ang="0">
                    <a:pos x="T0" y="T1"/>
                  </a:cxn>
                  <a:cxn ang="0">
                    <a:pos x="T2" y="T3"/>
                  </a:cxn>
                  <a:cxn ang="0">
                    <a:pos x="T4" y="T5"/>
                  </a:cxn>
                  <a:cxn ang="0">
                    <a:pos x="T6" y="T7"/>
                  </a:cxn>
                  <a:cxn ang="0">
                    <a:pos x="T8" y="T9"/>
                  </a:cxn>
                </a:cxnLst>
                <a:rect l="0" t="0" r="r" b="b"/>
                <a:pathLst>
                  <a:path w="35" h="37">
                    <a:moveTo>
                      <a:pt x="34" y="13"/>
                    </a:moveTo>
                    <a:cubicBezTo>
                      <a:pt x="16" y="0"/>
                      <a:pt x="0" y="21"/>
                      <a:pt x="0" y="21"/>
                    </a:cubicBezTo>
                    <a:cubicBezTo>
                      <a:pt x="22" y="37"/>
                      <a:pt x="34" y="17"/>
                      <a:pt x="35" y="14"/>
                    </a:cubicBezTo>
                    <a:cubicBezTo>
                      <a:pt x="25" y="18"/>
                      <a:pt x="12" y="19"/>
                      <a:pt x="12" y="19"/>
                    </a:cubicBezTo>
                    <a:cubicBezTo>
                      <a:pt x="22" y="18"/>
                      <a:pt x="30" y="15"/>
                      <a:pt x="34" y="1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5" name="Freeform 3846"/>
              <p:cNvSpPr/>
              <p:nvPr/>
            </p:nvSpPr>
            <p:spPr bwMode="auto">
              <a:xfrm>
                <a:off x="12090401" y="2466975"/>
                <a:ext cx="111125" cy="120650"/>
              </a:xfrm>
              <a:custGeom>
                <a:avLst/>
                <a:gdLst>
                  <a:gd name="T0" fmla="*/ 12 w 35"/>
                  <a:gd name="T1" fmla="*/ 17 h 38"/>
                  <a:gd name="T2" fmla="*/ 35 w 35"/>
                  <a:gd name="T3" fmla="*/ 20 h 38"/>
                  <a:gd name="T4" fmla="*/ 0 w 35"/>
                  <a:gd name="T5" fmla="*/ 15 h 38"/>
                  <a:gd name="T6" fmla="*/ 35 w 35"/>
                  <a:gd name="T7" fmla="*/ 21 h 38"/>
                  <a:gd name="T8" fmla="*/ 12 w 35"/>
                  <a:gd name="T9" fmla="*/ 17 h 38"/>
                </a:gdLst>
                <a:ahLst/>
                <a:cxnLst>
                  <a:cxn ang="0">
                    <a:pos x="T0" y="T1"/>
                  </a:cxn>
                  <a:cxn ang="0">
                    <a:pos x="T2" y="T3"/>
                  </a:cxn>
                  <a:cxn ang="0">
                    <a:pos x="T4" y="T5"/>
                  </a:cxn>
                  <a:cxn ang="0">
                    <a:pos x="T6" y="T7"/>
                  </a:cxn>
                  <a:cxn ang="0">
                    <a:pos x="T8" y="T9"/>
                  </a:cxn>
                </a:cxnLst>
                <a:rect l="0" t="0" r="r" b="b"/>
                <a:pathLst>
                  <a:path w="35" h="38">
                    <a:moveTo>
                      <a:pt x="12" y="17"/>
                    </a:moveTo>
                    <a:cubicBezTo>
                      <a:pt x="21" y="20"/>
                      <a:pt x="30" y="20"/>
                      <a:pt x="35" y="20"/>
                    </a:cubicBezTo>
                    <a:cubicBezTo>
                      <a:pt x="22" y="0"/>
                      <a:pt x="0" y="15"/>
                      <a:pt x="0" y="15"/>
                    </a:cubicBezTo>
                    <a:cubicBezTo>
                      <a:pt x="16" y="38"/>
                      <a:pt x="33" y="23"/>
                      <a:pt x="35" y="21"/>
                    </a:cubicBezTo>
                    <a:cubicBezTo>
                      <a:pt x="24" y="21"/>
                      <a:pt x="12" y="17"/>
                      <a:pt x="12"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6" name="Freeform 3847"/>
              <p:cNvSpPr/>
              <p:nvPr/>
            </p:nvSpPr>
            <p:spPr bwMode="auto">
              <a:xfrm>
                <a:off x="12026901" y="2390775"/>
                <a:ext cx="95250" cy="104775"/>
              </a:xfrm>
              <a:custGeom>
                <a:avLst/>
                <a:gdLst>
                  <a:gd name="T0" fmla="*/ 30 w 30"/>
                  <a:gd name="T1" fmla="*/ 24 h 33"/>
                  <a:gd name="T2" fmla="*/ 10 w 30"/>
                  <a:gd name="T3" fmla="*/ 13 h 33"/>
                  <a:gd name="T4" fmla="*/ 30 w 30"/>
                  <a:gd name="T5" fmla="*/ 23 h 33"/>
                  <a:gd name="T6" fmla="*/ 0 w 30"/>
                  <a:gd name="T7" fmla="*/ 7 h 33"/>
                  <a:gd name="T8" fmla="*/ 30 w 30"/>
                  <a:gd name="T9" fmla="*/ 24 h 33"/>
                </a:gdLst>
                <a:ahLst/>
                <a:cxnLst>
                  <a:cxn ang="0">
                    <a:pos x="T0" y="T1"/>
                  </a:cxn>
                  <a:cxn ang="0">
                    <a:pos x="T2" y="T3"/>
                  </a:cxn>
                  <a:cxn ang="0">
                    <a:pos x="T4" y="T5"/>
                  </a:cxn>
                  <a:cxn ang="0">
                    <a:pos x="T6" y="T7"/>
                  </a:cxn>
                  <a:cxn ang="0">
                    <a:pos x="T8" y="T9"/>
                  </a:cxn>
                </a:cxnLst>
                <a:rect l="0" t="0" r="r" b="b"/>
                <a:pathLst>
                  <a:path w="30" h="33">
                    <a:moveTo>
                      <a:pt x="30" y="24"/>
                    </a:moveTo>
                    <a:cubicBezTo>
                      <a:pt x="19" y="20"/>
                      <a:pt x="10" y="13"/>
                      <a:pt x="10" y="13"/>
                    </a:cubicBezTo>
                    <a:cubicBezTo>
                      <a:pt x="17" y="18"/>
                      <a:pt x="25" y="21"/>
                      <a:pt x="30" y="23"/>
                    </a:cubicBezTo>
                    <a:cubicBezTo>
                      <a:pt x="25" y="0"/>
                      <a:pt x="0" y="7"/>
                      <a:pt x="0" y="7"/>
                    </a:cubicBezTo>
                    <a:cubicBezTo>
                      <a:pt x="6" y="33"/>
                      <a:pt x="27" y="25"/>
                      <a:pt x="30"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7" name="Freeform 3848"/>
              <p:cNvSpPr/>
              <p:nvPr/>
            </p:nvSpPr>
            <p:spPr bwMode="auto">
              <a:xfrm>
                <a:off x="11979276" y="2286000"/>
                <a:ext cx="92075" cy="95250"/>
              </a:xfrm>
              <a:custGeom>
                <a:avLst/>
                <a:gdLst>
                  <a:gd name="T0" fmla="*/ 29 w 29"/>
                  <a:gd name="T1" fmla="*/ 24 h 30"/>
                  <a:gd name="T2" fmla="*/ 10 w 29"/>
                  <a:gd name="T3" fmla="*/ 10 h 30"/>
                  <a:gd name="T4" fmla="*/ 29 w 29"/>
                  <a:gd name="T5" fmla="*/ 23 h 30"/>
                  <a:gd name="T6" fmla="*/ 0 w 29"/>
                  <a:gd name="T7" fmla="*/ 3 h 30"/>
                  <a:gd name="T8" fmla="*/ 29 w 29"/>
                  <a:gd name="T9" fmla="*/ 24 h 30"/>
                </a:gdLst>
                <a:ahLst/>
                <a:cxnLst>
                  <a:cxn ang="0">
                    <a:pos x="T0" y="T1"/>
                  </a:cxn>
                  <a:cxn ang="0">
                    <a:pos x="T2" y="T3"/>
                  </a:cxn>
                  <a:cxn ang="0">
                    <a:pos x="T4" y="T5"/>
                  </a:cxn>
                  <a:cxn ang="0">
                    <a:pos x="T6" y="T7"/>
                  </a:cxn>
                  <a:cxn ang="0">
                    <a:pos x="T8" y="T9"/>
                  </a:cxn>
                </a:cxnLst>
                <a:rect l="0" t="0" r="r" b="b"/>
                <a:pathLst>
                  <a:path w="29" h="30">
                    <a:moveTo>
                      <a:pt x="29" y="24"/>
                    </a:moveTo>
                    <a:cubicBezTo>
                      <a:pt x="18" y="19"/>
                      <a:pt x="10" y="10"/>
                      <a:pt x="10" y="10"/>
                    </a:cubicBezTo>
                    <a:cubicBezTo>
                      <a:pt x="17" y="17"/>
                      <a:pt x="24" y="21"/>
                      <a:pt x="29" y="23"/>
                    </a:cubicBezTo>
                    <a:cubicBezTo>
                      <a:pt x="26" y="0"/>
                      <a:pt x="0" y="3"/>
                      <a:pt x="0" y="3"/>
                    </a:cubicBezTo>
                    <a:cubicBezTo>
                      <a:pt x="3" y="30"/>
                      <a:pt x="26" y="25"/>
                      <a:pt x="29"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8" name="Freeform 3849"/>
              <p:cNvSpPr/>
              <p:nvPr/>
            </p:nvSpPr>
            <p:spPr bwMode="auto">
              <a:xfrm>
                <a:off x="11957051" y="2181225"/>
                <a:ext cx="95250" cy="88900"/>
              </a:xfrm>
              <a:custGeom>
                <a:avLst/>
                <a:gdLst>
                  <a:gd name="T0" fmla="*/ 26 w 30"/>
                  <a:gd name="T1" fmla="*/ 28 h 28"/>
                  <a:gd name="T2" fmla="*/ 11 w 30"/>
                  <a:gd name="T3" fmla="*/ 9 h 28"/>
                  <a:gd name="T4" fmla="*/ 26 w 30"/>
                  <a:gd name="T5" fmla="*/ 27 h 28"/>
                  <a:gd name="T6" fmla="*/ 4 w 30"/>
                  <a:gd name="T7" fmla="*/ 0 h 28"/>
                  <a:gd name="T8" fmla="*/ 26 w 30"/>
                  <a:gd name="T9" fmla="*/ 28 h 28"/>
                </a:gdLst>
                <a:ahLst/>
                <a:cxnLst>
                  <a:cxn ang="0">
                    <a:pos x="T0" y="T1"/>
                  </a:cxn>
                  <a:cxn ang="0">
                    <a:pos x="T2" y="T3"/>
                  </a:cxn>
                  <a:cxn ang="0">
                    <a:pos x="T4" y="T5"/>
                  </a:cxn>
                  <a:cxn ang="0">
                    <a:pos x="T6" y="T7"/>
                  </a:cxn>
                  <a:cxn ang="0">
                    <a:pos x="T8" y="T9"/>
                  </a:cxn>
                </a:cxnLst>
                <a:rect l="0" t="0" r="r" b="b"/>
                <a:pathLst>
                  <a:path w="30" h="28">
                    <a:moveTo>
                      <a:pt x="26" y="28"/>
                    </a:moveTo>
                    <a:cubicBezTo>
                      <a:pt x="17" y="20"/>
                      <a:pt x="11" y="9"/>
                      <a:pt x="11" y="9"/>
                    </a:cubicBezTo>
                    <a:cubicBezTo>
                      <a:pt x="16" y="18"/>
                      <a:pt x="22" y="24"/>
                      <a:pt x="26" y="27"/>
                    </a:cubicBezTo>
                    <a:cubicBezTo>
                      <a:pt x="30" y="4"/>
                      <a:pt x="4" y="0"/>
                      <a:pt x="4" y="0"/>
                    </a:cubicBezTo>
                    <a:cubicBezTo>
                      <a:pt x="0" y="27"/>
                      <a:pt x="23"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89" name="Freeform 3850"/>
              <p:cNvSpPr/>
              <p:nvPr/>
            </p:nvSpPr>
            <p:spPr bwMode="auto">
              <a:xfrm>
                <a:off x="11963401" y="2070100"/>
                <a:ext cx="104775" cy="95250"/>
              </a:xfrm>
              <a:custGeom>
                <a:avLst/>
                <a:gdLst>
                  <a:gd name="T0" fmla="*/ 26 w 33"/>
                  <a:gd name="T1" fmla="*/ 30 h 30"/>
                  <a:gd name="T2" fmla="*/ 14 w 33"/>
                  <a:gd name="T3" fmla="*/ 10 h 30"/>
                  <a:gd name="T4" fmla="*/ 26 w 33"/>
                  <a:gd name="T5" fmla="*/ 29 h 30"/>
                  <a:gd name="T6" fmla="*/ 8 w 33"/>
                  <a:gd name="T7" fmla="*/ 0 h 30"/>
                  <a:gd name="T8" fmla="*/ 26 w 33"/>
                  <a:gd name="T9" fmla="*/ 30 h 30"/>
                </a:gdLst>
                <a:ahLst/>
                <a:cxnLst>
                  <a:cxn ang="0">
                    <a:pos x="T0" y="T1"/>
                  </a:cxn>
                  <a:cxn ang="0">
                    <a:pos x="T2" y="T3"/>
                  </a:cxn>
                  <a:cxn ang="0">
                    <a:pos x="T4" y="T5"/>
                  </a:cxn>
                  <a:cxn ang="0">
                    <a:pos x="T6" y="T7"/>
                  </a:cxn>
                  <a:cxn ang="0">
                    <a:pos x="T8" y="T9"/>
                  </a:cxn>
                </a:cxnLst>
                <a:rect l="0" t="0" r="r" b="b"/>
                <a:pathLst>
                  <a:path w="33" h="30">
                    <a:moveTo>
                      <a:pt x="26" y="30"/>
                    </a:moveTo>
                    <a:cubicBezTo>
                      <a:pt x="18" y="22"/>
                      <a:pt x="14" y="10"/>
                      <a:pt x="14" y="10"/>
                    </a:cubicBezTo>
                    <a:cubicBezTo>
                      <a:pt x="18" y="19"/>
                      <a:pt x="23" y="26"/>
                      <a:pt x="26" y="29"/>
                    </a:cubicBezTo>
                    <a:cubicBezTo>
                      <a:pt x="33" y="7"/>
                      <a:pt x="8" y="0"/>
                      <a:pt x="8" y="0"/>
                    </a:cubicBezTo>
                    <a:cubicBezTo>
                      <a:pt x="0" y="26"/>
                      <a:pt x="23"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859" name="Rectangle 24"/>
          <p:cNvSpPr>
            <a:spLocks noChangeArrowheads="1"/>
          </p:cNvSpPr>
          <p:nvPr/>
        </p:nvSpPr>
        <p:spPr bwMode="auto">
          <a:xfrm>
            <a:off x="532976" y="3564697"/>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0" name="Rectangle 24"/>
          <p:cNvSpPr>
            <a:spLocks noChangeArrowheads="1"/>
          </p:cNvSpPr>
          <p:nvPr/>
        </p:nvSpPr>
        <p:spPr bwMode="auto">
          <a:xfrm>
            <a:off x="1164716" y="1501973"/>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1</a:t>
            </a:r>
            <a:endParaRPr lang="en-US" altLang="zh-CN" sz="2000" dirty="0">
              <a:solidFill>
                <a:schemeClr val="bg1"/>
              </a:solidFill>
            </a:endParaRPr>
          </a:p>
        </p:txBody>
      </p:sp>
      <p:sp>
        <p:nvSpPr>
          <p:cNvPr id="3861" name="Rectangle 24"/>
          <p:cNvSpPr>
            <a:spLocks noChangeArrowheads="1"/>
          </p:cNvSpPr>
          <p:nvPr/>
        </p:nvSpPr>
        <p:spPr bwMode="auto">
          <a:xfrm>
            <a:off x="2645235" y="3564697"/>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2" name="Rectangle 24"/>
          <p:cNvSpPr>
            <a:spLocks noChangeArrowheads="1"/>
          </p:cNvSpPr>
          <p:nvPr/>
        </p:nvSpPr>
        <p:spPr bwMode="auto">
          <a:xfrm>
            <a:off x="3255991" y="1501973"/>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2</a:t>
            </a:r>
            <a:endParaRPr lang="en-US" altLang="zh-CN" sz="2000" dirty="0">
              <a:solidFill>
                <a:schemeClr val="bg1"/>
              </a:solidFill>
            </a:endParaRPr>
          </a:p>
        </p:txBody>
      </p:sp>
      <p:sp>
        <p:nvSpPr>
          <p:cNvPr id="3863" name="Rectangle 24"/>
          <p:cNvSpPr>
            <a:spLocks noChangeArrowheads="1"/>
          </p:cNvSpPr>
          <p:nvPr/>
        </p:nvSpPr>
        <p:spPr bwMode="auto">
          <a:xfrm>
            <a:off x="4728035" y="3564697"/>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4" name="Rectangle 24"/>
          <p:cNvSpPr>
            <a:spLocks noChangeArrowheads="1"/>
          </p:cNvSpPr>
          <p:nvPr/>
        </p:nvSpPr>
        <p:spPr bwMode="auto">
          <a:xfrm>
            <a:off x="5338791" y="1501973"/>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3</a:t>
            </a:r>
            <a:endParaRPr lang="en-US" altLang="zh-CN" sz="2000" dirty="0">
              <a:solidFill>
                <a:schemeClr val="bg1"/>
              </a:solidFill>
            </a:endParaRPr>
          </a:p>
        </p:txBody>
      </p:sp>
      <p:sp>
        <p:nvSpPr>
          <p:cNvPr id="3865" name="Rectangle 24"/>
          <p:cNvSpPr>
            <a:spLocks noChangeArrowheads="1"/>
          </p:cNvSpPr>
          <p:nvPr/>
        </p:nvSpPr>
        <p:spPr bwMode="auto">
          <a:xfrm>
            <a:off x="6823535" y="3564697"/>
            <a:ext cx="1806776"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3866" name="Rectangle 24"/>
          <p:cNvSpPr>
            <a:spLocks noChangeArrowheads="1"/>
          </p:cNvSpPr>
          <p:nvPr/>
        </p:nvSpPr>
        <p:spPr bwMode="auto">
          <a:xfrm>
            <a:off x="7434291" y="1501973"/>
            <a:ext cx="54329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800" b="1" dirty="0">
                <a:solidFill>
                  <a:schemeClr val="bg1"/>
                </a:solidFill>
              </a:rPr>
              <a:t>4</a:t>
            </a:r>
            <a:endParaRPr lang="en-US" altLang="zh-CN" sz="2000" dirty="0">
              <a:solidFill>
                <a:schemeClr val="bg1"/>
              </a:solidFill>
            </a:endParaRPr>
          </a:p>
        </p:txBody>
      </p:sp>
      <p:sp>
        <p:nvSpPr>
          <p:cNvPr id="3867" name="Rectangle 24"/>
          <p:cNvSpPr>
            <a:spLocks noChangeArrowheads="1"/>
          </p:cNvSpPr>
          <p:nvPr/>
        </p:nvSpPr>
        <p:spPr bwMode="auto">
          <a:xfrm>
            <a:off x="809235" y="3013587"/>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1"/>
                </a:solidFill>
              </a:rPr>
              <a:t>$1,234,000</a:t>
            </a:r>
            <a:endParaRPr lang="en-US" altLang="zh-CN" sz="1600" dirty="0">
              <a:solidFill>
                <a:schemeClr val="accent1"/>
              </a:solidFill>
            </a:endParaRPr>
          </a:p>
        </p:txBody>
      </p:sp>
      <p:cxnSp>
        <p:nvCxnSpPr>
          <p:cNvPr id="6900" name="直接连接符 6899"/>
          <p:cNvCxnSpPr/>
          <p:nvPr/>
        </p:nvCxnSpPr>
        <p:spPr>
          <a:xfrm>
            <a:off x="809235" y="3454554"/>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0" name="Rectangle 24"/>
          <p:cNvSpPr>
            <a:spLocks noChangeArrowheads="1"/>
          </p:cNvSpPr>
          <p:nvPr/>
        </p:nvSpPr>
        <p:spPr bwMode="auto">
          <a:xfrm>
            <a:off x="2912355" y="3013587"/>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2"/>
                </a:solidFill>
              </a:rPr>
              <a:t>$1,234,000</a:t>
            </a:r>
            <a:endParaRPr lang="en-US" altLang="zh-CN" sz="1600" dirty="0">
              <a:solidFill>
                <a:schemeClr val="accent2"/>
              </a:solidFill>
            </a:endParaRPr>
          </a:p>
        </p:txBody>
      </p:sp>
      <p:cxnSp>
        <p:nvCxnSpPr>
          <p:cNvPr id="3871" name="直接连接符 3870"/>
          <p:cNvCxnSpPr/>
          <p:nvPr/>
        </p:nvCxnSpPr>
        <p:spPr>
          <a:xfrm>
            <a:off x="2912355" y="3454554"/>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2" name="Rectangle 24"/>
          <p:cNvSpPr>
            <a:spLocks noChangeArrowheads="1"/>
          </p:cNvSpPr>
          <p:nvPr/>
        </p:nvSpPr>
        <p:spPr bwMode="auto">
          <a:xfrm>
            <a:off x="4992615" y="3013587"/>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3"/>
                </a:solidFill>
              </a:rPr>
              <a:t>$1,234,000</a:t>
            </a:r>
            <a:endParaRPr lang="en-US" altLang="zh-CN" sz="1600" dirty="0">
              <a:solidFill>
                <a:schemeClr val="accent3"/>
              </a:solidFill>
            </a:endParaRPr>
          </a:p>
        </p:txBody>
      </p:sp>
      <p:cxnSp>
        <p:nvCxnSpPr>
          <p:cNvPr id="3873" name="直接连接符 3872"/>
          <p:cNvCxnSpPr/>
          <p:nvPr/>
        </p:nvCxnSpPr>
        <p:spPr>
          <a:xfrm>
            <a:off x="4992615" y="3454554"/>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74" name="Rectangle 24"/>
          <p:cNvSpPr>
            <a:spLocks noChangeArrowheads="1"/>
          </p:cNvSpPr>
          <p:nvPr/>
        </p:nvSpPr>
        <p:spPr bwMode="auto">
          <a:xfrm>
            <a:off x="7088115" y="3013587"/>
            <a:ext cx="1254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2000" b="1" dirty="0">
                <a:solidFill>
                  <a:schemeClr val="accent4"/>
                </a:solidFill>
              </a:rPr>
              <a:t>$1,234,000</a:t>
            </a:r>
            <a:endParaRPr lang="en-US" altLang="zh-CN" sz="1600" dirty="0">
              <a:solidFill>
                <a:schemeClr val="accent4"/>
              </a:solidFill>
            </a:endParaRPr>
          </a:p>
        </p:txBody>
      </p:sp>
      <p:cxnSp>
        <p:nvCxnSpPr>
          <p:cNvPr id="3875" name="直接连接符 3874"/>
          <p:cNvCxnSpPr/>
          <p:nvPr/>
        </p:nvCxnSpPr>
        <p:spPr>
          <a:xfrm>
            <a:off x="7088115" y="3454554"/>
            <a:ext cx="1254256" cy="0"/>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1"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267848"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
          <p:cNvSpPr>
            <a:spLocks noEditPoints="1"/>
          </p:cNvSpPr>
          <p:nvPr/>
        </p:nvSpPr>
        <p:spPr bwMode="auto">
          <a:xfrm>
            <a:off x="1267848"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1139686" y="2150227"/>
            <a:ext cx="432544" cy="496777"/>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Oval 9"/>
          <p:cNvSpPr>
            <a:spLocks noChangeArrowheads="1"/>
          </p:cNvSpPr>
          <p:nvPr/>
        </p:nvSpPr>
        <p:spPr bwMode="auto">
          <a:xfrm>
            <a:off x="1481450" y="2448027"/>
            <a:ext cx="647481" cy="651686"/>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0" name="Freeform 10"/>
          <p:cNvSpPr>
            <a:spLocks noEditPoints="1"/>
          </p:cNvSpPr>
          <p:nvPr/>
        </p:nvSpPr>
        <p:spPr bwMode="auto">
          <a:xfrm>
            <a:off x="6801470"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1" name="Freeform 11"/>
          <p:cNvSpPr/>
          <p:nvPr/>
        </p:nvSpPr>
        <p:spPr bwMode="auto">
          <a:xfrm>
            <a:off x="7571770" y="2900734"/>
            <a:ext cx="432544" cy="496777"/>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2" name="Oval 12"/>
          <p:cNvSpPr>
            <a:spLocks noChangeArrowheads="1"/>
          </p:cNvSpPr>
          <p:nvPr/>
        </p:nvSpPr>
        <p:spPr bwMode="auto">
          <a:xfrm>
            <a:off x="7015072" y="2448027"/>
            <a:ext cx="647481" cy="651686"/>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13" name="Freeform 13"/>
          <p:cNvSpPr>
            <a:spLocks noEditPoints="1"/>
          </p:cNvSpPr>
          <p:nvPr/>
        </p:nvSpPr>
        <p:spPr bwMode="auto">
          <a:xfrm>
            <a:off x="2374573"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4" name="Oval 14"/>
          <p:cNvSpPr>
            <a:spLocks noChangeArrowheads="1"/>
          </p:cNvSpPr>
          <p:nvPr/>
        </p:nvSpPr>
        <p:spPr bwMode="auto">
          <a:xfrm>
            <a:off x="2588175" y="2448027"/>
            <a:ext cx="647481" cy="651686"/>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15" name="Freeform 15"/>
          <p:cNvSpPr>
            <a:spLocks noEditPoints="1"/>
          </p:cNvSpPr>
          <p:nvPr/>
        </p:nvSpPr>
        <p:spPr bwMode="auto">
          <a:xfrm>
            <a:off x="3481297"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694899" y="2448027"/>
            <a:ext cx="647481" cy="651686"/>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Freeform 17"/>
          <p:cNvSpPr>
            <a:spLocks noEditPoints="1"/>
          </p:cNvSpPr>
          <p:nvPr/>
        </p:nvSpPr>
        <p:spPr bwMode="auto">
          <a:xfrm>
            <a:off x="4588022"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8" name="Oval 18"/>
          <p:cNvSpPr>
            <a:spLocks noChangeArrowheads="1"/>
          </p:cNvSpPr>
          <p:nvPr/>
        </p:nvSpPr>
        <p:spPr bwMode="auto">
          <a:xfrm>
            <a:off x="4801623" y="2448027"/>
            <a:ext cx="647481" cy="651686"/>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Freeform 19"/>
          <p:cNvSpPr>
            <a:spLocks noEditPoints="1"/>
          </p:cNvSpPr>
          <p:nvPr/>
        </p:nvSpPr>
        <p:spPr bwMode="auto">
          <a:xfrm>
            <a:off x="5694745" y="2233024"/>
            <a:ext cx="1074685" cy="1081693"/>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5908347" y="2448027"/>
            <a:ext cx="647481" cy="651686"/>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1" name="Freeform 21"/>
          <p:cNvSpPr>
            <a:spLocks noEditPoints="1"/>
          </p:cNvSpPr>
          <p:nvPr/>
        </p:nvSpPr>
        <p:spPr bwMode="auto">
          <a:xfrm>
            <a:off x="7215323" y="2652346"/>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2"/>
          <p:cNvSpPr>
            <a:spLocks noEditPoints="1"/>
          </p:cNvSpPr>
          <p:nvPr/>
        </p:nvSpPr>
        <p:spPr bwMode="auto">
          <a:xfrm>
            <a:off x="1673691" y="2647004"/>
            <a:ext cx="262998" cy="253730"/>
          </a:xfrm>
          <a:custGeom>
            <a:avLst/>
            <a:gdLst>
              <a:gd name="T0" fmla="*/ 59 w 98"/>
              <a:gd name="T1" fmla="*/ 0 h 94"/>
              <a:gd name="T2" fmla="*/ 70 w 98"/>
              <a:gd name="T3" fmla="*/ 11 h 94"/>
              <a:gd name="T4" fmla="*/ 79 w 98"/>
              <a:gd name="T5" fmla="*/ 14 h 94"/>
              <a:gd name="T6" fmla="*/ 98 w 98"/>
              <a:gd name="T7" fmla="*/ 34 h 94"/>
              <a:gd name="T8" fmla="*/ 92 w 98"/>
              <a:gd name="T9" fmla="*/ 89 h 94"/>
              <a:gd name="T10" fmla="*/ 19 w 98"/>
              <a:gd name="T11" fmla="*/ 94 h 94"/>
              <a:gd name="T12" fmla="*/ 5 w 98"/>
              <a:gd name="T13" fmla="*/ 88 h 94"/>
              <a:gd name="T14" fmla="*/ 0 w 98"/>
              <a:gd name="T15" fmla="*/ 34 h 94"/>
              <a:gd name="T16" fmla="*/ 19 w 98"/>
              <a:gd name="T17" fmla="*/ 14 h 94"/>
              <a:gd name="T18" fmla="*/ 27 w 98"/>
              <a:gd name="T19" fmla="*/ 11 h 94"/>
              <a:gd name="T20" fmla="*/ 38 w 98"/>
              <a:gd name="T21" fmla="*/ 0 h 94"/>
              <a:gd name="T22" fmla="*/ 69 w 98"/>
              <a:gd name="T23" fmla="*/ 22 h 94"/>
              <a:gd name="T24" fmla="*/ 68 w 98"/>
              <a:gd name="T25" fmla="*/ 22 h 94"/>
              <a:gd name="T26" fmla="*/ 29 w 98"/>
              <a:gd name="T27" fmla="*/ 22 h 94"/>
              <a:gd name="T28" fmla="*/ 11 w 98"/>
              <a:gd name="T29" fmla="*/ 25 h 94"/>
              <a:gd name="T30" fmla="*/ 7 w 98"/>
              <a:gd name="T31" fmla="*/ 34 h 94"/>
              <a:gd name="T32" fmla="*/ 18 w 98"/>
              <a:gd name="T33" fmla="*/ 52 h 94"/>
              <a:gd name="T34" fmla="*/ 20 w 98"/>
              <a:gd name="T35" fmla="*/ 43 h 94"/>
              <a:gd name="T36" fmla="*/ 37 w 98"/>
              <a:gd name="T37" fmla="*/ 43 h 94"/>
              <a:gd name="T38" fmla="*/ 39 w 98"/>
              <a:gd name="T39" fmla="*/ 45 h 94"/>
              <a:gd name="T40" fmla="*/ 59 w 98"/>
              <a:gd name="T41" fmla="*/ 52 h 94"/>
              <a:gd name="T42" fmla="*/ 61 w 98"/>
              <a:gd name="T43" fmla="*/ 43 h 94"/>
              <a:gd name="T44" fmla="*/ 77 w 98"/>
              <a:gd name="T45" fmla="*/ 43 h 94"/>
              <a:gd name="T46" fmla="*/ 80 w 98"/>
              <a:gd name="T47" fmla="*/ 45 h 94"/>
              <a:gd name="T48" fmla="*/ 91 w 98"/>
              <a:gd name="T49" fmla="*/ 52 h 94"/>
              <a:gd name="T50" fmla="*/ 87 w 98"/>
              <a:gd name="T51" fmla="*/ 25 h 94"/>
              <a:gd name="T52" fmla="*/ 69 w 98"/>
              <a:gd name="T53" fmla="*/ 22 h 94"/>
              <a:gd name="T54" fmla="*/ 32 w 98"/>
              <a:gd name="T55" fmla="*/ 14 h 94"/>
              <a:gd name="T56" fmla="*/ 66 w 98"/>
              <a:gd name="T57" fmla="*/ 11 h 94"/>
              <a:gd name="T58" fmla="*/ 59 w 98"/>
              <a:gd name="T59" fmla="*/ 4 h 94"/>
              <a:gd name="T60" fmla="*/ 34 w 98"/>
              <a:gd name="T61" fmla="*/ 6 h 94"/>
              <a:gd name="T62" fmla="*/ 32 w 98"/>
              <a:gd name="T63" fmla="*/ 14 h 94"/>
              <a:gd name="T64" fmla="*/ 7 w 98"/>
              <a:gd name="T65" fmla="*/ 57 h 94"/>
              <a:gd name="T66" fmla="*/ 11 w 98"/>
              <a:gd name="T67" fmla="*/ 83 h 94"/>
              <a:gd name="T68" fmla="*/ 19 w 98"/>
              <a:gd name="T69" fmla="*/ 87 h 94"/>
              <a:gd name="T70" fmla="*/ 87 w 98"/>
              <a:gd name="T71" fmla="*/ 83 h 94"/>
              <a:gd name="T72" fmla="*/ 91 w 98"/>
              <a:gd name="T73" fmla="*/ 57 h 94"/>
              <a:gd name="T74" fmla="*/ 80 w 98"/>
              <a:gd name="T75" fmla="*/ 63 h 94"/>
              <a:gd name="T76" fmla="*/ 77 w 98"/>
              <a:gd name="T77" fmla="*/ 66 h 94"/>
              <a:gd name="T78" fmla="*/ 59 w 98"/>
              <a:gd name="T79" fmla="*/ 63 h 94"/>
              <a:gd name="T80" fmla="*/ 59 w 98"/>
              <a:gd name="T81" fmla="*/ 57 h 94"/>
              <a:gd name="T82" fmla="*/ 39 w 98"/>
              <a:gd name="T83" fmla="*/ 63 h 94"/>
              <a:gd name="T84" fmla="*/ 36 w 98"/>
              <a:gd name="T85" fmla="*/ 66 h 94"/>
              <a:gd name="T86" fmla="*/ 18 w 98"/>
              <a:gd name="T87" fmla="*/ 63 h 94"/>
              <a:gd name="T88" fmla="*/ 18 w 98"/>
              <a:gd name="T89" fmla="*/ 57 h 94"/>
              <a:gd name="T90" fmla="*/ 34 w 98"/>
              <a:gd name="T91" fmla="*/ 48 h 94"/>
              <a:gd name="T92" fmla="*/ 23 w 98"/>
              <a:gd name="T93" fmla="*/ 48 h 94"/>
              <a:gd name="T94" fmla="*/ 23 w 98"/>
              <a:gd name="T95" fmla="*/ 54 h 94"/>
              <a:gd name="T96" fmla="*/ 23 w 98"/>
              <a:gd name="T97" fmla="*/ 61 h 94"/>
              <a:gd name="T98" fmla="*/ 34 w 98"/>
              <a:gd name="T99" fmla="*/ 54 h 94"/>
              <a:gd name="T100" fmla="*/ 34 w 98"/>
              <a:gd name="T101" fmla="*/ 54 h 94"/>
              <a:gd name="T102" fmla="*/ 75 w 98"/>
              <a:gd name="T103" fmla="*/ 48 h 94"/>
              <a:gd name="T104" fmla="*/ 64 w 98"/>
              <a:gd name="T105" fmla="*/ 48 h 94"/>
              <a:gd name="T106" fmla="*/ 64 w 98"/>
              <a:gd name="T107" fmla="*/ 54 h 94"/>
              <a:gd name="T108" fmla="*/ 64 w 98"/>
              <a:gd name="T109" fmla="*/ 61 h 94"/>
              <a:gd name="T110" fmla="*/ 75 w 98"/>
              <a:gd name="T111" fmla="*/ 54 h 94"/>
              <a:gd name="T112" fmla="*/ 75 w 98"/>
              <a:gd name="T113" fmla="*/ 5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94">
                <a:moveTo>
                  <a:pt x="38" y="0"/>
                </a:moveTo>
                <a:cubicBezTo>
                  <a:pt x="59" y="0"/>
                  <a:pt x="59" y="0"/>
                  <a:pt x="59" y="0"/>
                </a:cubicBezTo>
                <a:cubicBezTo>
                  <a:pt x="62" y="0"/>
                  <a:pt x="65" y="1"/>
                  <a:pt x="67" y="3"/>
                </a:cubicBezTo>
                <a:cubicBezTo>
                  <a:pt x="69" y="5"/>
                  <a:pt x="70" y="8"/>
                  <a:pt x="70" y="11"/>
                </a:cubicBezTo>
                <a:cubicBezTo>
                  <a:pt x="70" y="14"/>
                  <a:pt x="70" y="14"/>
                  <a:pt x="70" y="14"/>
                </a:cubicBezTo>
                <a:cubicBezTo>
                  <a:pt x="79" y="14"/>
                  <a:pt x="79" y="14"/>
                  <a:pt x="79" y="14"/>
                </a:cubicBezTo>
                <a:cubicBezTo>
                  <a:pt x="84" y="14"/>
                  <a:pt x="89" y="16"/>
                  <a:pt x="92" y="20"/>
                </a:cubicBezTo>
                <a:cubicBezTo>
                  <a:pt x="96" y="24"/>
                  <a:pt x="98" y="28"/>
                  <a:pt x="98" y="34"/>
                </a:cubicBezTo>
                <a:cubicBezTo>
                  <a:pt x="98" y="75"/>
                  <a:pt x="98" y="75"/>
                  <a:pt x="98" y="75"/>
                </a:cubicBezTo>
                <a:cubicBezTo>
                  <a:pt x="98" y="80"/>
                  <a:pt x="96" y="85"/>
                  <a:pt x="92" y="89"/>
                </a:cubicBezTo>
                <a:cubicBezTo>
                  <a:pt x="89" y="92"/>
                  <a:pt x="84" y="94"/>
                  <a:pt x="79" y="94"/>
                </a:cubicBezTo>
                <a:cubicBezTo>
                  <a:pt x="19" y="94"/>
                  <a:pt x="19" y="94"/>
                  <a:pt x="19" y="94"/>
                </a:cubicBezTo>
                <a:cubicBezTo>
                  <a:pt x="14" y="94"/>
                  <a:pt x="9" y="92"/>
                  <a:pt x="5" y="89"/>
                </a:cubicBezTo>
                <a:cubicBezTo>
                  <a:pt x="5" y="88"/>
                  <a:pt x="5" y="88"/>
                  <a:pt x="5" y="88"/>
                </a:cubicBezTo>
                <a:cubicBezTo>
                  <a:pt x="2" y="85"/>
                  <a:pt x="0" y="80"/>
                  <a:pt x="0" y="75"/>
                </a:cubicBezTo>
                <a:cubicBezTo>
                  <a:pt x="0" y="34"/>
                  <a:pt x="0" y="34"/>
                  <a:pt x="0" y="34"/>
                </a:cubicBezTo>
                <a:cubicBezTo>
                  <a:pt x="0" y="28"/>
                  <a:pt x="2" y="24"/>
                  <a:pt x="5" y="20"/>
                </a:cubicBezTo>
                <a:cubicBezTo>
                  <a:pt x="9" y="16"/>
                  <a:pt x="14" y="14"/>
                  <a:pt x="19" y="14"/>
                </a:cubicBezTo>
                <a:cubicBezTo>
                  <a:pt x="27" y="14"/>
                  <a:pt x="27" y="14"/>
                  <a:pt x="27" y="14"/>
                </a:cubicBezTo>
                <a:cubicBezTo>
                  <a:pt x="27" y="11"/>
                  <a:pt x="27" y="11"/>
                  <a:pt x="27" y="11"/>
                </a:cubicBezTo>
                <a:cubicBezTo>
                  <a:pt x="27" y="8"/>
                  <a:pt x="29" y="5"/>
                  <a:pt x="31" y="3"/>
                </a:cubicBezTo>
                <a:cubicBezTo>
                  <a:pt x="33" y="1"/>
                  <a:pt x="35" y="0"/>
                  <a:pt x="38" y="0"/>
                </a:cubicBezTo>
                <a:close/>
                <a:moveTo>
                  <a:pt x="69" y="22"/>
                </a:moveTo>
                <a:cubicBezTo>
                  <a:pt x="69" y="22"/>
                  <a:pt x="69" y="22"/>
                  <a:pt x="69" y="22"/>
                </a:cubicBezTo>
                <a:cubicBezTo>
                  <a:pt x="68" y="22"/>
                  <a:pt x="68" y="22"/>
                  <a:pt x="68" y="22"/>
                </a:cubicBezTo>
                <a:cubicBezTo>
                  <a:pt x="68" y="22"/>
                  <a:pt x="68" y="22"/>
                  <a:pt x="68" y="22"/>
                </a:cubicBezTo>
                <a:cubicBezTo>
                  <a:pt x="30" y="22"/>
                  <a:pt x="30" y="22"/>
                  <a:pt x="30" y="22"/>
                </a:cubicBezTo>
                <a:cubicBezTo>
                  <a:pt x="29" y="22"/>
                  <a:pt x="29" y="22"/>
                  <a:pt x="29" y="22"/>
                </a:cubicBezTo>
                <a:cubicBezTo>
                  <a:pt x="19" y="22"/>
                  <a:pt x="19" y="22"/>
                  <a:pt x="19" y="22"/>
                </a:cubicBezTo>
                <a:cubicBezTo>
                  <a:pt x="16" y="22"/>
                  <a:pt x="13" y="23"/>
                  <a:pt x="11" y="25"/>
                </a:cubicBezTo>
                <a:cubicBezTo>
                  <a:pt x="11" y="25"/>
                  <a:pt x="11" y="25"/>
                  <a:pt x="11" y="25"/>
                </a:cubicBezTo>
                <a:cubicBezTo>
                  <a:pt x="9" y="28"/>
                  <a:pt x="7" y="31"/>
                  <a:pt x="7" y="34"/>
                </a:cubicBezTo>
                <a:cubicBezTo>
                  <a:pt x="7" y="52"/>
                  <a:pt x="7" y="52"/>
                  <a:pt x="7" y="52"/>
                </a:cubicBezTo>
                <a:cubicBezTo>
                  <a:pt x="18" y="52"/>
                  <a:pt x="18" y="52"/>
                  <a:pt x="18" y="52"/>
                </a:cubicBezTo>
                <a:cubicBezTo>
                  <a:pt x="18" y="45"/>
                  <a:pt x="18" y="45"/>
                  <a:pt x="18" y="45"/>
                </a:cubicBezTo>
                <a:cubicBezTo>
                  <a:pt x="18" y="44"/>
                  <a:pt x="19" y="43"/>
                  <a:pt x="20" y="43"/>
                </a:cubicBezTo>
                <a:cubicBezTo>
                  <a:pt x="20" y="43"/>
                  <a:pt x="20" y="43"/>
                  <a:pt x="20" y="43"/>
                </a:cubicBezTo>
                <a:cubicBezTo>
                  <a:pt x="37" y="43"/>
                  <a:pt x="37" y="43"/>
                  <a:pt x="37" y="43"/>
                </a:cubicBezTo>
                <a:cubicBezTo>
                  <a:pt x="38" y="43"/>
                  <a:pt x="39" y="44"/>
                  <a:pt x="39" y="45"/>
                </a:cubicBezTo>
                <a:cubicBezTo>
                  <a:pt x="39" y="45"/>
                  <a:pt x="39" y="45"/>
                  <a:pt x="39" y="45"/>
                </a:cubicBezTo>
                <a:cubicBezTo>
                  <a:pt x="39" y="52"/>
                  <a:pt x="39" y="52"/>
                  <a:pt x="39" y="52"/>
                </a:cubicBezTo>
                <a:cubicBezTo>
                  <a:pt x="59" y="52"/>
                  <a:pt x="59" y="52"/>
                  <a:pt x="59" y="52"/>
                </a:cubicBezTo>
                <a:cubicBezTo>
                  <a:pt x="59" y="45"/>
                  <a:pt x="59" y="45"/>
                  <a:pt x="59" y="45"/>
                </a:cubicBezTo>
                <a:cubicBezTo>
                  <a:pt x="59" y="44"/>
                  <a:pt x="60" y="43"/>
                  <a:pt x="61" y="43"/>
                </a:cubicBezTo>
                <a:cubicBezTo>
                  <a:pt x="61" y="43"/>
                  <a:pt x="61" y="43"/>
                  <a:pt x="61" y="43"/>
                </a:cubicBezTo>
                <a:cubicBezTo>
                  <a:pt x="77" y="43"/>
                  <a:pt x="77" y="43"/>
                  <a:pt x="77" y="43"/>
                </a:cubicBezTo>
                <a:cubicBezTo>
                  <a:pt x="79" y="43"/>
                  <a:pt x="80" y="44"/>
                  <a:pt x="80" y="45"/>
                </a:cubicBezTo>
                <a:cubicBezTo>
                  <a:pt x="80" y="45"/>
                  <a:pt x="80" y="45"/>
                  <a:pt x="80" y="45"/>
                </a:cubicBezTo>
                <a:cubicBezTo>
                  <a:pt x="80" y="52"/>
                  <a:pt x="80" y="52"/>
                  <a:pt x="80" y="52"/>
                </a:cubicBezTo>
                <a:cubicBezTo>
                  <a:pt x="91" y="52"/>
                  <a:pt x="91" y="52"/>
                  <a:pt x="91" y="52"/>
                </a:cubicBezTo>
                <a:cubicBezTo>
                  <a:pt x="91" y="34"/>
                  <a:pt x="91" y="34"/>
                  <a:pt x="91" y="34"/>
                </a:cubicBezTo>
                <a:cubicBezTo>
                  <a:pt x="91" y="31"/>
                  <a:pt x="89" y="28"/>
                  <a:pt x="87" y="25"/>
                </a:cubicBezTo>
                <a:cubicBezTo>
                  <a:pt x="85" y="23"/>
                  <a:pt x="82" y="22"/>
                  <a:pt x="79" y="22"/>
                </a:cubicBezTo>
                <a:cubicBezTo>
                  <a:pt x="69" y="22"/>
                  <a:pt x="69" y="22"/>
                  <a:pt x="69" y="22"/>
                </a:cubicBezTo>
                <a:close/>
                <a:moveTo>
                  <a:pt x="32" y="14"/>
                </a:moveTo>
                <a:cubicBezTo>
                  <a:pt x="32" y="14"/>
                  <a:pt x="32" y="14"/>
                  <a:pt x="32" y="14"/>
                </a:cubicBezTo>
                <a:cubicBezTo>
                  <a:pt x="66" y="14"/>
                  <a:pt x="66" y="14"/>
                  <a:pt x="66" y="14"/>
                </a:cubicBezTo>
                <a:cubicBezTo>
                  <a:pt x="66" y="11"/>
                  <a:pt x="66" y="11"/>
                  <a:pt x="66" y="11"/>
                </a:cubicBezTo>
                <a:cubicBezTo>
                  <a:pt x="66" y="9"/>
                  <a:pt x="65" y="7"/>
                  <a:pt x="64" y="6"/>
                </a:cubicBezTo>
                <a:cubicBezTo>
                  <a:pt x="63" y="5"/>
                  <a:pt x="61" y="4"/>
                  <a:pt x="59" y="4"/>
                </a:cubicBezTo>
                <a:cubicBezTo>
                  <a:pt x="38" y="4"/>
                  <a:pt x="38" y="4"/>
                  <a:pt x="38" y="4"/>
                </a:cubicBezTo>
                <a:cubicBezTo>
                  <a:pt x="37" y="4"/>
                  <a:pt x="35" y="5"/>
                  <a:pt x="34" y="6"/>
                </a:cubicBezTo>
                <a:cubicBezTo>
                  <a:pt x="33" y="7"/>
                  <a:pt x="32" y="9"/>
                  <a:pt x="32" y="11"/>
                </a:cubicBezTo>
                <a:cubicBezTo>
                  <a:pt x="32" y="14"/>
                  <a:pt x="32" y="14"/>
                  <a:pt x="32" y="14"/>
                </a:cubicBezTo>
                <a:close/>
                <a:moveTo>
                  <a:pt x="7" y="57"/>
                </a:moveTo>
                <a:cubicBezTo>
                  <a:pt x="7" y="57"/>
                  <a:pt x="7" y="57"/>
                  <a:pt x="7" y="57"/>
                </a:cubicBezTo>
                <a:cubicBezTo>
                  <a:pt x="7" y="75"/>
                  <a:pt x="7" y="75"/>
                  <a:pt x="7" y="75"/>
                </a:cubicBezTo>
                <a:cubicBezTo>
                  <a:pt x="7" y="78"/>
                  <a:pt x="8" y="81"/>
                  <a:pt x="11" y="83"/>
                </a:cubicBezTo>
                <a:cubicBezTo>
                  <a:pt x="11" y="83"/>
                  <a:pt x="11" y="83"/>
                  <a:pt x="11" y="83"/>
                </a:cubicBezTo>
                <a:cubicBezTo>
                  <a:pt x="13" y="85"/>
                  <a:pt x="16" y="87"/>
                  <a:pt x="19" y="87"/>
                </a:cubicBezTo>
                <a:cubicBezTo>
                  <a:pt x="79" y="87"/>
                  <a:pt x="79" y="87"/>
                  <a:pt x="79" y="87"/>
                </a:cubicBezTo>
                <a:cubicBezTo>
                  <a:pt x="82" y="87"/>
                  <a:pt x="85" y="85"/>
                  <a:pt x="87" y="83"/>
                </a:cubicBezTo>
                <a:cubicBezTo>
                  <a:pt x="89" y="81"/>
                  <a:pt x="91" y="78"/>
                  <a:pt x="91" y="75"/>
                </a:cubicBezTo>
                <a:cubicBezTo>
                  <a:pt x="91" y="57"/>
                  <a:pt x="91" y="57"/>
                  <a:pt x="91" y="57"/>
                </a:cubicBezTo>
                <a:cubicBezTo>
                  <a:pt x="80" y="57"/>
                  <a:pt x="80" y="57"/>
                  <a:pt x="80" y="57"/>
                </a:cubicBezTo>
                <a:cubicBezTo>
                  <a:pt x="80" y="63"/>
                  <a:pt x="80" y="63"/>
                  <a:pt x="80" y="63"/>
                </a:cubicBezTo>
                <a:cubicBezTo>
                  <a:pt x="80" y="65"/>
                  <a:pt x="79" y="66"/>
                  <a:pt x="77" y="66"/>
                </a:cubicBezTo>
                <a:cubicBezTo>
                  <a:pt x="77" y="66"/>
                  <a:pt x="77" y="66"/>
                  <a:pt x="77" y="66"/>
                </a:cubicBezTo>
                <a:cubicBezTo>
                  <a:pt x="61" y="66"/>
                  <a:pt x="61" y="66"/>
                  <a:pt x="61" y="66"/>
                </a:cubicBezTo>
                <a:cubicBezTo>
                  <a:pt x="60" y="66"/>
                  <a:pt x="59" y="65"/>
                  <a:pt x="59" y="63"/>
                </a:cubicBezTo>
                <a:cubicBezTo>
                  <a:pt x="59" y="63"/>
                  <a:pt x="59" y="63"/>
                  <a:pt x="59" y="63"/>
                </a:cubicBezTo>
                <a:cubicBezTo>
                  <a:pt x="59" y="57"/>
                  <a:pt x="59" y="57"/>
                  <a:pt x="59" y="57"/>
                </a:cubicBezTo>
                <a:cubicBezTo>
                  <a:pt x="39" y="57"/>
                  <a:pt x="39" y="57"/>
                  <a:pt x="39" y="57"/>
                </a:cubicBezTo>
                <a:cubicBezTo>
                  <a:pt x="39" y="63"/>
                  <a:pt x="39" y="63"/>
                  <a:pt x="39" y="63"/>
                </a:cubicBezTo>
                <a:cubicBezTo>
                  <a:pt x="39" y="65"/>
                  <a:pt x="38" y="66"/>
                  <a:pt x="37" y="66"/>
                </a:cubicBezTo>
                <a:cubicBezTo>
                  <a:pt x="36" y="66"/>
                  <a:pt x="36" y="66"/>
                  <a:pt x="36" y="66"/>
                </a:cubicBezTo>
                <a:cubicBezTo>
                  <a:pt x="20" y="66"/>
                  <a:pt x="20" y="66"/>
                  <a:pt x="20" y="66"/>
                </a:cubicBezTo>
                <a:cubicBezTo>
                  <a:pt x="19" y="66"/>
                  <a:pt x="18" y="65"/>
                  <a:pt x="18" y="63"/>
                </a:cubicBezTo>
                <a:cubicBezTo>
                  <a:pt x="18" y="63"/>
                  <a:pt x="18" y="63"/>
                  <a:pt x="18" y="63"/>
                </a:cubicBezTo>
                <a:cubicBezTo>
                  <a:pt x="18" y="57"/>
                  <a:pt x="18" y="57"/>
                  <a:pt x="18" y="57"/>
                </a:cubicBezTo>
                <a:cubicBezTo>
                  <a:pt x="7" y="57"/>
                  <a:pt x="7" y="57"/>
                  <a:pt x="7" y="57"/>
                </a:cubicBezTo>
                <a:close/>
                <a:moveTo>
                  <a:pt x="34" y="48"/>
                </a:moveTo>
                <a:cubicBezTo>
                  <a:pt x="34" y="48"/>
                  <a:pt x="34" y="48"/>
                  <a:pt x="34" y="48"/>
                </a:cubicBezTo>
                <a:cubicBezTo>
                  <a:pt x="23" y="48"/>
                  <a:pt x="23" y="48"/>
                  <a:pt x="23" y="48"/>
                </a:cubicBezTo>
                <a:cubicBezTo>
                  <a:pt x="23" y="54"/>
                  <a:pt x="23" y="54"/>
                  <a:pt x="23" y="54"/>
                </a:cubicBezTo>
                <a:cubicBezTo>
                  <a:pt x="23" y="54"/>
                  <a:pt x="23" y="54"/>
                  <a:pt x="23" y="54"/>
                </a:cubicBezTo>
                <a:cubicBezTo>
                  <a:pt x="23" y="54"/>
                  <a:pt x="23" y="54"/>
                  <a:pt x="23" y="54"/>
                </a:cubicBezTo>
                <a:cubicBezTo>
                  <a:pt x="23" y="61"/>
                  <a:pt x="23" y="61"/>
                  <a:pt x="23" y="61"/>
                </a:cubicBezTo>
                <a:cubicBezTo>
                  <a:pt x="34" y="61"/>
                  <a:pt x="34" y="61"/>
                  <a:pt x="34" y="61"/>
                </a:cubicBezTo>
                <a:cubicBezTo>
                  <a:pt x="34" y="54"/>
                  <a:pt x="34" y="54"/>
                  <a:pt x="34" y="54"/>
                </a:cubicBezTo>
                <a:cubicBezTo>
                  <a:pt x="34" y="54"/>
                  <a:pt x="34" y="54"/>
                  <a:pt x="34" y="54"/>
                </a:cubicBezTo>
                <a:cubicBezTo>
                  <a:pt x="34" y="54"/>
                  <a:pt x="34" y="54"/>
                  <a:pt x="34" y="54"/>
                </a:cubicBezTo>
                <a:cubicBezTo>
                  <a:pt x="34" y="48"/>
                  <a:pt x="34" y="48"/>
                  <a:pt x="34" y="48"/>
                </a:cubicBezTo>
                <a:close/>
                <a:moveTo>
                  <a:pt x="75" y="48"/>
                </a:moveTo>
                <a:cubicBezTo>
                  <a:pt x="75" y="48"/>
                  <a:pt x="75" y="48"/>
                  <a:pt x="75" y="48"/>
                </a:cubicBezTo>
                <a:cubicBezTo>
                  <a:pt x="64" y="48"/>
                  <a:pt x="64" y="48"/>
                  <a:pt x="64" y="48"/>
                </a:cubicBezTo>
                <a:cubicBezTo>
                  <a:pt x="64" y="54"/>
                  <a:pt x="64" y="54"/>
                  <a:pt x="64" y="54"/>
                </a:cubicBezTo>
                <a:cubicBezTo>
                  <a:pt x="64" y="54"/>
                  <a:pt x="64" y="54"/>
                  <a:pt x="64" y="54"/>
                </a:cubicBezTo>
                <a:cubicBezTo>
                  <a:pt x="64" y="54"/>
                  <a:pt x="64" y="54"/>
                  <a:pt x="64" y="54"/>
                </a:cubicBezTo>
                <a:cubicBezTo>
                  <a:pt x="64" y="61"/>
                  <a:pt x="64" y="61"/>
                  <a:pt x="64" y="61"/>
                </a:cubicBezTo>
                <a:cubicBezTo>
                  <a:pt x="75" y="61"/>
                  <a:pt x="75" y="61"/>
                  <a:pt x="75" y="61"/>
                </a:cubicBezTo>
                <a:cubicBezTo>
                  <a:pt x="75" y="54"/>
                  <a:pt x="75" y="54"/>
                  <a:pt x="75" y="54"/>
                </a:cubicBezTo>
                <a:cubicBezTo>
                  <a:pt x="75" y="54"/>
                  <a:pt x="75" y="54"/>
                  <a:pt x="75" y="54"/>
                </a:cubicBezTo>
                <a:cubicBezTo>
                  <a:pt x="75" y="54"/>
                  <a:pt x="75" y="54"/>
                  <a:pt x="75" y="54"/>
                </a:cubicBezTo>
                <a:cubicBezTo>
                  <a:pt x="75" y="48"/>
                  <a:pt x="75" y="48"/>
                  <a:pt x="7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3"/>
          <p:cNvSpPr>
            <a:spLocks noEditPoints="1"/>
          </p:cNvSpPr>
          <p:nvPr/>
        </p:nvSpPr>
        <p:spPr bwMode="auto">
          <a:xfrm>
            <a:off x="6121948" y="2644333"/>
            <a:ext cx="216272" cy="259072"/>
          </a:xfrm>
          <a:custGeom>
            <a:avLst/>
            <a:gdLst>
              <a:gd name="T0" fmla="*/ 72 w 81"/>
              <a:gd name="T1" fmla="*/ 1 h 96"/>
              <a:gd name="T2" fmla="*/ 70 w 81"/>
              <a:gd name="T3" fmla="*/ 7 h 96"/>
              <a:gd name="T4" fmla="*/ 81 w 81"/>
              <a:gd name="T5" fmla="*/ 36 h 96"/>
              <a:gd name="T6" fmla="*/ 68 w 81"/>
              <a:gd name="T7" fmla="*/ 68 h 96"/>
              <a:gd name="T8" fmla="*/ 54 w 81"/>
              <a:gd name="T9" fmla="*/ 78 h 96"/>
              <a:gd name="T10" fmla="*/ 40 w 81"/>
              <a:gd name="T11" fmla="*/ 81 h 96"/>
              <a:gd name="T12" fmla="*/ 55 w 81"/>
              <a:gd name="T13" fmla="*/ 88 h 96"/>
              <a:gd name="T14" fmla="*/ 55 w 81"/>
              <a:gd name="T15" fmla="*/ 96 h 96"/>
              <a:gd name="T16" fmla="*/ 37 w 81"/>
              <a:gd name="T17" fmla="*/ 96 h 96"/>
              <a:gd name="T18" fmla="*/ 18 w 81"/>
              <a:gd name="T19" fmla="*/ 96 h 96"/>
              <a:gd name="T20" fmla="*/ 18 w 81"/>
              <a:gd name="T21" fmla="*/ 88 h 96"/>
              <a:gd name="T22" fmla="*/ 33 w 81"/>
              <a:gd name="T23" fmla="*/ 81 h 96"/>
              <a:gd name="T24" fmla="*/ 20 w 81"/>
              <a:gd name="T25" fmla="*/ 78 h 96"/>
              <a:gd name="T26" fmla="*/ 7 w 81"/>
              <a:gd name="T27" fmla="*/ 69 h 96"/>
              <a:gd name="T28" fmla="*/ 1 w 81"/>
              <a:gd name="T29" fmla="*/ 72 h 96"/>
              <a:gd name="T30" fmla="*/ 10 w 81"/>
              <a:gd name="T31" fmla="*/ 60 h 96"/>
              <a:gd name="T32" fmla="*/ 11 w 81"/>
              <a:gd name="T33" fmla="*/ 11 h 96"/>
              <a:gd name="T34" fmla="*/ 37 w 81"/>
              <a:gd name="T35" fmla="*/ 0 h 96"/>
              <a:gd name="T36" fmla="*/ 65 w 81"/>
              <a:gd name="T37" fmla="*/ 5 h 96"/>
              <a:gd name="T38" fmla="*/ 65 w 81"/>
              <a:gd name="T39" fmla="*/ 5 h 96"/>
              <a:gd name="T40" fmla="*/ 69 w 81"/>
              <a:gd name="T41" fmla="*/ 1 h 96"/>
              <a:gd name="T42" fmla="*/ 67 w 81"/>
              <a:gd name="T43" fmla="*/ 10 h 96"/>
              <a:gd name="T44" fmla="*/ 73 w 81"/>
              <a:gd name="T45" fmla="*/ 36 h 96"/>
              <a:gd name="T46" fmla="*/ 62 w 81"/>
              <a:gd name="T47" fmla="*/ 62 h 96"/>
              <a:gd name="T48" fmla="*/ 13 w 81"/>
              <a:gd name="T49" fmla="*/ 64 h 96"/>
              <a:gd name="T50" fmla="*/ 21 w 81"/>
              <a:gd name="T51" fmla="*/ 73 h 96"/>
              <a:gd name="T52" fmla="*/ 52 w 81"/>
              <a:gd name="T53" fmla="*/ 73 h 96"/>
              <a:gd name="T54" fmla="*/ 65 w 81"/>
              <a:gd name="T55" fmla="*/ 65 h 96"/>
              <a:gd name="T56" fmla="*/ 65 w 81"/>
              <a:gd name="T57" fmla="*/ 65 h 96"/>
              <a:gd name="T58" fmla="*/ 77 w 81"/>
              <a:gd name="T59" fmla="*/ 36 h 96"/>
              <a:gd name="T60" fmla="*/ 67 w 81"/>
              <a:gd name="T61" fmla="*/ 10 h 96"/>
              <a:gd name="T62" fmla="*/ 57 w 81"/>
              <a:gd name="T63" fmla="*/ 16 h 96"/>
              <a:gd name="T64" fmla="*/ 16 w 81"/>
              <a:gd name="T65" fmla="*/ 16 h 96"/>
              <a:gd name="T66" fmla="*/ 16 w 81"/>
              <a:gd name="T67" fmla="*/ 57 h 96"/>
              <a:gd name="T68" fmla="*/ 57 w 81"/>
              <a:gd name="T69" fmla="*/ 57 h 96"/>
              <a:gd name="T70" fmla="*/ 65 w 81"/>
              <a:gd name="T71" fmla="*/ 36 h 96"/>
              <a:gd name="T72" fmla="*/ 57 w 81"/>
              <a:gd name="T73" fmla="*/ 1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 h="96">
                <a:moveTo>
                  <a:pt x="69" y="1"/>
                </a:moveTo>
                <a:cubicBezTo>
                  <a:pt x="70" y="0"/>
                  <a:pt x="71" y="0"/>
                  <a:pt x="72" y="1"/>
                </a:cubicBezTo>
                <a:cubicBezTo>
                  <a:pt x="73" y="2"/>
                  <a:pt x="73" y="3"/>
                  <a:pt x="72" y="4"/>
                </a:cubicBezTo>
                <a:cubicBezTo>
                  <a:pt x="70" y="7"/>
                  <a:pt x="70" y="7"/>
                  <a:pt x="70" y="7"/>
                </a:cubicBezTo>
                <a:cubicBezTo>
                  <a:pt x="73" y="10"/>
                  <a:pt x="76" y="15"/>
                  <a:pt x="78" y="19"/>
                </a:cubicBezTo>
                <a:cubicBezTo>
                  <a:pt x="80" y="25"/>
                  <a:pt x="81" y="30"/>
                  <a:pt x="81" y="36"/>
                </a:cubicBezTo>
                <a:cubicBezTo>
                  <a:pt x="81" y="42"/>
                  <a:pt x="80" y="48"/>
                  <a:pt x="78" y="53"/>
                </a:cubicBezTo>
                <a:cubicBezTo>
                  <a:pt x="76" y="59"/>
                  <a:pt x="72" y="64"/>
                  <a:pt x="68" y="68"/>
                </a:cubicBezTo>
                <a:cubicBezTo>
                  <a:pt x="64" y="72"/>
                  <a:pt x="59" y="75"/>
                  <a:pt x="54" y="78"/>
                </a:cubicBezTo>
                <a:cubicBezTo>
                  <a:pt x="54" y="78"/>
                  <a:pt x="54" y="78"/>
                  <a:pt x="54" y="78"/>
                </a:cubicBezTo>
                <a:cubicBezTo>
                  <a:pt x="49" y="79"/>
                  <a:pt x="45" y="80"/>
                  <a:pt x="40" y="81"/>
                </a:cubicBezTo>
                <a:cubicBezTo>
                  <a:pt x="40" y="81"/>
                  <a:pt x="40" y="81"/>
                  <a:pt x="40" y="81"/>
                </a:cubicBezTo>
                <a:cubicBezTo>
                  <a:pt x="40" y="88"/>
                  <a:pt x="40" y="88"/>
                  <a:pt x="40" y="88"/>
                </a:cubicBezTo>
                <a:cubicBezTo>
                  <a:pt x="55" y="88"/>
                  <a:pt x="55" y="88"/>
                  <a:pt x="55" y="88"/>
                </a:cubicBezTo>
                <a:cubicBezTo>
                  <a:pt x="57" y="88"/>
                  <a:pt x="59" y="90"/>
                  <a:pt x="59" y="92"/>
                </a:cubicBezTo>
                <a:cubicBezTo>
                  <a:pt x="59" y="94"/>
                  <a:pt x="57" y="96"/>
                  <a:pt x="55" y="96"/>
                </a:cubicBezTo>
                <a:cubicBezTo>
                  <a:pt x="37" y="96"/>
                  <a:pt x="37" y="96"/>
                  <a:pt x="37" y="96"/>
                </a:cubicBezTo>
                <a:cubicBezTo>
                  <a:pt x="37" y="96"/>
                  <a:pt x="37" y="96"/>
                  <a:pt x="37" y="96"/>
                </a:cubicBezTo>
                <a:cubicBezTo>
                  <a:pt x="37" y="96"/>
                  <a:pt x="37" y="96"/>
                  <a:pt x="37" y="96"/>
                </a:cubicBezTo>
                <a:cubicBezTo>
                  <a:pt x="18" y="96"/>
                  <a:pt x="18" y="96"/>
                  <a:pt x="18" y="96"/>
                </a:cubicBezTo>
                <a:cubicBezTo>
                  <a:pt x="16" y="96"/>
                  <a:pt x="15" y="94"/>
                  <a:pt x="15" y="92"/>
                </a:cubicBezTo>
                <a:cubicBezTo>
                  <a:pt x="15" y="90"/>
                  <a:pt x="16" y="88"/>
                  <a:pt x="18" y="88"/>
                </a:cubicBezTo>
                <a:cubicBezTo>
                  <a:pt x="33" y="88"/>
                  <a:pt x="33" y="88"/>
                  <a:pt x="33" y="88"/>
                </a:cubicBezTo>
                <a:cubicBezTo>
                  <a:pt x="33" y="81"/>
                  <a:pt x="33" y="81"/>
                  <a:pt x="33" y="81"/>
                </a:cubicBezTo>
                <a:cubicBezTo>
                  <a:pt x="33" y="81"/>
                  <a:pt x="33" y="81"/>
                  <a:pt x="33" y="81"/>
                </a:cubicBezTo>
                <a:cubicBezTo>
                  <a:pt x="28" y="80"/>
                  <a:pt x="24" y="79"/>
                  <a:pt x="20" y="78"/>
                </a:cubicBezTo>
                <a:cubicBezTo>
                  <a:pt x="20" y="78"/>
                  <a:pt x="20" y="78"/>
                  <a:pt x="20" y="78"/>
                </a:cubicBezTo>
                <a:cubicBezTo>
                  <a:pt x="15" y="76"/>
                  <a:pt x="11" y="73"/>
                  <a:pt x="7" y="69"/>
                </a:cubicBezTo>
                <a:cubicBezTo>
                  <a:pt x="5" y="72"/>
                  <a:pt x="5" y="72"/>
                  <a:pt x="5" y="72"/>
                </a:cubicBezTo>
                <a:cubicBezTo>
                  <a:pt x="4" y="73"/>
                  <a:pt x="2" y="73"/>
                  <a:pt x="1" y="72"/>
                </a:cubicBezTo>
                <a:cubicBezTo>
                  <a:pt x="0" y="71"/>
                  <a:pt x="0" y="69"/>
                  <a:pt x="1" y="69"/>
                </a:cubicBezTo>
                <a:cubicBezTo>
                  <a:pt x="10" y="60"/>
                  <a:pt x="10" y="60"/>
                  <a:pt x="10" y="60"/>
                </a:cubicBezTo>
                <a:cubicBezTo>
                  <a:pt x="4" y="54"/>
                  <a:pt x="1" y="46"/>
                  <a:pt x="1" y="36"/>
                </a:cubicBezTo>
                <a:cubicBezTo>
                  <a:pt x="1" y="26"/>
                  <a:pt x="5" y="17"/>
                  <a:pt x="11" y="11"/>
                </a:cubicBezTo>
                <a:cubicBezTo>
                  <a:pt x="11" y="11"/>
                  <a:pt x="11" y="11"/>
                  <a:pt x="11" y="11"/>
                </a:cubicBezTo>
                <a:cubicBezTo>
                  <a:pt x="18" y="4"/>
                  <a:pt x="27" y="0"/>
                  <a:pt x="37" y="0"/>
                </a:cubicBezTo>
                <a:cubicBezTo>
                  <a:pt x="46" y="0"/>
                  <a:pt x="54" y="4"/>
                  <a:pt x="61" y="9"/>
                </a:cubicBezTo>
                <a:cubicBezTo>
                  <a:pt x="65" y="5"/>
                  <a:pt x="65" y="5"/>
                  <a:pt x="65" y="5"/>
                </a:cubicBezTo>
                <a:cubicBezTo>
                  <a:pt x="65" y="5"/>
                  <a:pt x="65" y="5"/>
                  <a:pt x="65" y="5"/>
                </a:cubicBezTo>
                <a:cubicBezTo>
                  <a:pt x="65" y="5"/>
                  <a:pt x="65" y="5"/>
                  <a:pt x="65" y="5"/>
                </a:cubicBezTo>
                <a:cubicBezTo>
                  <a:pt x="65" y="5"/>
                  <a:pt x="65" y="5"/>
                  <a:pt x="65" y="5"/>
                </a:cubicBezTo>
                <a:cubicBezTo>
                  <a:pt x="69" y="1"/>
                  <a:pt x="69" y="1"/>
                  <a:pt x="69" y="1"/>
                </a:cubicBezTo>
                <a:close/>
                <a:moveTo>
                  <a:pt x="67" y="10"/>
                </a:moveTo>
                <a:cubicBezTo>
                  <a:pt x="67" y="10"/>
                  <a:pt x="67" y="10"/>
                  <a:pt x="67" y="10"/>
                </a:cubicBezTo>
                <a:cubicBezTo>
                  <a:pt x="64" y="12"/>
                  <a:pt x="64" y="12"/>
                  <a:pt x="64" y="12"/>
                </a:cubicBezTo>
                <a:cubicBezTo>
                  <a:pt x="69" y="19"/>
                  <a:pt x="73" y="27"/>
                  <a:pt x="73" y="36"/>
                </a:cubicBezTo>
                <a:cubicBezTo>
                  <a:pt x="73" y="46"/>
                  <a:pt x="69" y="55"/>
                  <a:pt x="62" y="62"/>
                </a:cubicBezTo>
                <a:cubicBezTo>
                  <a:pt x="62" y="62"/>
                  <a:pt x="62" y="62"/>
                  <a:pt x="62" y="62"/>
                </a:cubicBezTo>
                <a:cubicBezTo>
                  <a:pt x="56" y="69"/>
                  <a:pt x="47" y="73"/>
                  <a:pt x="37" y="73"/>
                </a:cubicBezTo>
                <a:cubicBezTo>
                  <a:pt x="28" y="73"/>
                  <a:pt x="19" y="69"/>
                  <a:pt x="13" y="64"/>
                </a:cubicBezTo>
                <a:cubicBezTo>
                  <a:pt x="10" y="66"/>
                  <a:pt x="10" y="66"/>
                  <a:pt x="10" y="66"/>
                </a:cubicBezTo>
                <a:cubicBezTo>
                  <a:pt x="13" y="69"/>
                  <a:pt x="17" y="72"/>
                  <a:pt x="21" y="73"/>
                </a:cubicBezTo>
                <a:cubicBezTo>
                  <a:pt x="26" y="75"/>
                  <a:pt x="31" y="76"/>
                  <a:pt x="37" y="76"/>
                </a:cubicBezTo>
                <a:cubicBezTo>
                  <a:pt x="42" y="76"/>
                  <a:pt x="47" y="75"/>
                  <a:pt x="52" y="73"/>
                </a:cubicBezTo>
                <a:cubicBezTo>
                  <a:pt x="52" y="73"/>
                  <a:pt x="52" y="73"/>
                  <a:pt x="52" y="73"/>
                </a:cubicBezTo>
                <a:cubicBezTo>
                  <a:pt x="57" y="71"/>
                  <a:pt x="61" y="68"/>
                  <a:pt x="65" y="65"/>
                </a:cubicBezTo>
                <a:cubicBezTo>
                  <a:pt x="65" y="65"/>
                  <a:pt x="65" y="65"/>
                  <a:pt x="65" y="65"/>
                </a:cubicBezTo>
                <a:cubicBezTo>
                  <a:pt x="65" y="65"/>
                  <a:pt x="65" y="65"/>
                  <a:pt x="65" y="65"/>
                </a:cubicBezTo>
                <a:cubicBezTo>
                  <a:pt x="69" y="61"/>
                  <a:pt x="72" y="57"/>
                  <a:pt x="74" y="52"/>
                </a:cubicBezTo>
                <a:cubicBezTo>
                  <a:pt x="76" y="47"/>
                  <a:pt x="77" y="42"/>
                  <a:pt x="77" y="36"/>
                </a:cubicBezTo>
                <a:cubicBezTo>
                  <a:pt x="77" y="31"/>
                  <a:pt x="76" y="26"/>
                  <a:pt x="74" y="21"/>
                </a:cubicBezTo>
                <a:cubicBezTo>
                  <a:pt x="72" y="17"/>
                  <a:pt x="69" y="13"/>
                  <a:pt x="67" y="10"/>
                </a:cubicBezTo>
                <a:close/>
                <a:moveTo>
                  <a:pt x="57" y="16"/>
                </a:moveTo>
                <a:cubicBezTo>
                  <a:pt x="57" y="16"/>
                  <a:pt x="57" y="16"/>
                  <a:pt x="57" y="16"/>
                </a:cubicBezTo>
                <a:cubicBezTo>
                  <a:pt x="52" y="11"/>
                  <a:pt x="45" y="8"/>
                  <a:pt x="37" y="8"/>
                </a:cubicBezTo>
                <a:cubicBezTo>
                  <a:pt x="29" y="8"/>
                  <a:pt x="22" y="11"/>
                  <a:pt x="16" y="16"/>
                </a:cubicBezTo>
                <a:cubicBezTo>
                  <a:pt x="11" y="21"/>
                  <a:pt x="8" y="28"/>
                  <a:pt x="8" y="36"/>
                </a:cubicBezTo>
                <a:cubicBezTo>
                  <a:pt x="8" y="44"/>
                  <a:pt x="11" y="51"/>
                  <a:pt x="16" y="57"/>
                </a:cubicBezTo>
                <a:cubicBezTo>
                  <a:pt x="22" y="62"/>
                  <a:pt x="29" y="65"/>
                  <a:pt x="37" y="65"/>
                </a:cubicBezTo>
                <a:cubicBezTo>
                  <a:pt x="44" y="65"/>
                  <a:pt x="52" y="62"/>
                  <a:pt x="57" y="57"/>
                </a:cubicBezTo>
                <a:cubicBezTo>
                  <a:pt x="57" y="57"/>
                  <a:pt x="57" y="57"/>
                  <a:pt x="57" y="57"/>
                </a:cubicBezTo>
                <a:cubicBezTo>
                  <a:pt x="62" y="51"/>
                  <a:pt x="65" y="44"/>
                  <a:pt x="65" y="36"/>
                </a:cubicBezTo>
                <a:cubicBezTo>
                  <a:pt x="65" y="28"/>
                  <a:pt x="62" y="21"/>
                  <a:pt x="57" y="16"/>
                </a:cubicBezTo>
                <a:cubicBezTo>
                  <a:pt x="57" y="16"/>
                  <a:pt x="57" y="16"/>
                  <a:pt x="57" y="16"/>
                </a:cubicBezTo>
                <a:cubicBezTo>
                  <a:pt x="57" y="16"/>
                  <a:pt x="57" y="16"/>
                  <a:pt x="57"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4"/>
          <p:cNvSpPr>
            <a:spLocks noEditPoints="1"/>
          </p:cNvSpPr>
          <p:nvPr/>
        </p:nvSpPr>
        <p:spPr bwMode="auto">
          <a:xfrm>
            <a:off x="2780415" y="2649675"/>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5"/>
          <p:cNvSpPr>
            <a:spLocks noEditPoints="1"/>
          </p:cNvSpPr>
          <p:nvPr/>
        </p:nvSpPr>
        <p:spPr bwMode="auto">
          <a:xfrm>
            <a:off x="3887139" y="2641662"/>
            <a:ext cx="262998" cy="264414"/>
          </a:xfrm>
          <a:custGeom>
            <a:avLst/>
            <a:gdLst>
              <a:gd name="T0" fmla="*/ 62 w 98"/>
              <a:gd name="T1" fmla="*/ 39 h 98"/>
              <a:gd name="T2" fmla="*/ 51 w 98"/>
              <a:gd name="T3" fmla="*/ 43 h 98"/>
              <a:gd name="T4" fmla="*/ 58 w 98"/>
              <a:gd name="T5" fmla="*/ 41 h 98"/>
              <a:gd name="T6" fmla="*/ 56 w 98"/>
              <a:gd name="T7" fmla="*/ 44 h 98"/>
              <a:gd name="T8" fmla="*/ 40 w 98"/>
              <a:gd name="T9" fmla="*/ 50 h 98"/>
              <a:gd name="T10" fmla="*/ 40 w 98"/>
              <a:gd name="T11" fmla="*/ 37 h 98"/>
              <a:gd name="T12" fmla="*/ 39 w 98"/>
              <a:gd name="T13" fmla="*/ 42 h 98"/>
              <a:gd name="T14" fmla="*/ 41 w 98"/>
              <a:gd name="T15" fmla="*/ 44 h 98"/>
              <a:gd name="T16" fmla="*/ 94 w 98"/>
              <a:gd name="T17" fmla="*/ 0 h 98"/>
              <a:gd name="T18" fmla="*/ 3 w 98"/>
              <a:gd name="T19" fmla="*/ 98 h 98"/>
              <a:gd name="T20" fmla="*/ 91 w 98"/>
              <a:gd name="T21" fmla="*/ 91 h 98"/>
              <a:gd name="T22" fmla="*/ 91 w 98"/>
              <a:gd name="T23" fmla="*/ 91 h 98"/>
              <a:gd name="T24" fmla="*/ 15 w 98"/>
              <a:gd name="T25" fmla="*/ 7 h 98"/>
              <a:gd name="T26" fmla="*/ 35 w 98"/>
              <a:gd name="T27" fmla="*/ 7 h 98"/>
              <a:gd name="T28" fmla="*/ 55 w 98"/>
              <a:gd name="T29" fmla="*/ 7 h 98"/>
              <a:gd name="T30" fmla="*/ 76 w 98"/>
              <a:gd name="T31" fmla="*/ 7 h 98"/>
              <a:gd name="T32" fmla="*/ 91 w 98"/>
              <a:gd name="T33" fmla="*/ 7 h 98"/>
              <a:gd name="T34" fmla="*/ 80 w 98"/>
              <a:gd name="T35" fmla="*/ 48 h 98"/>
              <a:gd name="T36" fmla="*/ 71 w 98"/>
              <a:gd name="T37" fmla="*/ 39 h 98"/>
              <a:gd name="T38" fmla="*/ 75 w 98"/>
              <a:gd name="T39" fmla="*/ 41 h 98"/>
              <a:gd name="T40" fmla="*/ 74 w 98"/>
              <a:gd name="T41" fmla="*/ 44 h 98"/>
              <a:gd name="T42" fmla="*/ 75 w 98"/>
              <a:gd name="T43" fmla="*/ 67 h 98"/>
              <a:gd name="T44" fmla="*/ 80 w 98"/>
              <a:gd name="T45" fmla="*/ 56 h 98"/>
              <a:gd name="T46" fmla="*/ 71 w 98"/>
              <a:gd name="T47" fmla="*/ 65 h 98"/>
              <a:gd name="T48" fmla="*/ 77 w 98"/>
              <a:gd name="T49" fmla="*/ 60 h 98"/>
              <a:gd name="T50" fmla="*/ 74 w 98"/>
              <a:gd name="T51" fmla="*/ 59 h 98"/>
              <a:gd name="T52" fmla="*/ 45 w 98"/>
              <a:gd name="T53" fmla="*/ 82 h 98"/>
              <a:gd name="T54" fmla="*/ 36 w 98"/>
              <a:gd name="T55" fmla="*/ 73 h 98"/>
              <a:gd name="T56" fmla="*/ 39 w 98"/>
              <a:gd name="T57" fmla="*/ 76 h 98"/>
              <a:gd name="T58" fmla="*/ 41 w 98"/>
              <a:gd name="T59" fmla="*/ 79 h 98"/>
              <a:gd name="T60" fmla="*/ 39 w 98"/>
              <a:gd name="T61" fmla="*/ 76 h 98"/>
              <a:gd name="T62" fmla="*/ 27 w 98"/>
              <a:gd name="T63" fmla="*/ 65 h 98"/>
              <a:gd name="T64" fmla="*/ 18 w 98"/>
              <a:gd name="T65" fmla="*/ 56 h 98"/>
              <a:gd name="T66" fmla="*/ 21 w 98"/>
              <a:gd name="T67" fmla="*/ 59 h 98"/>
              <a:gd name="T68" fmla="*/ 24 w 98"/>
              <a:gd name="T69" fmla="*/ 62 h 98"/>
              <a:gd name="T70" fmla="*/ 21 w 98"/>
              <a:gd name="T71" fmla="*/ 59 h 98"/>
              <a:gd name="T72" fmla="*/ 27 w 98"/>
              <a:gd name="T73" fmla="*/ 82 h 98"/>
              <a:gd name="T74" fmla="*/ 18 w 98"/>
              <a:gd name="T75" fmla="*/ 73 h 98"/>
              <a:gd name="T76" fmla="*/ 21 w 98"/>
              <a:gd name="T77" fmla="*/ 76 h 98"/>
              <a:gd name="T78" fmla="*/ 24 w 98"/>
              <a:gd name="T79" fmla="*/ 79 h 98"/>
              <a:gd name="T80" fmla="*/ 21 w 98"/>
              <a:gd name="T81" fmla="*/ 76 h 98"/>
              <a:gd name="T82" fmla="*/ 62 w 98"/>
              <a:gd name="T83" fmla="*/ 65 h 98"/>
              <a:gd name="T84" fmla="*/ 53 w 98"/>
              <a:gd name="T85" fmla="*/ 56 h 98"/>
              <a:gd name="T86" fmla="*/ 56 w 98"/>
              <a:gd name="T87" fmla="*/ 59 h 98"/>
              <a:gd name="T88" fmla="*/ 59 w 98"/>
              <a:gd name="T89" fmla="*/ 62 h 98"/>
              <a:gd name="T90" fmla="*/ 53 w 98"/>
              <a:gd name="T91" fmla="*/ 82 h 98"/>
              <a:gd name="T92" fmla="*/ 64 w 98"/>
              <a:gd name="T93" fmla="*/ 77 h 98"/>
              <a:gd name="T94" fmla="*/ 53 w 98"/>
              <a:gd name="T95" fmla="*/ 73 h 98"/>
              <a:gd name="T96" fmla="*/ 56 w 98"/>
              <a:gd name="T97" fmla="*/ 76 h 98"/>
              <a:gd name="T98" fmla="*/ 58 w 98"/>
              <a:gd name="T99" fmla="*/ 79 h 98"/>
              <a:gd name="T100" fmla="*/ 36 w 98"/>
              <a:gd name="T101" fmla="*/ 65 h 98"/>
              <a:gd name="T102" fmla="*/ 45 w 98"/>
              <a:gd name="T103" fmla="*/ 56 h 98"/>
              <a:gd name="T104" fmla="*/ 36 w 98"/>
              <a:gd name="T105" fmla="*/ 65 h 98"/>
              <a:gd name="T106" fmla="*/ 41 w 98"/>
              <a:gd name="T107" fmla="*/ 59 h 98"/>
              <a:gd name="T108" fmla="*/ 40 w 98"/>
              <a:gd name="T109" fmla="*/ 6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 h="98">
                <a:moveTo>
                  <a:pt x="53" y="48"/>
                </a:moveTo>
                <a:cubicBezTo>
                  <a:pt x="54" y="49"/>
                  <a:pt x="56" y="50"/>
                  <a:pt x="58" y="50"/>
                </a:cubicBezTo>
                <a:cubicBezTo>
                  <a:pt x="59" y="50"/>
                  <a:pt x="61" y="49"/>
                  <a:pt x="62" y="48"/>
                </a:cubicBezTo>
                <a:cubicBezTo>
                  <a:pt x="63" y="46"/>
                  <a:pt x="64" y="45"/>
                  <a:pt x="64" y="43"/>
                </a:cubicBezTo>
                <a:cubicBezTo>
                  <a:pt x="64" y="41"/>
                  <a:pt x="63" y="40"/>
                  <a:pt x="62" y="39"/>
                </a:cubicBezTo>
                <a:cubicBezTo>
                  <a:pt x="62" y="39"/>
                  <a:pt x="62" y="39"/>
                  <a:pt x="62" y="39"/>
                </a:cubicBezTo>
                <a:cubicBezTo>
                  <a:pt x="61" y="37"/>
                  <a:pt x="59" y="37"/>
                  <a:pt x="58" y="37"/>
                </a:cubicBezTo>
                <a:cubicBezTo>
                  <a:pt x="56" y="37"/>
                  <a:pt x="54" y="37"/>
                  <a:pt x="53" y="39"/>
                </a:cubicBezTo>
                <a:cubicBezTo>
                  <a:pt x="53" y="39"/>
                  <a:pt x="53" y="39"/>
                  <a:pt x="53" y="39"/>
                </a:cubicBezTo>
                <a:cubicBezTo>
                  <a:pt x="52" y="40"/>
                  <a:pt x="51" y="41"/>
                  <a:pt x="51" y="43"/>
                </a:cubicBezTo>
                <a:cubicBezTo>
                  <a:pt x="51" y="45"/>
                  <a:pt x="52" y="46"/>
                  <a:pt x="53" y="48"/>
                </a:cubicBezTo>
                <a:cubicBezTo>
                  <a:pt x="53" y="48"/>
                  <a:pt x="53" y="48"/>
                  <a:pt x="53" y="48"/>
                </a:cubicBezTo>
                <a:close/>
                <a:moveTo>
                  <a:pt x="56" y="42"/>
                </a:moveTo>
                <a:cubicBezTo>
                  <a:pt x="56" y="42"/>
                  <a:pt x="56" y="42"/>
                  <a:pt x="56" y="42"/>
                </a:cubicBezTo>
                <a:cubicBezTo>
                  <a:pt x="57" y="41"/>
                  <a:pt x="57" y="41"/>
                  <a:pt x="58" y="41"/>
                </a:cubicBezTo>
                <a:cubicBezTo>
                  <a:pt x="58" y="41"/>
                  <a:pt x="59" y="41"/>
                  <a:pt x="59" y="42"/>
                </a:cubicBezTo>
                <a:cubicBezTo>
                  <a:pt x="59" y="42"/>
                  <a:pt x="59" y="43"/>
                  <a:pt x="59" y="43"/>
                </a:cubicBezTo>
                <a:cubicBezTo>
                  <a:pt x="59" y="44"/>
                  <a:pt x="59" y="44"/>
                  <a:pt x="59" y="44"/>
                </a:cubicBezTo>
                <a:cubicBezTo>
                  <a:pt x="59" y="45"/>
                  <a:pt x="58" y="45"/>
                  <a:pt x="58" y="45"/>
                </a:cubicBezTo>
                <a:cubicBezTo>
                  <a:pt x="57" y="45"/>
                  <a:pt x="57" y="45"/>
                  <a:pt x="56" y="44"/>
                </a:cubicBezTo>
                <a:cubicBezTo>
                  <a:pt x="56" y="44"/>
                  <a:pt x="56" y="44"/>
                  <a:pt x="56" y="43"/>
                </a:cubicBezTo>
                <a:cubicBezTo>
                  <a:pt x="56" y="43"/>
                  <a:pt x="56" y="42"/>
                  <a:pt x="56" y="42"/>
                </a:cubicBezTo>
                <a:close/>
                <a:moveTo>
                  <a:pt x="36" y="48"/>
                </a:moveTo>
                <a:cubicBezTo>
                  <a:pt x="36" y="48"/>
                  <a:pt x="36" y="48"/>
                  <a:pt x="36" y="48"/>
                </a:cubicBezTo>
                <a:cubicBezTo>
                  <a:pt x="37" y="49"/>
                  <a:pt x="38" y="50"/>
                  <a:pt x="40" y="50"/>
                </a:cubicBezTo>
                <a:cubicBezTo>
                  <a:pt x="42" y="50"/>
                  <a:pt x="43" y="49"/>
                  <a:pt x="45" y="48"/>
                </a:cubicBezTo>
                <a:cubicBezTo>
                  <a:pt x="46" y="46"/>
                  <a:pt x="47" y="45"/>
                  <a:pt x="47" y="43"/>
                </a:cubicBezTo>
                <a:cubicBezTo>
                  <a:pt x="47" y="41"/>
                  <a:pt x="46" y="40"/>
                  <a:pt x="45" y="39"/>
                </a:cubicBezTo>
                <a:cubicBezTo>
                  <a:pt x="45" y="39"/>
                  <a:pt x="45" y="39"/>
                  <a:pt x="45" y="39"/>
                </a:cubicBezTo>
                <a:cubicBezTo>
                  <a:pt x="43" y="37"/>
                  <a:pt x="42" y="37"/>
                  <a:pt x="40" y="37"/>
                </a:cubicBezTo>
                <a:cubicBezTo>
                  <a:pt x="38" y="37"/>
                  <a:pt x="37" y="37"/>
                  <a:pt x="36" y="39"/>
                </a:cubicBezTo>
                <a:cubicBezTo>
                  <a:pt x="34" y="40"/>
                  <a:pt x="34" y="41"/>
                  <a:pt x="34" y="43"/>
                </a:cubicBezTo>
                <a:cubicBezTo>
                  <a:pt x="34" y="45"/>
                  <a:pt x="34" y="46"/>
                  <a:pt x="36" y="48"/>
                </a:cubicBezTo>
                <a:close/>
                <a:moveTo>
                  <a:pt x="39" y="42"/>
                </a:moveTo>
                <a:cubicBezTo>
                  <a:pt x="39" y="42"/>
                  <a:pt x="39" y="42"/>
                  <a:pt x="39" y="42"/>
                </a:cubicBezTo>
                <a:cubicBezTo>
                  <a:pt x="39" y="41"/>
                  <a:pt x="40" y="41"/>
                  <a:pt x="40" y="41"/>
                </a:cubicBezTo>
                <a:cubicBezTo>
                  <a:pt x="41" y="41"/>
                  <a:pt x="41" y="41"/>
                  <a:pt x="41" y="42"/>
                </a:cubicBezTo>
                <a:cubicBezTo>
                  <a:pt x="41" y="42"/>
                  <a:pt x="41" y="42"/>
                  <a:pt x="41" y="42"/>
                </a:cubicBezTo>
                <a:cubicBezTo>
                  <a:pt x="42" y="42"/>
                  <a:pt x="42" y="43"/>
                  <a:pt x="42" y="43"/>
                </a:cubicBezTo>
                <a:cubicBezTo>
                  <a:pt x="42" y="44"/>
                  <a:pt x="42" y="44"/>
                  <a:pt x="41" y="44"/>
                </a:cubicBezTo>
                <a:cubicBezTo>
                  <a:pt x="41" y="45"/>
                  <a:pt x="41" y="45"/>
                  <a:pt x="40" y="45"/>
                </a:cubicBezTo>
                <a:cubicBezTo>
                  <a:pt x="40" y="45"/>
                  <a:pt x="39" y="45"/>
                  <a:pt x="39" y="44"/>
                </a:cubicBezTo>
                <a:cubicBezTo>
                  <a:pt x="38" y="44"/>
                  <a:pt x="38" y="44"/>
                  <a:pt x="38" y="43"/>
                </a:cubicBezTo>
                <a:cubicBezTo>
                  <a:pt x="38" y="43"/>
                  <a:pt x="38" y="42"/>
                  <a:pt x="39" y="42"/>
                </a:cubicBezTo>
                <a:close/>
                <a:moveTo>
                  <a:pt x="94" y="0"/>
                </a:moveTo>
                <a:cubicBezTo>
                  <a:pt x="94" y="0"/>
                  <a:pt x="94" y="0"/>
                  <a:pt x="94" y="0"/>
                </a:cubicBezTo>
                <a:cubicBezTo>
                  <a:pt x="3" y="0"/>
                  <a:pt x="3" y="0"/>
                  <a:pt x="3" y="0"/>
                </a:cubicBezTo>
                <a:cubicBezTo>
                  <a:pt x="1" y="0"/>
                  <a:pt x="0" y="1"/>
                  <a:pt x="0" y="4"/>
                </a:cubicBezTo>
                <a:cubicBezTo>
                  <a:pt x="0" y="94"/>
                  <a:pt x="0" y="94"/>
                  <a:pt x="0" y="94"/>
                </a:cubicBezTo>
                <a:cubicBezTo>
                  <a:pt x="0" y="97"/>
                  <a:pt x="1" y="98"/>
                  <a:pt x="3" y="98"/>
                </a:cubicBezTo>
                <a:cubicBezTo>
                  <a:pt x="94" y="98"/>
                  <a:pt x="94" y="98"/>
                  <a:pt x="94" y="98"/>
                </a:cubicBezTo>
                <a:cubicBezTo>
                  <a:pt x="96" y="98"/>
                  <a:pt x="98" y="97"/>
                  <a:pt x="98" y="94"/>
                </a:cubicBezTo>
                <a:cubicBezTo>
                  <a:pt x="98" y="4"/>
                  <a:pt x="98" y="4"/>
                  <a:pt x="98" y="4"/>
                </a:cubicBezTo>
                <a:cubicBezTo>
                  <a:pt x="98" y="1"/>
                  <a:pt x="96" y="0"/>
                  <a:pt x="94" y="0"/>
                </a:cubicBezTo>
                <a:close/>
                <a:moveTo>
                  <a:pt x="91" y="91"/>
                </a:moveTo>
                <a:cubicBezTo>
                  <a:pt x="91" y="91"/>
                  <a:pt x="91" y="91"/>
                  <a:pt x="91" y="91"/>
                </a:cubicBezTo>
                <a:cubicBezTo>
                  <a:pt x="7" y="91"/>
                  <a:pt x="7" y="91"/>
                  <a:pt x="7" y="91"/>
                </a:cubicBezTo>
                <a:cubicBezTo>
                  <a:pt x="7" y="29"/>
                  <a:pt x="7" y="29"/>
                  <a:pt x="7" y="29"/>
                </a:cubicBezTo>
                <a:cubicBezTo>
                  <a:pt x="91" y="29"/>
                  <a:pt x="91" y="29"/>
                  <a:pt x="91" y="29"/>
                </a:cubicBezTo>
                <a:cubicBezTo>
                  <a:pt x="91" y="91"/>
                  <a:pt x="91" y="91"/>
                  <a:pt x="91" y="91"/>
                </a:cubicBezTo>
                <a:close/>
                <a:moveTo>
                  <a:pt x="91" y="25"/>
                </a:moveTo>
                <a:cubicBezTo>
                  <a:pt x="91" y="25"/>
                  <a:pt x="91" y="25"/>
                  <a:pt x="91" y="25"/>
                </a:cubicBezTo>
                <a:cubicBezTo>
                  <a:pt x="7" y="25"/>
                  <a:pt x="7" y="25"/>
                  <a:pt x="7" y="25"/>
                </a:cubicBezTo>
                <a:cubicBezTo>
                  <a:pt x="7" y="7"/>
                  <a:pt x="7" y="7"/>
                  <a:pt x="7" y="7"/>
                </a:cubicBezTo>
                <a:cubicBezTo>
                  <a:pt x="15" y="7"/>
                  <a:pt x="15" y="7"/>
                  <a:pt x="15" y="7"/>
                </a:cubicBezTo>
                <a:cubicBezTo>
                  <a:pt x="15" y="13"/>
                  <a:pt x="15" y="13"/>
                  <a:pt x="15" y="13"/>
                </a:cubicBezTo>
                <a:cubicBezTo>
                  <a:pt x="15" y="15"/>
                  <a:pt x="16" y="17"/>
                  <a:pt x="18" y="17"/>
                </a:cubicBezTo>
                <a:cubicBezTo>
                  <a:pt x="20" y="17"/>
                  <a:pt x="22" y="15"/>
                  <a:pt x="22" y="13"/>
                </a:cubicBezTo>
                <a:cubicBezTo>
                  <a:pt x="22" y="7"/>
                  <a:pt x="22" y="7"/>
                  <a:pt x="22" y="7"/>
                </a:cubicBezTo>
                <a:cubicBezTo>
                  <a:pt x="35" y="7"/>
                  <a:pt x="35" y="7"/>
                  <a:pt x="35" y="7"/>
                </a:cubicBezTo>
                <a:cubicBezTo>
                  <a:pt x="35" y="13"/>
                  <a:pt x="35" y="13"/>
                  <a:pt x="35" y="13"/>
                </a:cubicBezTo>
                <a:cubicBezTo>
                  <a:pt x="35" y="15"/>
                  <a:pt x="37" y="17"/>
                  <a:pt x="39" y="17"/>
                </a:cubicBezTo>
                <a:cubicBezTo>
                  <a:pt x="41" y="17"/>
                  <a:pt x="42" y="15"/>
                  <a:pt x="42" y="13"/>
                </a:cubicBezTo>
                <a:cubicBezTo>
                  <a:pt x="42" y="7"/>
                  <a:pt x="42" y="7"/>
                  <a:pt x="42" y="7"/>
                </a:cubicBezTo>
                <a:cubicBezTo>
                  <a:pt x="55" y="7"/>
                  <a:pt x="55" y="7"/>
                  <a:pt x="55" y="7"/>
                </a:cubicBezTo>
                <a:cubicBezTo>
                  <a:pt x="55" y="13"/>
                  <a:pt x="55" y="13"/>
                  <a:pt x="55" y="13"/>
                </a:cubicBezTo>
                <a:cubicBezTo>
                  <a:pt x="55" y="15"/>
                  <a:pt x="57" y="17"/>
                  <a:pt x="59" y="17"/>
                </a:cubicBezTo>
                <a:cubicBezTo>
                  <a:pt x="61" y="17"/>
                  <a:pt x="63" y="15"/>
                  <a:pt x="63" y="13"/>
                </a:cubicBezTo>
                <a:cubicBezTo>
                  <a:pt x="63" y="7"/>
                  <a:pt x="63" y="7"/>
                  <a:pt x="63" y="7"/>
                </a:cubicBezTo>
                <a:cubicBezTo>
                  <a:pt x="76" y="7"/>
                  <a:pt x="76" y="7"/>
                  <a:pt x="76" y="7"/>
                </a:cubicBezTo>
                <a:cubicBezTo>
                  <a:pt x="76" y="13"/>
                  <a:pt x="76" y="13"/>
                  <a:pt x="76" y="13"/>
                </a:cubicBezTo>
                <a:cubicBezTo>
                  <a:pt x="76" y="15"/>
                  <a:pt x="77" y="17"/>
                  <a:pt x="79" y="17"/>
                </a:cubicBezTo>
                <a:cubicBezTo>
                  <a:pt x="81" y="17"/>
                  <a:pt x="83" y="15"/>
                  <a:pt x="83" y="13"/>
                </a:cubicBezTo>
                <a:cubicBezTo>
                  <a:pt x="83" y="7"/>
                  <a:pt x="83" y="7"/>
                  <a:pt x="83" y="7"/>
                </a:cubicBezTo>
                <a:cubicBezTo>
                  <a:pt x="91" y="7"/>
                  <a:pt x="91" y="7"/>
                  <a:pt x="91" y="7"/>
                </a:cubicBezTo>
                <a:cubicBezTo>
                  <a:pt x="91" y="25"/>
                  <a:pt x="91" y="25"/>
                  <a:pt x="91" y="25"/>
                </a:cubicBezTo>
                <a:close/>
                <a:moveTo>
                  <a:pt x="71" y="48"/>
                </a:moveTo>
                <a:cubicBezTo>
                  <a:pt x="71" y="48"/>
                  <a:pt x="71" y="48"/>
                  <a:pt x="71" y="48"/>
                </a:cubicBezTo>
                <a:cubicBezTo>
                  <a:pt x="72" y="49"/>
                  <a:pt x="73" y="50"/>
                  <a:pt x="75" y="50"/>
                </a:cubicBezTo>
                <a:cubicBezTo>
                  <a:pt x="77" y="50"/>
                  <a:pt x="78" y="49"/>
                  <a:pt x="80" y="48"/>
                </a:cubicBezTo>
                <a:cubicBezTo>
                  <a:pt x="81" y="46"/>
                  <a:pt x="82" y="45"/>
                  <a:pt x="82" y="43"/>
                </a:cubicBezTo>
                <a:cubicBezTo>
                  <a:pt x="82" y="41"/>
                  <a:pt x="81" y="40"/>
                  <a:pt x="80" y="39"/>
                </a:cubicBezTo>
                <a:cubicBezTo>
                  <a:pt x="80" y="39"/>
                  <a:pt x="80" y="39"/>
                  <a:pt x="80" y="39"/>
                </a:cubicBezTo>
                <a:cubicBezTo>
                  <a:pt x="78" y="37"/>
                  <a:pt x="77" y="37"/>
                  <a:pt x="75" y="37"/>
                </a:cubicBezTo>
                <a:cubicBezTo>
                  <a:pt x="73" y="37"/>
                  <a:pt x="72" y="37"/>
                  <a:pt x="71" y="39"/>
                </a:cubicBezTo>
                <a:cubicBezTo>
                  <a:pt x="69" y="40"/>
                  <a:pt x="69" y="41"/>
                  <a:pt x="69" y="43"/>
                </a:cubicBezTo>
                <a:cubicBezTo>
                  <a:pt x="69" y="45"/>
                  <a:pt x="69" y="46"/>
                  <a:pt x="71" y="48"/>
                </a:cubicBezTo>
                <a:close/>
                <a:moveTo>
                  <a:pt x="74" y="42"/>
                </a:moveTo>
                <a:cubicBezTo>
                  <a:pt x="74" y="42"/>
                  <a:pt x="74" y="42"/>
                  <a:pt x="74" y="42"/>
                </a:cubicBezTo>
                <a:cubicBezTo>
                  <a:pt x="74" y="41"/>
                  <a:pt x="75" y="41"/>
                  <a:pt x="75" y="41"/>
                </a:cubicBezTo>
                <a:cubicBezTo>
                  <a:pt x="76" y="41"/>
                  <a:pt x="76" y="41"/>
                  <a:pt x="76" y="42"/>
                </a:cubicBezTo>
                <a:cubicBezTo>
                  <a:pt x="77" y="42"/>
                  <a:pt x="77" y="43"/>
                  <a:pt x="77" y="43"/>
                </a:cubicBezTo>
                <a:cubicBezTo>
                  <a:pt x="77" y="44"/>
                  <a:pt x="77" y="44"/>
                  <a:pt x="76" y="44"/>
                </a:cubicBezTo>
                <a:cubicBezTo>
                  <a:pt x="76" y="45"/>
                  <a:pt x="76" y="45"/>
                  <a:pt x="75" y="45"/>
                </a:cubicBezTo>
                <a:cubicBezTo>
                  <a:pt x="75" y="45"/>
                  <a:pt x="74" y="45"/>
                  <a:pt x="74" y="44"/>
                </a:cubicBezTo>
                <a:cubicBezTo>
                  <a:pt x="73" y="44"/>
                  <a:pt x="73" y="44"/>
                  <a:pt x="73" y="43"/>
                </a:cubicBezTo>
                <a:cubicBezTo>
                  <a:pt x="73" y="43"/>
                  <a:pt x="73" y="42"/>
                  <a:pt x="74" y="42"/>
                </a:cubicBezTo>
                <a:close/>
                <a:moveTo>
                  <a:pt x="71" y="65"/>
                </a:moveTo>
                <a:cubicBezTo>
                  <a:pt x="71" y="65"/>
                  <a:pt x="71" y="65"/>
                  <a:pt x="71" y="65"/>
                </a:cubicBezTo>
                <a:cubicBezTo>
                  <a:pt x="72" y="66"/>
                  <a:pt x="73" y="67"/>
                  <a:pt x="75" y="67"/>
                </a:cubicBezTo>
                <a:cubicBezTo>
                  <a:pt x="77" y="67"/>
                  <a:pt x="78" y="66"/>
                  <a:pt x="80" y="65"/>
                </a:cubicBezTo>
                <a:cubicBezTo>
                  <a:pt x="80" y="65"/>
                  <a:pt x="80" y="65"/>
                  <a:pt x="80" y="65"/>
                </a:cubicBezTo>
                <a:cubicBezTo>
                  <a:pt x="81" y="64"/>
                  <a:pt x="82" y="62"/>
                  <a:pt x="82" y="60"/>
                </a:cubicBezTo>
                <a:cubicBezTo>
                  <a:pt x="82" y="59"/>
                  <a:pt x="81" y="57"/>
                  <a:pt x="80" y="56"/>
                </a:cubicBezTo>
                <a:cubicBezTo>
                  <a:pt x="80" y="56"/>
                  <a:pt x="80" y="56"/>
                  <a:pt x="80" y="56"/>
                </a:cubicBezTo>
                <a:cubicBezTo>
                  <a:pt x="78" y="54"/>
                  <a:pt x="77" y="54"/>
                  <a:pt x="75" y="54"/>
                </a:cubicBezTo>
                <a:cubicBezTo>
                  <a:pt x="73" y="54"/>
                  <a:pt x="72" y="54"/>
                  <a:pt x="71" y="56"/>
                </a:cubicBezTo>
                <a:cubicBezTo>
                  <a:pt x="69" y="57"/>
                  <a:pt x="69" y="59"/>
                  <a:pt x="69" y="60"/>
                </a:cubicBezTo>
                <a:cubicBezTo>
                  <a:pt x="69" y="62"/>
                  <a:pt x="69" y="64"/>
                  <a:pt x="71" y="65"/>
                </a:cubicBezTo>
                <a:cubicBezTo>
                  <a:pt x="71" y="65"/>
                  <a:pt x="71" y="65"/>
                  <a:pt x="71" y="65"/>
                </a:cubicBezTo>
                <a:close/>
                <a:moveTo>
                  <a:pt x="74" y="59"/>
                </a:moveTo>
                <a:cubicBezTo>
                  <a:pt x="74" y="59"/>
                  <a:pt x="74" y="59"/>
                  <a:pt x="74" y="59"/>
                </a:cubicBezTo>
                <a:cubicBezTo>
                  <a:pt x="74" y="59"/>
                  <a:pt x="75" y="58"/>
                  <a:pt x="75" y="58"/>
                </a:cubicBezTo>
                <a:cubicBezTo>
                  <a:pt x="76" y="58"/>
                  <a:pt x="76" y="59"/>
                  <a:pt x="76" y="59"/>
                </a:cubicBezTo>
                <a:cubicBezTo>
                  <a:pt x="77" y="59"/>
                  <a:pt x="77" y="60"/>
                  <a:pt x="77" y="60"/>
                </a:cubicBezTo>
                <a:cubicBezTo>
                  <a:pt x="77" y="61"/>
                  <a:pt x="77" y="61"/>
                  <a:pt x="76" y="62"/>
                </a:cubicBezTo>
                <a:cubicBezTo>
                  <a:pt x="76" y="62"/>
                  <a:pt x="76" y="62"/>
                  <a:pt x="75" y="62"/>
                </a:cubicBezTo>
                <a:cubicBezTo>
                  <a:pt x="75" y="62"/>
                  <a:pt x="74" y="62"/>
                  <a:pt x="74" y="62"/>
                </a:cubicBezTo>
                <a:cubicBezTo>
                  <a:pt x="73" y="61"/>
                  <a:pt x="73" y="61"/>
                  <a:pt x="73" y="60"/>
                </a:cubicBezTo>
                <a:cubicBezTo>
                  <a:pt x="73" y="60"/>
                  <a:pt x="73" y="59"/>
                  <a:pt x="74" y="59"/>
                </a:cubicBezTo>
                <a:close/>
                <a:moveTo>
                  <a:pt x="36" y="82"/>
                </a:moveTo>
                <a:cubicBezTo>
                  <a:pt x="36" y="82"/>
                  <a:pt x="36" y="82"/>
                  <a:pt x="36" y="82"/>
                </a:cubicBezTo>
                <a:cubicBezTo>
                  <a:pt x="37" y="83"/>
                  <a:pt x="38" y="84"/>
                  <a:pt x="40" y="84"/>
                </a:cubicBezTo>
                <a:cubicBezTo>
                  <a:pt x="42" y="84"/>
                  <a:pt x="43" y="83"/>
                  <a:pt x="45" y="82"/>
                </a:cubicBezTo>
                <a:cubicBezTo>
                  <a:pt x="45" y="82"/>
                  <a:pt x="45" y="82"/>
                  <a:pt x="45" y="82"/>
                </a:cubicBezTo>
                <a:cubicBezTo>
                  <a:pt x="46" y="81"/>
                  <a:pt x="47" y="79"/>
                  <a:pt x="47" y="77"/>
                </a:cubicBezTo>
                <a:cubicBezTo>
                  <a:pt x="47" y="76"/>
                  <a:pt x="46" y="74"/>
                  <a:pt x="45" y="73"/>
                </a:cubicBezTo>
                <a:cubicBezTo>
                  <a:pt x="45" y="73"/>
                  <a:pt x="45" y="73"/>
                  <a:pt x="45" y="73"/>
                </a:cubicBezTo>
                <a:cubicBezTo>
                  <a:pt x="43" y="72"/>
                  <a:pt x="42" y="71"/>
                  <a:pt x="40" y="71"/>
                </a:cubicBezTo>
                <a:cubicBezTo>
                  <a:pt x="38" y="71"/>
                  <a:pt x="37" y="72"/>
                  <a:pt x="36" y="73"/>
                </a:cubicBezTo>
                <a:cubicBezTo>
                  <a:pt x="36" y="73"/>
                  <a:pt x="36" y="73"/>
                  <a:pt x="36" y="73"/>
                </a:cubicBezTo>
                <a:cubicBezTo>
                  <a:pt x="34" y="74"/>
                  <a:pt x="34" y="76"/>
                  <a:pt x="34" y="77"/>
                </a:cubicBezTo>
                <a:cubicBezTo>
                  <a:pt x="34" y="79"/>
                  <a:pt x="34" y="81"/>
                  <a:pt x="36" y="82"/>
                </a:cubicBezTo>
                <a:close/>
                <a:moveTo>
                  <a:pt x="39" y="76"/>
                </a:moveTo>
                <a:cubicBezTo>
                  <a:pt x="39" y="76"/>
                  <a:pt x="39" y="76"/>
                  <a:pt x="39" y="76"/>
                </a:cubicBezTo>
                <a:cubicBezTo>
                  <a:pt x="39" y="76"/>
                  <a:pt x="40" y="75"/>
                  <a:pt x="40" y="75"/>
                </a:cubicBezTo>
                <a:cubicBezTo>
                  <a:pt x="41" y="75"/>
                  <a:pt x="41" y="76"/>
                  <a:pt x="41" y="76"/>
                </a:cubicBezTo>
                <a:cubicBezTo>
                  <a:pt x="41" y="76"/>
                  <a:pt x="41" y="76"/>
                  <a:pt x="41" y="76"/>
                </a:cubicBezTo>
                <a:cubicBezTo>
                  <a:pt x="42" y="76"/>
                  <a:pt x="42" y="77"/>
                  <a:pt x="42" y="77"/>
                </a:cubicBezTo>
                <a:cubicBezTo>
                  <a:pt x="42" y="78"/>
                  <a:pt x="42" y="78"/>
                  <a:pt x="41" y="79"/>
                </a:cubicBezTo>
                <a:cubicBezTo>
                  <a:pt x="41" y="79"/>
                  <a:pt x="41" y="79"/>
                  <a:pt x="41" y="79"/>
                </a:cubicBezTo>
                <a:cubicBezTo>
                  <a:pt x="41" y="79"/>
                  <a:pt x="41" y="79"/>
                  <a:pt x="40" y="79"/>
                </a:cubicBezTo>
                <a:cubicBezTo>
                  <a:pt x="40" y="79"/>
                  <a:pt x="39" y="79"/>
                  <a:pt x="39" y="79"/>
                </a:cubicBezTo>
                <a:cubicBezTo>
                  <a:pt x="38" y="78"/>
                  <a:pt x="38" y="78"/>
                  <a:pt x="38" y="77"/>
                </a:cubicBezTo>
                <a:cubicBezTo>
                  <a:pt x="38" y="77"/>
                  <a:pt x="38" y="76"/>
                  <a:pt x="39" y="76"/>
                </a:cubicBezTo>
                <a:close/>
                <a:moveTo>
                  <a:pt x="18" y="65"/>
                </a:moveTo>
                <a:cubicBezTo>
                  <a:pt x="18" y="65"/>
                  <a:pt x="18" y="65"/>
                  <a:pt x="18" y="65"/>
                </a:cubicBezTo>
                <a:cubicBezTo>
                  <a:pt x="19" y="66"/>
                  <a:pt x="21" y="67"/>
                  <a:pt x="23" y="67"/>
                </a:cubicBezTo>
                <a:cubicBezTo>
                  <a:pt x="24" y="67"/>
                  <a:pt x="26" y="66"/>
                  <a:pt x="27" y="65"/>
                </a:cubicBezTo>
                <a:cubicBezTo>
                  <a:pt x="27" y="65"/>
                  <a:pt x="27" y="65"/>
                  <a:pt x="27" y="65"/>
                </a:cubicBezTo>
                <a:cubicBezTo>
                  <a:pt x="28" y="64"/>
                  <a:pt x="29" y="62"/>
                  <a:pt x="29" y="60"/>
                </a:cubicBezTo>
                <a:cubicBezTo>
                  <a:pt x="29" y="59"/>
                  <a:pt x="28" y="57"/>
                  <a:pt x="27" y="56"/>
                </a:cubicBezTo>
                <a:cubicBezTo>
                  <a:pt x="27" y="56"/>
                  <a:pt x="27" y="56"/>
                  <a:pt x="27" y="56"/>
                </a:cubicBezTo>
                <a:cubicBezTo>
                  <a:pt x="26" y="54"/>
                  <a:pt x="24" y="54"/>
                  <a:pt x="23" y="54"/>
                </a:cubicBezTo>
                <a:cubicBezTo>
                  <a:pt x="21" y="54"/>
                  <a:pt x="19" y="54"/>
                  <a:pt x="18" y="56"/>
                </a:cubicBezTo>
                <a:cubicBezTo>
                  <a:pt x="17" y="57"/>
                  <a:pt x="16" y="59"/>
                  <a:pt x="16" y="60"/>
                </a:cubicBezTo>
                <a:cubicBezTo>
                  <a:pt x="16" y="62"/>
                  <a:pt x="17" y="64"/>
                  <a:pt x="18" y="65"/>
                </a:cubicBezTo>
                <a:cubicBezTo>
                  <a:pt x="18" y="65"/>
                  <a:pt x="18" y="65"/>
                  <a:pt x="18" y="65"/>
                </a:cubicBezTo>
                <a:close/>
                <a:moveTo>
                  <a:pt x="21" y="59"/>
                </a:moveTo>
                <a:cubicBezTo>
                  <a:pt x="21" y="59"/>
                  <a:pt x="21" y="59"/>
                  <a:pt x="21" y="59"/>
                </a:cubicBezTo>
                <a:cubicBezTo>
                  <a:pt x="21" y="59"/>
                  <a:pt x="21" y="59"/>
                  <a:pt x="21" y="59"/>
                </a:cubicBezTo>
                <a:cubicBezTo>
                  <a:pt x="22" y="59"/>
                  <a:pt x="22" y="58"/>
                  <a:pt x="23" y="58"/>
                </a:cubicBezTo>
                <a:cubicBezTo>
                  <a:pt x="23" y="58"/>
                  <a:pt x="24" y="59"/>
                  <a:pt x="24" y="59"/>
                </a:cubicBezTo>
                <a:cubicBezTo>
                  <a:pt x="24" y="59"/>
                  <a:pt x="25" y="60"/>
                  <a:pt x="25" y="60"/>
                </a:cubicBezTo>
                <a:cubicBezTo>
                  <a:pt x="25" y="61"/>
                  <a:pt x="24" y="61"/>
                  <a:pt x="24" y="62"/>
                </a:cubicBezTo>
                <a:cubicBezTo>
                  <a:pt x="24" y="62"/>
                  <a:pt x="23" y="62"/>
                  <a:pt x="23" y="62"/>
                </a:cubicBezTo>
                <a:cubicBezTo>
                  <a:pt x="22" y="62"/>
                  <a:pt x="22" y="62"/>
                  <a:pt x="21" y="62"/>
                </a:cubicBezTo>
                <a:cubicBezTo>
                  <a:pt x="21" y="62"/>
                  <a:pt x="21" y="62"/>
                  <a:pt x="21" y="62"/>
                </a:cubicBezTo>
                <a:cubicBezTo>
                  <a:pt x="21" y="61"/>
                  <a:pt x="21" y="61"/>
                  <a:pt x="21" y="60"/>
                </a:cubicBezTo>
                <a:cubicBezTo>
                  <a:pt x="21" y="60"/>
                  <a:pt x="21" y="59"/>
                  <a:pt x="21" y="59"/>
                </a:cubicBezTo>
                <a:close/>
                <a:moveTo>
                  <a:pt x="18" y="82"/>
                </a:moveTo>
                <a:cubicBezTo>
                  <a:pt x="18" y="82"/>
                  <a:pt x="18" y="82"/>
                  <a:pt x="18" y="82"/>
                </a:cubicBezTo>
                <a:cubicBezTo>
                  <a:pt x="19" y="83"/>
                  <a:pt x="21" y="84"/>
                  <a:pt x="23" y="84"/>
                </a:cubicBezTo>
                <a:cubicBezTo>
                  <a:pt x="24" y="84"/>
                  <a:pt x="26" y="83"/>
                  <a:pt x="27" y="82"/>
                </a:cubicBezTo>
                <a:cubicBezTo>
                  <a:pt x="27" y="82"/>
                  <a:pt x="27" y="82"/>
                  <a:pt x="27" y="82"/>
                </a:cubicBezTo>
                <a:cubicBezTo>
                  <a:pt x="28" y="81"/>
                  <a:pt x="29" y="79"/>
                  <a:pt x="29" y="77"/>
                </a:cubicBezTo>
                <a:cubicBezTo>
                  <a:pt x="29" y="76"/>
                  <a:pt x="28" y="74"/>
                  <a:pt x="27" y="73"/>
                </a:cubicBezTo>
                <a:cubicBezTo>
                  <a:pt x="27" y="73"/>
                  <a:pt x="27" y="73"/>
                  <a:pt x="27" y="73"/>
                </a:cubicBezTo>
                <a:cubicBezTo>
                  <a:pt x="26" y="72"/>
                  <a:pt x="24" y="71"/>
                  <a:pt x="23" y="71"/>
                </a:cubicBezTo>
                <a:cubicBezTo>
                  <a:pt x="21" y="71"/>
                  <a:pt x="19" y="72"/>
                  <a:pt x="18" y="73"/>
                </a:cubicBezTo>
                <a:cubicBezTo>
                  <a:pt x="18" y="73"/>
                  <a:pt x="18" y="73"/>
                  <a:pt x="18" y="73"/>
                </a:cubicBezTo>
                <a:cubicBezTo>
                  <a:pt x="17" y="74"/>
                  <a:pt x="16" y="76"/>
                  <a:pt x="16" y="77"/>
                </a:cubicBezTo>
                <a:cubicBezTo>
                  <a:pt x="16" y="79"/>
                  <a:pt x="17" y="81"/>
                  <a:pt x="18" y="82"/>
                </a:cubicBezTo>
                <a:close/>
                <a:moveTo>
                  <a:pt x="21" y="76"/>
                </a:moveTo>
                <a:cubicBezTo>
                  <a:pt x="21" y="76"/>
                  <a:pt x="21" y="76"/>
                  <a:pt x="21" y="76"/>
                </a:cubicBezTo>
                <a:cubicBezTo>
                  <a:pt x="21" y="76"/>
                  <a:pt x="21" y="76"/>
                  <a:pt x="21" y="76"/>
                </a:cubicBezTo>
                <a:cubicBezTo>
                  <a:pt x="22" y="76"/>
                  <a:pt x="22" y="75"/>
                  <a:pt x="23" y="75"/>
                </a:cubicBezTo>
                <a:cubicBezTo>
                  <a:pt x="23" y="75"/>
                  <a:pt x="24" y="76"/>
                  <a:pt x="24" y="76"/>
                </a:cubicBezTo>
                <a:cubicBezTo>
                  <a:pt x="24" y="76"/>
                  <a:pt x="25" y="77"/>
                  <a:pt x="25" y="77"/>
                </a:cubicBezTo>
                <a:cubicBezTo>
                  <a:pt x="25" y="78"/>
                  <a:pt x="24" y="78"/>
                  <a:pt x="24" y="79"/>
                </a:cubicBezTo>
                <a:cubicBezTo>
                  <a:pt x="24" y="79"/>
                  <a:pt x="23" y="79"/>
                  <a:pt x="23" y="79"/>
                </a:cubicBezTo>
                <a:cubicBezTo>
                  <a:pt x="22" y="79"/>
                  <a:pt x="22" y="79"/>
                  <a:pt x="21" y="79"/>
                </a:cubicBezTo>
                <a:cubicBezTo>
                  <a:pt x="21" y="79"/>
                  <a:pt x="21" y="79"/>
                  <a:pt x="21" y="79"/>
                </a:cubicBezTo>
                <a:cubicBezTo>
                  <a:pt x="21" y="78"/>
                  <a:pt x="21" y="78"/>
                  <a:pt x="21" y="77"/>
                </a:cubicBezTo>
                <a:cubicBezTo>
                  <a:pt x="21" y="77"/>
                  <a:pt x="21" y="76"/>
                  <a:pt x="21" y="76"/>
                </a:cubicBezTo>
                <a:close/>
                <a:moveTo>
                  <a:pt x="53" y="65"/>
                </a:moveTo>
                <a:cubicBezTo>
                  <a:pt x="53" y="65"/>
                  <a:pt x="53" y="65"/>
                  <a:pt x="53" y="65"/>
                </a:cubicBezTo>
                <a:cubicBezTo>
                  <a:pt x="54" y="66"/>
                  <a:pt x="56" y="67"/>
                  <a:pt x="58" y="67"/>
                </a:cubicBezTo>
                <a:cubicBezTo>
                  <a:pt x="59" y="67"/>
                  <a:pt x="61" y="66"/>
                  <a:pt x="62" y="65"/>
                </a:cubicBezTo>
                <a:cubicBezTo>
                  <a:pt x="62" y="65"/>
                  <a:pt x="62" y="65"/>
                  <a:pt x="62" y="65"/>
                </a:cubicBezTo>
                <a:cubicBezTo>
                  <a:pt x="63" y="64"/>
                  <a:pt x="64" y="62"/>
                  <a:pt x="64" y="60"/>
                </a:cubicBezTo>
                <a:cubicBezTo>
                  <a:pt x="64" y="59"/>
                  <a:pt x="63" y="57"/>
                  <a:pt x="62" y="56"/>
                </a:cubicBezTo>
                <a:cubicBezTo>
                  <a:pt x="62" y="56"/>
                  <a:pt x="62" y="56"/>
                  <a:pt x="62" y="56"/>
                </a:cubicBezTo>
                <a:cubicBezTo>
                  <a:pt x="61" y="54"/>
                  <a:pt x="59" y="54"/>
                  <a:pt x="58" y="54"/>
                </a:cubicBezTo>
                <a:cubicBezTo>
                  <a:pt x="56" y="54"/>
                  <a:pt x="54" y="54"/>
                  <a:pt x="53" y="56"/>
                </a:cubicBezTo>
                <a:cubicBezTo>
                  <a:pt x="53" y="56"/>
                  <a:pt x="53" y="56"/>
                  <a:pt x="53" y="56"/>
                </a:cubicBezTo>
                <a:cubicBezTo>
                  <a:pt x="52" y="57"/>
                  <a:pt x="51" y="59"/>
                  <a:pt x="51" y="60"/>
                </a:cubicBezTo>
                <a:cubicBezTo>
                  <a:pt x="51" y="62"/>
                  <a:pt x="52" y="64"/>
                  <a:pt x="53" y="65"/>
                </a:cubicBezTo>
                <a:cubicBezTo>
                  <a:pt x="53" y="65"/>
                  <a:pt x="53" y="65"/>
                  <a:pt x="53" y="65"/>
                </a:cubicBezTo>
                <a:close/>
                <a:moveTo>
                  <a:pt x="56" y="59"/>
                </a:moveTo>
                <a:cubicBezTo>
                  <a:pt x="56" y="59"/>
                  <a:pt x="56" y="59"/>
                  <a:pt x="56" y="59"/>
                </a:cubicBezTo>
                <a:cubicBezTo>
                  <a:pt x="57" y="59"/>
                  <a:pt x="57" y="58"/>
                  <a:pt x="58" y="58"/>
                </a:cubicBezTo>
                <a:cubicBezTo>
                  <a:pt x="58" y="58"/>
                  <a:pt x="59" y="59"/>
                  <a:pt x="59" y="59"/>
                </a:cubicBezTo>
                <a:cubicBezTo>
                  <a:pt x="59" y="59"/>
                  <a:pt x="59" y="60"/>
                  <a:pt x="59" y="60"/>
                </a:cubicBezTo>
                <a:cubicBezTo>
                  <a:pt x="59" y="61"/>
                  <a:pt x="59" y="61"/>
                  <a:pt x="59" y="62"/>
                </a:cubicBezTo>
                <a:cubicBezTo>
                  <a:pt x="59" y="62"/>
                  <a:pt x="58" y="62"/>
                  <a:pt x="58" y="62"/>
                </a:cubicBezTo>
                <a:cubicBezTo>
                  <a:pt x="57" y="62"/>
                  <a:pt x="57" y="62"/>
                  <a:pt x="56" y="62"/>
                </a:cubicBezTo>
                <a:cubicBezTo>
                  <a:pt x="56" y="61"/>
                  <a:pt x="56" y="61"/>
                  <a:pt x="56" y="60"/>
                </a:cubicBezTo>
                <a:cubicBezTo>
                  <a:pt x="56" y="60"/>
                  <a:pt x="56" y="59"/>
                  <a:pt x="56" y="59"/>
                </a:cubicBezTo>
                <a:close/>
                <a:moveTo>
                  <a:pt x="53" y="82"/>
                </a:moveTo>
                <a:cubicBezTo>
                  <a:pt x="53" y="82"/>
                  <a:pt x="53" y="82"/>
                  <a:pt x="53" y="82"/>
                </a:cubicBezTo>
                <a:cubicBezTo>
                  <a:pt x="54" y="83"/>
                  <a:pt x="56" y="84"/>
                  <a:pt x="58" y="84"/>
                </a:cubicBezTo>
                <a:cubicBezTo>
                  <a:pt x="59" y="84"/>
                  <a:pt x="61" y="83"/>
                  <a:pt x="62" y="82"/>
                </a:cubicBezTo>
                <a:cubicBezTo>
                  <a:pt x="62" y="82"/>
                  <a:pt x="62" y="82"/>
                  <a:pt x="62" y="82"/>
                </a:cubicBezTo>
                <a:cubicBezTo>
                  <a:pt x="63" y="81"/>
                  <a:pt x="64" y="79"/>
                  <a:pt x="64" y="77"/>
                </a:cubicBezTo>
                <a:cubicBezTo>
                  <a:pt x="64" y="76"/>
                  <a:pt x="63" y="74"/>
                  <a:pt x="62" y="73"/>
                </a:cubicBezTo>
                <a:cubicBezTo>
                  <a:pt x="62" y="73"/>
                  <a:pt x="62" y="73"/>
                  <a:pt x="62" y="73"/>
                </a:cubicBezTo>
                <a:cubicBezTo>
                  <a:pt x="61" y="72"/>
                  <a:pt x="59" y="71"/>
                  <a:pt x="58" y="71"/>
                </a:cubicBezTo>
                <a:cubicBezTo>
                  <a:pt x="56" y="71"/>
                  <a:pt x="54" y="72"/>
                  <a:pt x="53" y="73"/>
                </a:cubicBezTo>
                <a:cubicBezTo>
                  <a:pt x="53" y="73"/>
                  <a:pt x="53" y="73"/>
                  <a:pt x="53" y="73"/>
                </a:cubicBezTo>
                <a:cubicBezTo>
                  <a:pt x="52" y="74"/>
                  <a:pt x="51" y="76"/>
                  <a:pt x="51" y="77"/>
                </a:cubicBezTo>
                <a:cubicBezTo>
                  <a:pt x="51" y="79"/>
                  <a:pt x="52" y="81"/>
                  <a:pt x="53" y="82"/>
                </a:cubicBezTo>
                <a:cubicBezTo>
                  <a:pt x="53" y="82"/>
                  <a:pt x="53" y="82"/>
                  <a:pt x="53" y="82"/>
                </a:cubicBezTo>
                <a:close/>
                <a:moveTo>
                  <a:pt x="56" y="76"/>
                </a:moveTo>
                <a:cubicBezTo>
                  <a:pt x="56" y="76"/>
                  <a:pt x="56" y="76"/>
                  <a:pt x="56" y="76"/>
                </a:cubicBezTo>
                <a:cubicBezTo>
                  <a:pt x="57" y="76"/>
                  <a:pt x="57" y="75"/>
                  <a:pt x="58" y="75"/>
                </a:cubicBezTo>
                <a:cubicBezTo>
                  <a:pt x="58" y="75"/>
                  <a:pt x="59" y="76"/>
                  <a:pt x="59" y="76"/>
                </a:cubicBezTo>
                <a:cubicBezTo>
                  <a:pt x="59" y="76"/>
                  <a:pt x="59" y="77"/>
                  <a:pt x="59" y="77"/>
                </a:cubicBezTo>
                <a:cubicBezTo>
                  <a:pt x="59" y="78"/>
                  <a:pt x="59" y="78"/>
                  <a:pt x="59" y="79"/>
                </a:cubicBezTo>
                <a:cubicBezTo>
                  <a:pt x="59" y="79"/>
                  <a:pt x="58" y="79"/>
                  <a:pt x="58" y="79"/>
                </a:cubicBezTo>
                <a:cubicBezTo>
                  <a:pt x="57" y="79"/>
                  <a:pt x="57" y="79"/>
                  <a:pt x="56" y="79"/>
                </a:cubicBezTo>
                <a:cubicBezTo>
                  <a:pt x="56" y="78"/>
                  <a:pt x="56" y="78"/>
                  <a:pt x="56" y="77"/>
                </a:cubicBezTo>
                <a:cubicBezTo>
                  <a:pt x="56" y="77"/>
                  <a:pt x="56" y="76"/>
                  <a:pt x="56" y="76"/>
                </a:cubicBezTo>
                <a:close/>
                <a:moveTo>
                  <a:pt x="36" y="65"/>
                </a:moveTo>
                <a:cubicBezTo>
                  <a:pt x="36" y="65"/>
                  <a:pt x="36" y="65"/>
                  <a:pt x="36" y="65"/>
                </a:cubicBezTo>
                <a:cubicBezTo>
                  <a:pt x="37" y="66"/>
                  <a:pt x="38" y="67"/>
                  <a:pt x="40" y="67"/>
                </a:cubicBezTo>
                <a:cubicBezTo>
                  <a:pt x="42" y="67"/>
                  <a:pt x="43" y="66"/>
                  <a:pt x="45" y="65"/>
                </a:cubicBezTo>
                <a:cubicBezTo>
                  <a:pt x="45" y="65"/>
                  <a:pt x="45" y="65"/>
                  <a:pt x="45" y="65"/>
                </a:cubicBezTo>
                <a:cubicBezTo>
                  <a:pt x="46" y="64"/>
                  <a:pt x="47" y="62"/>
                  <a:pt x="47" y="60"/>
                </a:cubicBezTo>
                <a:cubicBezTo>
                  <a:pt x="47" y="59"/>
                  <a:pt x="46" y="57"/>
                  <a:pt x="45" y="56"/>
                </a:cubicBezTo>
                <a:cubicBezTo>
                  <a:pt x="45" y="56"/>
                  <a:pt x="45" y="56"/>
                  <a:pt x="45" y="56"/>
                </a:cubicBezTo>
                <a:cubicBezTo>
                  <a:pt x="43" y="54"/>
                  <a:pt x="42" y="54"/>
                  <a:pt x="40" y="54"/>
                </a:cubicBezTo>
                <a:cubicBezTo>
                  <a:pt x="38" y="54"/>
                  <a:pt x="37" y="54"/>
                  <a:pt x="36" y="56"/>
                </a:cubicBezTo>
                <a:cubicBezTo>
                  <a:pt x="34" y="57"/>
                  <a:pt x="34" y="59"/>
                  <a:pt x="34" y="60"/>
                </a:cubicBezTo>
                <a:cubicBezTo>
                  <a:pt x="34" y="62"/>
                  <a:pt x="34" y="64"/>
                  <a:pt x="36" y="65"/>
                </a:cubicBezTo>
                <a:cubicBezTo>
                  <a:pt x="36" y="65"/>
                  <a:pt x="36" y="65"/>
                  <a:pt x="36" y="65"/>
                </a:cubicBezTo>
                <a:close/>
                <a:moveTo>
                  <a:pt x="39" y="59"/>
                </a:moveTo>
                <a:cubicBezTo>
                  <a:pt x="39" y="59"/>
                  <a:pt x="39" y="59"/>
                  <a:pt x="39" y="59"/>
                </a:cubicBezTo>
                <a:cubicBezTo>
                  <a:pt x="39" y="59"/>
                  <a:pt x="40" y="58"/>
                  <a:pt x="40" y="58"/>
                </a:cubicBezTo>
                <a:cubicBezTo>
                  <a:pt x="41" y="58"/>
                  <a:pt x="41" y="59"/>
                  <a:pt x="41" y="59"/>
                </a:cubicBezTo>
                <a:cubicBezTo>
                  <a:pt x="41" y="59"/>
                  <a:pt x="41" y="59"/>
                  <a:pt x="41" y="59"/>
                </a:cubicBezTo>
                <a:cubicBezTo>
                  <a:pt x="42" y="59"/>
                  <a:pt x="42" y="60"/>
                  <a:pt x="42" y="60"/>
                </a:cubicBezTo>
                <a:cubicBezTo>
                  <a:pt x="42" y="61"/>
                  <a:pt x="42" y="61"/>
                  <a:pt x="41" y="62"/>
                </a:cubicBezTo>
                <a:cubicBezTo>
                  <a:pt x="41" y="62"/>
                  <a:pt x="41" y="62"/>
                  <a:pt x="41" y="62"/>
                </a:cubicBezTo>
                <a:cubicBezTo>
                  <a:pt x="41" y="62"/>
                  <a:pt x="41" y="62"/>
                  <a:pt x="40" y="62"/>
                </a:cubicBezTo>
                <a:cubicBezTo>
                  <a:pt x="40" y="62"/>
                  <a:pt x="39" y="62"/>
                  <a:pt x="39" y="62"/>
                </a:cubicBezTo>
                <a:cubicBezTo>
                  <a:pt x="38" y="61"/>
                  <a:pt x="38" y="61"/>
                  <a:pt x="38" y="60"/>
                </a:cubicBezTo>
                <a:cubicBezTo>
                  <a:pt x="38" y="60"/>
                  <a:pt x="38" y="59"/>
                  <a:pt x="39"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6"/>
          <p:cNvSpPr>
            <a:spLocks noEditPoints="1"/>
          </p:cNvSpPr>
          <p:nvPr/>
        </p:nvSpPr>
        <p:spPr bwMode="auto">
          <a:xfrm>
            <a:off x="4983184" y="2630979"/>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4"/>
          <p:cNvSpPr>
            <a:spLocks noChangeArrowheads="1"/>
          </p:cNvSpPr>
          <p:nvPr/>
        </p:nvSpPr>
        <p:spPr bwMode="auto">
          <a:xfrm>
            <a:off x="1094041" y="386885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29" name="直接连接符 28"/>
          <p:cNvCxnSpPr/>
          <p:nvPr/>
        </p:nvCxnSpPr>
        <p:spPr>
          <a:xfrm flipV="1">
            <a:off x="1805190" y="3429862"/>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24"/>
          <p:cNvSpPr>
            <a:spLocks noChangeArrowheads="1"/>
          </p:cNvSpPr>
          <p:nvPr/>
        </p:nvSpPr>
        <p:spPr bwMode="auto">
          <a:xfrm>
            <a:off x="3307491" y="386885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4" name="直接连接符 33"/>
          <p:cNvCxnSpPr/>
          <p:nvPr/>
        </p:nvCxnSpPr>
        <p:spPr>
          <a:xfrm flipV="1">
            <a:off x="4018640" y="3429862"/>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ectangle 24"/>
          <p:cNvSpPr>
            <a:spLocks noChangeArrowheads="1"/>
          </p:cNvSpPr>
          <p:nvPr/>
        </p:nvSpPr>
        <p:spPr bwMode="auto">
          <a:xfrm>
            <a:off x="5532531" y="3868856"/>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6" name="直接连接符 35"/>
          <p:cNvCxnSpPr/>
          <p:nvPr/>
        </p:nvCxnSpPr>
        <p:spPr>
          <a:xfrm flipV="1">
            <a:off x="6243680" y="3429862"/>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2911914" y="1747630"/>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4"/>
          <p:cNvSpPr>
            <a:spLocks noChangeArrowheads="1"/>
          </p:cNvSpPr>
          <p:nvPr/>
        </p:nvSpPr>
        <p:spPr bwMode="auto">
          <a:xfrm>
            <a:off x="2200766" y="98235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39" name="直接连接符 38"/>
          <p:cNvCxnSpPr/>
          <p:nvPr/>
        </p:nvCxnSpPr>
        <p:spPr>
          <a:xfrm flipV="1">
            <a:off x="5114094" y="1747630"/>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24"/>
          <p:cNvSpPr>
            <a:spLocks noChangeArrowheads="1"/>
          </p:cNvSpPr>
          <p:nvPr/>
        </p:nvSpPr>
        <p:spPr bwMode="auto">
          <a:xfrm>
            <a:off x="4402946" y="98235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cxnSp>
        <p:nvCxnSpPr>
          <p:cNvPr id="41" name="直接连接符 40"/>
          <p:cNvCxnSpPr/>
          <p:nvPr/>
        </p:nvCxnSpPr>
        <p:spPr>
          <a:xfrm flipV="1">
            <a:off x="7331514" y="1747630"/>
            <a:ext cx="0" cy="366964"/>
          </a:xfrm>
          <a:prstGeom prst="line">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Rectangle 24"/>
          <p:cNvSpPr>
            <a:spLocks noChangeArrowheads="1"/>
          </p:cNvSpPr>
          <p:nvPr/>
        </p:nvSpPr>
        <p:spPr bwMode="auto">
          <a:xfrm>
            <a:off x="6620366" y="982357"/>
            <a:ext cx="1422297"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endParaRPr lang="zh-CN" altLang="en-US" sz="800" dirty="0">
              <a:solidFill>
                <a:schemeClr val="bg1">
                  <a:lumMod val="50000"/>
                </a:schemeClr>
              </a:solidFill>
            </a:endParaRPr>
          </a:p>
        </p:txBody>
      </p:sp>
      <p:sp>
        <p:nvSpPr>
          <p:cNvPr id="44"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211960" y="1863583"/>
            <a:ext cx="1127232"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关键技术</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实践难点</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市场调研分析</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案例对比分析</a:t>
            </a:r>
          </a:p>
        </p:txBody>
      </p:sp>
      <p:sp>
        <p:nvSpPr>
          <p:cNvPr id="17" name="矩形 16"/>
          <p:cNvSpPr/>
          <p:nvPr/>
        </p:nvSpPr>
        <p:spPr>
          <a:xfrm>
            <a:off x="4211960" y="1472580"/>
            <a:ext cx="2520280" cy="400110"/>
          </a:xfrm>
          <a:prstGeom prst="rect">
            <a:avLst/>
          </a:prstGeom>
        </p:spPr>
        <p:txBody>
          <a:bodyPr wrap="square">
            <a:spAutoFit/>
          </a:bodyPr>
          <a:lstStyle/>
          <a:p>
            <a:r>
              <a:rPr lang="zh-CN" altLang="en-US" sz="2000" b="1" dirty="0">
                <a:ln w="6350">
                  <a:noFill/>
                </a:ln>
                <a:solidFill>
                  <a:schemeClr val="bg1"/>
                </a:solidFill>
                <a:latin typeface="Impact" pitchFamily="34" charset="0"/>
                <a:ea typeface="微软雅黑" pitchFamily="34" charset="-122"/>
              </a:rPr>
              <a:t>关键技术与实践难点</a:t>
            </a:r>
          </a:p>
        </p:txBody>
      </p:sp>
      <p:sp>
        <p:nvSpPr>
          <p:cNvPr id="18" name="矩形 17"/>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03</a:t>
            </a:r>
          </a:p>
        </p:txBody>
      </p:sp>
      <p:sp>
        <p:nvSpPr>
          <p:cNvPr id="19" name="矩形 18"/>
          <p:cNvSpPr/>
          <p:nvPr/>
        </p:nvSpPr>
        <p:spPr>
          <a:xfrm>
            <a:off x="2597508" y="2233196"/>
            <a:ext cx="1254412" cy="338554"/>
          </a:xfrm>
          <a:prstGeom prst="rect">
            <a:avLst/>
          </a:prstGeom>
        </p:spPr>
        <p:txBody>
          <a:bodyPr wrap="square">
            <a:spAutoFit/>
          </a:bodyPr>
          <a:lstStyle/>
          <a:p>
            <a:pPr algn="ctr"/>
            <a:r>
              <a:rPr lang="en-US" altLang="zh-CN" sz="1600" dirty="0">
                <a:ln w="6350">
                  <a:noFill/>
                </a:ln>
                <a:solidFill>
                  <a:schemeClr val="bg1"/>
                </a:solidFill>
                <a:ea typeface="微软雅黑" pitchFamily="34" charset="-122"/>
              </a:rPr>
              <a:t>PART THREE</a:t>
            </a:r>
          </a:p>
        </p:txBody>
      </p:sp>
      <p:cxnSp>
        <p:nvCxnSpPr>
          <p:cNvPr id="20" name="直接连接符 19"/>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810964" y="1666312"/>
            <a:ext cx="2181820" cy="2185378"/>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5" name="Oval 7"/>
          <p:cNvSpPr>
            <a:spLocks noChangeArrowheads="1"/>
          </p:cNvSpPr>
          <p:nvPr/>
        </p:nvSpPr>
        <p:spPr bwMode="auto">
          <a:xfrm>
            <a:off x="2611362" y="1666312"/>
            <a:ext cx="2181820" cy="2185378"/>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6" name="Oval 8"/>
          <p:cNvSpPr>
            <a:spLocks noChangeArrowheads="1"/>
          </p:cNvSpPr>
          <p:nvPr/>
        </p:nvSpPr>
        <p:spPr bwMode="auto">
          <a:xfrm>
            <a:off x="4412482" y="1666312"/>
            <a:ext cx="2181820" cy="2185378"/>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7" name="Oval 9"/>
          <p:cNvSpPr>
            <a:spLocks noChangeArrowheads="1"/>
          </p:cNvSpPr>
          <p:nvPr/>
        </p:nvSpPr>
        <p:spPr bwMode="auto">
          <a:xfrm>
            <a:off x="6212880" y="1666312"/>
            <a:ext cx="2181820" cy="2185378"/>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Rectangle 24"/>
          <p:cNvSpPr>
            <a:spLocks noChangeArrowheads="1"/>
          </p:cNvSpPr>
          <p:nvPr/>
        </p:nvSpPr>
        <p:spPr bwMode="auto">
          <a:xfrm>
            <a:off x="11927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1" name="Rectangle 24"/>
          <p:cNvSpPr>
            <a:spLocks noChangeArrowheads="1"/>
          </p:cNvSpPr>
          <p:nvPr/>
        </p:nvSpPr>
        <p:spPr bwMode="auto">
          <a:xfrm>
            <a:off x="14087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01</a:t>
            </a:r>
            <a:endParaRPr lang="en-US" altLang="zh-CN" sz="3600" dirty="0">
              <a:solidFill>
                <a:schemeClr val="bg1"/>
              </a:solidFill>
            </a:endParaRPr>
          </a:p>
        </p:txBody>
      </p:sp>
      <p:cxnSp>
        <p:nvCxnSpPr>
          <p:cNvPr id="12" name="直接连接符 11"/>
          <p:cNvCxnSpPr/>
          <p:nvPr/>
        </p:nvCxnSpPr>
        <p:spPr>
          <a:xfrm>
            <a:off x="12471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24"/>
          <p:cNvSpPr>
            <a:spLocks noChangeArrowheads="1"/>
          </p:cNvSpPr>
          <p:nvPr/>
        </p:nvSpPr>
        <p:spPr bwMode="auto">
          <a:xfrm>
            <a:off x="30278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4" name="Rectangle 24"/>
          <p:cNvSpPr>
            <a:spLocks noChangeArrowheads="1"/>
          </p:cNvSpPr>
          <p:nvPr/>
        </p:nvSpPr>
        <p:spPr bwMode="auto">
          <a:xfrm>
            <a:off x="32438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02</a:t>
            </a:r>
            <a:endParaRPr lang="en-US" altLang="zh-CN" sz="3600" dirty="0">
              <a:solidFill>
                <a:schemeClr val="bg1"/>
              </a:solidFill>
            </a:endParaRPr>
          </a:p>
        </p:txBody>
      </p:sp>
      <p:cxnSp>
        <p:nvCxnSpPr>
          <p:cNvPr id="15" name="直接连接符 14"/>
          <p:cNvCxnSpPr/>
          <p:nvPr/>
        </p:nvCxnSpPr>
        <p:spPr>
          <a:xfrm>
            <a:off x="30822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24"/>
          <p:cNvSpPr>
            <a:spLocks noChangeArrowheads="1"/>
          </p:cNvSpPr>
          <p:nvPr/>
        </p:nvSpPr>
        <p:spPr bwMode="auto">
          <a:xfrm>
            <a:off x="483760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7" name="Rectangle 24"/>
          <p:cNvSpPr>
            <a:spLocks noChangeArrowheads="1"/>
          </p:cNvSpPr>
          <p:nvPr/>
        </p:nvSpPr>
        <p:spPr bwMode="auto">
          <a:xfrm>
            <a:off x="505363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03</a:t>
            </a:r>
            <a:endParaRPr lang="en-US" altLang="zh-CN" sz="3600" dirty="0">
              <a:solidFill>
                <a:schemeClr val="bg1"/>
              </a:solidFill>
            </a:endParaRPr>
          </a:p>
        </p:txBody>
      </p:sp>
      <p:cxnSp>
        <p:nvCxnSpPr>
          <p:cNvPr id="18" name="直接连接符 17"/>
          <p:cNvCxnSpPr/>
          <p:nvPr/>
        </p:nvCxnSpPr>
        <p:spPr>
          <a:xfrm>
            <a:off x="489201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6672758" y="2812747"/>
            <a:ext cx="136306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0" name="Rectangle 24"/>
          <p:cNvSpPr>
            <a:spLocks noChangeArrowheads="1"/>
          </p:cNvSpPr>
          <p:nvPr/>
        </p:nvSpPr>
        <p:spPr bwMode="auto">
          <a:xfrm>
            <a:off x="6888780" y="1889825"/>
            <a:ext cx="931022"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4400" b="1" dirty="0">
                <a:solidFill>
                  <a:schemeClr val="bg1"/>
                </a:solidFill>
              </a:rPr>
              <a:t>04</a:t>
            </a:r>
            <a:endParaRPr lang="en-US" altLang="zh-CN" sz="3600" dirty="0">
              <a:solidFill>
                <a:schemeClr val="bg1"/>
              </a:solidFill>
            </a:endParaRPr>
          </a:p>
        </p:txBody>
      </p:sp>
      <p:cxnSp>
        <p:nvCxnSpPr>
          <p:cNvPr id="21" name="直接连接符 20"/>
          <p:cNvCxnSpPr/>
          <p:nvPr/>
        </p:nvCxnSpPr>
        <p:spPr>
          <a:xfrm>
            <a:off x="6727163" y="2702605"/>
            <a:ext cx="125425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09589" y="1216749"/>
            <a:ext cx="8094859" cy="863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Group 65"/>
          <p:cNvGrpSpPr/>
          <p:nvPr/>
        </p:nvGrpSpPr>
        <p:grpSpPr bwMode="auto">
          <a:xfrm>
            <a:off x="576055" y="1755198"/>
            <a:ext cx="3311544" cy="2434705"/>
            <a:chOff x="3243" y="1030"/>
            <a:chExt cx="2132" cy="1567"/>
          </a:xfrm>
        </p:grpSpPr>
        <p:sp>
          <p:nvSpPr>
            <p:cNvPr id="6" name="Oval 66"/>
            <p:cNvSpPr>
              <a:spLocks noChangeArrowheads="1"/>
            </p:cNvSpPr>
            <p:nvPr/>
          </p:nvSpPr>
          <p:spPr bwMode="auto">
            <a:xfrm>
              <a:off x="3243" y="2555"/>
              <a:ext cx="2132" cy="42"/>
            </a:xfrm>
            <a:prstGeom prst="ellipse">
              <a:avLst/>
            </a:prstGeom>
            <a:gradFill rotWithShape="1">
              <a:gsLst>
                <a:gs pos="0">
                  <a:schemeClr val="accent5">
                    <a:alpha val="50000"/>
                  </a:schemeClr>
                </a:gs>
                <a:gs pos="100000">
                  <a:srgbClr val="F8F8F8">
                    <a:alpha val="0"/>
                  </a:srgb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pic>
          <p:nvPicPr>
            <p:cNvPr id="7" name="Picture 67" descr="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22" y="1030"/>
              <a:ext cx="2025" cy="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8" descr="psb"/>
            <p:cNvSpPr>
              <a:spLocks noChangeArrowheads="1"/>
            </p:cNvSpPr>
            <p:nvPr/>
          </p:nvSpPr>
          <p:spPr bwMode="auto">
            <a:xfrm>
              <a:off x="3395" y="1099"/>
              <a:ext cx="1871" cy="1083"/>
            </a:xfrm>
            <a:prstGeom prst="rect">
              <a:avLst/>
            </a:prstGeom>
            <a:blipFill dpi="0" rotWithShape="1">
              <a:blip r:embed="rId3" cstate="screen"/>
              <a:srcRect/>
              <a:stretch>
                <a:fillRect/>
              </a:stretch>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graphicFrame>
        <p:nvGraphicFramePr>
          <p:cNvPr id="9" name="图表 8"/>
          <p:cNvGraphicFramePr/>
          <p:nvPr/>
        </p:nvGraphicFramePr>
        <p:xfrm>
          <a:off x="4860032" y="2351957"/>
          <a:ext cx="3672408" cy="1799202"/>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24"/>
          <p:cNvSpPr>
            <a:spLocks noChangeArrowheads="1"/>
          </p:cNvSpPr>
          <p:nvPr/>
        </p:nvSpPr>
        <p:spPr bwMode="auto">
          <a:xfrm>
            <a:off x="4938666" y="1318238"/>
            <a:ext cx="3449758"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We have many PowerPoint templates that has been specifically designed.</a:t>
            </a:r>
          </a:p>
        </p:txBody>
      </p:sp>
      <p:sp>
        <p:nvSpPr>
          <p:cNvPr id="18"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7705" y="1419622"/>
            <a:ext cx="3384376" cy="2665118"/>
          </a:xfrm>
          <a:prstGeom prst="rect">
            <a:avLst/>
          </a:pr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52121" y="3655771"/>
            <a:ext cx="432048" cy="4321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84170" y="3655771"/>
            <a:ext cx="3312367" cy="432181"/>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24"/>
          <p:cNvSpPr>
            <a:spLocks noChangeArrowheads="1"/>
          </p:cNvSpPr>
          <p:nvPr/>
        </p:nvSpPr>
        <p:spPr bwMode="auto">
          <a:xfrm>
            <a:off x="4552121" y="1419621"/>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9" name="Rectangle 24"/>
          <p:cNvSpPr>
            <a:spLocks noChangeArrowheads="1"/>
          </p:cNvSpPr>
          <p:nvPr/>
        </p:nvSpPr>
        <p:spPr bwMode="auto">
          <a:xfrm>
            <a:off x="4971864" y="2143132"/>
            <a:ext cx="3324673" cy="13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18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5128185" y="3724083"/>
            <a:ext cx="3024337"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800" dirty="0">
                <a:solidFill>
                  <a:schemeClr val="bg1">
                    <a:lumMod val="50000"/>
                  </a:schemeClr>
                </a:solidFill>
              </a:rPr>
              <a:t>We have many PowerPoint templates that has been specifically designed.</a:t>
            </a:r>
          </a:p>
        </p:txBody>
      </p:sp>
      <p:sp>
        <p:nvSpPr>
          <p:cNvPr id="13" name="任意多边形 12"/>
          <p:cNvSpPr/>
          <p:nvPr/>
        </p:nvSpPr>
        <p:spPr>
          <a:xfrm>
            <a:off x="4633085" y="2238534"/>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633085" y="2757808"/>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4633085" y="3272316"/>
            <a:ext cx="214313" cy="138156"/>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10"/>
          <p:cNvSpPr>
            <a:spLocks noEditPoints="1"/>
          </p:cNvSpPr>
          <p:nvPr/>
        </p:nvSpPr>
        <p:spPr bwMode="auto">
          <a:xfrm>
            <a:off x="4679369" y="3752542"/>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39552" y="3506306"/>
            <a:ext cx="4032448" cy="666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117494" y="1462954"/>
            <a:ext cx="1669783" cy="2884334"/>
            <a:chOff x="5220072" y="1418828"/>
            <a:chExt cx="2055499" cy="3549516"/>
          </a:xfrm>
        </p:grpSpPr>
        <p:pic>
          <p:nvPicPr>
            <p:cNvPr id="6"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4874532" y="1462954"/>
            <a:ext cx="1669783" cy="2884334"/>
            <a:chOff x="5220072" y="1418828"/>
            <a:chExt cx="2055499" cy="3549516"/>
          </a:xfrm>
        </p:grpSpPr>
        <p:pic>
          <p:nvPicPr>
            <p:cNvPr id="9" name="Picture 2" descr="C:\Users\X-DOG\Desktop\Apple iPhone 6 and iPhone 6 Plus MOCKUP PSD - Wellgraphic.png"/>
            <p:cNvPicPr>
              <a:picLocks noChangeAspect="1" noChangeArrowheads="1"/>
            </p:cNvPicPr>
            <p:nvPr/>
          </p:nvPicPr>
          <p:blipFill>
            <a:blip r:embed="rId2"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5560218" y="1828799"/>
              <a:ext cx="1328738" cy="2421731"/>
            </a:xfrm>
            <a:prstGeom prst="rect">
              <a:avLst/>
            </a:prstGeom>
            <a:blipFill dpi="0" rotWithShape="1">
              <a:blip r:embed="rId3"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5862543" y="1188123"/>
            <a:ext cx="1987988" cy="3433996"/>
            <a:chOff x="5220072" y="1418828"/>
            <a:chExt cx="2055499" cy="3549516"/>
          </a:xfrm>
        </p:grpSpPr>
        <p:pic>
          <p:nvPicPr>
            <p:cNvPr id="8194" name="Picture 2" descr="C:\Users\X-DOG\Desktop\Apple iPhone 6 and iPhone 6 Plus MOCKUP PSD - Wellgraphic.png"/>
            <p:cNvPicPr>
              <a:picLocks noChangeAspect="1" noChangeArrowheads="1"/>
            </p:cNvPicPr>
            <p:nvPr/>
          </p:nvPicPr>
          <p:blipFill>
            <a:blip r:embed="rId4"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560218" y="1828799"/>
              <a:ext cx="1328738" cy="2421731"/>
            </a:xfrm>
            <a:prstGeom prst="rect">
              <a:avLst/>
            </a:prstGeom>
            <a:blipFill dpi="0" rotWithShape="1">
              <a:blip r:embed="rId5"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11" name="图表 10"/>
          <p:cNvGraphicFramePr/>
          <p:nvPr/>
        </p:nvGraphicFramePr>
        <p:xfrm>
          <a:off x="485213" y="1341156"/>
          <a:ext cx="4053861" cy="1889559"/>
        </p:xfrm>
        <a:graphic>
          <a:graphicData uri="http://schemas.openxmlformats.org/drawingml/2006/chart">
            <c:chart xmlns:c="http://schemas.openxmlformats.org/drawingml/2006/chart" xmlns:r="http://schemas.openxmlformats.org/officeDocument/2006/relationships" r:id="rId6"/>
          </a:graphicData>
        </a:graphic>
      </p:graphicFrame>
      <p:sp>
        <p:nvSpPr>
          <p:cNvPr id="16" name="Rectangle 24"/>
          <p:cNvSpPr>
            <a:spLocks noChangeArrowheads="1"/>
          </p:cNvSpPr>
          <p:nvPr/>
        </p:nvSpPr>
        <p:spPr bwMode="auto">
          <a:xfrm>
            <a:off x="683568" y="3576766"/>
            <a:ext cx="3744416"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a:t>
            </a:r>
          </a:p>
        </p:txBody>
      </p:sp>
      <p:sp>
        <p:nvSpPr>
          <p:cNvPr id="23"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Oval 6"/>
          <p:cNvSpPr>
            <a:spLocks noChangeArrowheads="1"/>
          </p:cNvSpPr>
          <p:nvPr/>
        </p:nvSpPr>
        <p:spPr bwMode="auto">
          <a:xfrm>
            <a:off x="923925" y="1332324"/>
            <a:ext cx="466725" cy="470045"/>
          </a:xfrm>
          <a:prstGeom prst="ellipse">
            <a:avLst/>
          </a:prstGeom>
          <a:solidFill>
            <a:schemeClr val="accent1"/>
          </a:solidFill>
          <a:ln>
            <a:noFill/>
          </a:ln>
        </p:spPr>
        <p:txBody>
          <a:bodyPr/>
          <a:lstStyle/>
          <a:p>
            <a:endParaRPr lang="zh-CN" altLang="en-US"/>
          </a:p>
        </p:txBody>
      </p:sp>
      <p:grpSp>
        <p:nvGrpSpPr>
          <p:cNvPr id="18439" name="Group 7"/>
          <p:cNvGrpSpPr/>
          <p:nvPr/>
        </p:nvGrpSpPr>
        <p:grpSpPr bwMode="auto">
          <a:xfrm>
            <a:off x="1065213" y="1445071"/>
            <a:ext cx="190500" cy="242963"/>
            <a:chOff x="0" y="0"/>
            <a:chExt cx="120" cy="153"/>
          </a:xfrm>
        </p:grpSpPr>
        <p:sp>
          <p:nvSpPr>
            <p:cNvPr id="18440" name="Freeform 8"/>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1" name="Freeform 9"/>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3" name="Oval 11"/>
          <p:cNvSpPr>
            <a:spLocks noChangeArrowheads="1"/>
          </p:cNvSpPr>
          <p:nvPr/>
        </p:nvSpPr>
        <p:spPr bwMode="auto">
          <a:xfrm>
            <a:off x="4813301" y="2177134"/>
            <a:ext cx="466725" cy="468458"/>
          </a:xfrm>
          <a:prstGeom prst="ellipse">
            <a:avLst/>
          </a:prstGeom>
          <a:solidFill>
            <a:schemeClr val="accent2"/>
          </a:solidFill>
          <a:ln>
            <a:noFill/>
          </a:ln>
        </p:spPr>
        <p:txBody>
          <a:bodyPr/>
          <a:lstStyle/>
          <a:p>
            <a:endParaRPr lang="zh-CN" altLang="en-US"/>
          </a:p>
        </p:txBody>
      </p:sp>
      <p:grpSp>
        <p:nvGrpSpPr>
          <p:cNvPr id="18444" name="Group 12"/>
          <p:cNvGrpSpPr/>
          <p:nvPr/>
        </p:nvGrpSpPr>
        <p:grpSpPr bwMode="auto">
          <a:xfrm>
            <a:off x="4926014" y="2300998"/>
            <a:ext cx="238125" cy="231847"/>
            <a:chOff x="0" y="0"/>
            <a:chExt cx="150" cy="146"/>
          </a:xfrm>
        </p:grpSpPr>
        <p:sp>
          <p:nvSpPr>
            <p:cNvPr id="18445" name="Freeform 13"/>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8" name="Oval 16"/>
          <p:cNvSpPr>
            <a:spLocks noChangeArrowheads="1"/>
          </p:cNvSpPr>
          <p:nvPr/>
        </p:nvSpPr>
        <p:spPr bwMode="auto">
          <a:xfrm>
            <a:off x="4813301" y="1332324"/>
            <a:ext cx="466725" cy="470045"/>
          </a:xfrm>
          <a:prstGeom prst="ellipse">
            <a:avLst/>
          </a:prstGeom>
          <a:solidFill>
            <a:schemeClr val="accent1"/>
          </a:solidFill>
          <a:ln>
            <a:noFill/>
          </a:ln>
        </p:spPr>
        <p:txBody>
          <a:bodyPr/>
          <a:lstStyle/>
          <a:p>
            <a:endParaRPr lang="zh-CN" altLang="en-US"/>
          </a:p>
        </p:txBody>
      </p:sp>
      <p:sp>
        <p:nvSpPr>
          <p:cNvPr id="18449" name="Freeform 17"/>
          <p:cNvSpPr/>
          <p:nvPr/>
        </p:nvSpPr>
        <p:spPr bwMode="auto">
          <a:xfrm>
            <a:off x="4968876" y="1472067"/>
            <a:ext cx="155575" cy="188971"/>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Oval 19"/>
          <p:cNvSpPr>
            <a:spLocks noChangeArrowheads="1"/>
          </p:cNvSpPr>
          <p:nvPr/>
        </p:nvSpPr>
        <p:spPr bwMode="auto">
          <a:xfrm>
            <a:off x="923925" y="2177134"/>
            <a:ext cx="466725" cy="468458"/>
          </a:xfrm>
          <a:prstGeom prst="ellipse">
            <a:avLst/>
          </a:prstGeom>
          <a:solidFill>
            <a:schemeClr val="accent2"/>
          </a:solidFill>
          <a:ln>
            <a:noFill/>
          </a:ln>
        </p:spPr>
        <p:txBody>
          <a:bodyPr/>
          <a:lstStyle/>
          <a:p>
            <a:endParaRPr lang="zh-CN" altLang="en-US"/>
          </a:p>
        </p:txBody>
      </p:sp>
      <p:sp>
        <p:nvSpPr>
          <p:cNvPr id="18452" name="Freeform 20"/>
          <p:cNvSpPr>
            <a:spLocks noEditPoints="1"/>
          </p:cNvSpPr>
          <p:nvPr/>
        </p:nvSpPr>
        <p:spPr bwMode="auto">
          <a:xfrm>
            <a:off x="1042988" y="2291469"/>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Oval 22"/>
          <p:cNvSpPr>
            <a:spLocks noChangeArrowheads="1"/>
          </p:cNvSpPr>
          <p:nvPr/>
        </p:nvSpPr>
        <p:spPr bwMode="auto">
          <a:xfrm>
            <a:off x="923925" y="3018769"/>
            <a:ext cx="466725" cy="468458"/>
          </a:xfrm>
          <a:prstGeom prst="ellipse">
            <a:avLst/>
          </a:prstGeom>
          <a:solidFill>
            <a:schemeClr val="accent3"/>
          </a:solidFill>
          <a:ln>
            <a:noFill/>
          </a:ln>
        </p:spPr>
        <p:txBody>
          <a:bodyPr/>
          <a:lstStyle/>
          <a:p>
            <a:endParaRPr lang="zh-CN" altLang="en-US"/>
          </a:p>
        </p:txBody>
      </p:sp>
      <p:sp>
        <p:nvSpPr>
          <p:cNvPr id="18455" name="Freeform 23"/>
          <p:cNvSpPr>
            <a:spLocks noEditPoints="1"/>
          </p:cNvSpPr>
          <p:nvPr/>
        </p:nvSpPr>
        <p:spPr bwMode="auto">
          <a:xfrm>
            <a:off x="1087439" y="3174392"/>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Oval 25"/>
          <p:cNvSpPr>
            <a:spLocks noChangeArrowheads="1"/>
          </p:cNvSpPr>
          <p:nvPr/>
        </p:nvSpPr>
        <p:spPr bwMode="auto">
          <a:xfrm>
            <a:off x="4813301" y="3860404"/>
            <a:ext cx="466725" cy="468458"/>
          </a:xfrm>
          <a:prstGeom prst="ellipse">
            <a:avLst/>
          </a:prstGeom>
          <a:solidFill>
            <a:schemeClr val="accent4"/>
          </a:solidFill>
          <a:ln>
            <a:noFill/>
          </a:ln>
        </p:spPr>
        <p:txBody>
          <a:bodyPr/>
          <a:lstStyle/>
          <a:p>
            <a:endParaRPr lang="zh-CN" altLang="en-US"/>
          </a:p>
        </p:txBody>
      </p:sp>
      <p:sp>
        <p:nvSpPr>
          <p:cNvPr id="18458" name="Freeform 26"/>
          <p:cNvSpPr>
            <a:spLocks noEditPoints="1"/>
          </p:cNvSpPr>
          <p:nvPr/>
        </p:nvSpPr>
        <p:spPr bwMode="auto">
          <a:xfrm>
            <a:off x="4972050" y="3987443"/>
            <a:ext cx="152400" cy="217555"/>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Oval 28"/>
          <p:cNvSpPr>
            <a:spLocks noChangeArrowheads="1"/>
          </p:cNvSpPr>
          <p:nvPr/>
        </p:nvSpPr>
        <p:spPr bwMode="auto">
          <a:xfrm>
            <a:off x="4813301" y="3018769"/>
            <a:ext cx="466725" cy="468458"/>
          </a:xfrm>
          <a:prstGeom prst="ellipse">
            <a:avLst/>
          </a:prstGeom>
          <a:solidFill>
            <a:schemeClr val="accent3"/>
          </a:solidFill>
          <a:ln>
            <a:noFill/>
          </a:ln>
        </p:spPr>
        <p:txBody>
          <a:bodyPr/>
          <a:lstStyle/>
          <a:p>
            <a:endParaRPr lang="zh-CN" altLang="en-US"/>
          </a:p>
        </p:txBody>
      </p:sp>
      <p:sp>
        <p:nvSpPr>
          <p:cNvPr id="18461" name="Freeform 29"/>
          <p:cNvSpPr>
            <a:spLocks noEditPoints="1"/>
          </p:cNvSpPr>
          <p:nvPr/>
        </p:nvSpPr>
        <p:spPr bwMode="auto">
          <a:xfrm>
            <a:off x="4930775" y="3152160"/>
            <a:ext cx="230188" cy="236611"/>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Oval 31"/>
          <p:cNvSpPr>
            <a:spLocks noChangeArrowheads="1"/>
          </p:cNvSpPr>
          <p:nvPr/>
        </p:nvSpPr>
        <p:spPr bwMode="auto">
          <a:xfrm>
            <a:off x="923925" y="3860404"/>
            <a:ext cx="466725" cy="468458"/>
          </a:xfrm>
          <a:prstGeom prst="ellipse">
            <a:avLst/>
          </a:prstGeom>
          <a:solidFill>
            <a:schemeClr val="accent4"/>
          </a:solidFill>
          <a:ln>
            <a:noFill/>
          </a:ln>
        </p:spPr>
        <p:txBody>
          <a:bodyPr/>
          <a:lstStyle/>
          <a:p>
            <a:endParaRPr lang="zh-CN" altLang="en-US"/>
          </a:p>
        </p:txBody>
      </p:sp>
      <p:sp>
        <p:nvSpPr>
          <p:cNvPr id="18464" name="Freeform 32"/>
          <p:cNvSpPr>
            <a:spLocks noEditPoints="1"/>
          </p:cNvSpPr>
          <p:nvPr/>
        </p:nvSpPr>
        <p:spPr bwMode="auto">
          <a:xfrm>
            <a:off x="1042988" y="3981091"/>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5" name="Rectangle 33"/>
          <p:cNvSpPr>
            <a:spLocks noChangeArrowheads="1"/>
          </p:cNvSpPr>
          <p:nvPr/>
        </p:nvSpPr>
        <p:spPr bwMode="auto">
          <a:xfrm>
            <a:off x="1501775" y="1333912"/>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6" name="Rectangle 34"/>
          <p:cNvSpPr>
            <a:spLocks noChangeArrowheads="1"/>
          </p:cNvSpPr>
          <p:nvPr/>
        </p:nvSpPr>
        <p:spPr bwMode="auto">
          <a:xfrm>
            <a:off x="1501775" y="2185074"/>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7" name="Rectangle 35"/>
          <p:cNvSpPr>
            <a:spLocks noChangeArrowheads="1"/>
          </p:cNvSpPr>
          <p:nvPr/>
        </p:nvSpPr>
        <p:spPr bwMode="auto">
          <a:xfrm>
            <a:off x="1501775" y="3017181"/>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8" name="Rectangle 36"/>
          <p:cNvSpPr>
            <a:spLocks noChangeArrowheads="1"/>
          </p:cNvSpPr>
          <p:nvPr/>
        </p:nvSpPr>
        <p:spPr bwMode="auto">
          <a:xfrm>
            <a:off x="1501775" y="3874696"/>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9" name="Rectangle 37"/>
          <p:cNvSpPr>
            <a:spLocks noChangeArrowheads="1"/>
          </p:cNvSpPr>
          <p:nvPr/>
        </p:nvSpPr>
        <p:spPr bwMode="auto">
          <a:xfrm>
            <a:off x="5389564" y="1333912"/>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0" name="Rectangle 38"/>
          <p:cNvSpPr>
            <a:spLocks noChangeArrowheads="1"/>
          </p:cNvSpPr>
          <p:nvPr/>
        </p:nvSpPr>
        <p:spPr bwMode="auto">
          <a:xfrm>
            <a:off x="5389564" y="2185074"/>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1" name="Rectangle 39"/>
          <p:cNvSpPr>
            <a:spLocks noChangeArrowheads="1"/>
          </p:cNvSpPr>
          <p:nvPr/>
        </p:nvSpPr>
        <p:spPr bwMode="auto">
          <a:xfrm>
            <a:off x="5389564" y="3017181"/>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2" name="Rectangle 40"/>
          <p:cNvSpPr>
            <a:spLocks noChangeArrowheads="1"/>
          </p:cNvSpPr>
          <p:nvPr/>
        </p:nvSpPr>
        <p:spPr bwMode="auto">
          <a:xfrm>
            <a:off x="5389564" y="3874696"/>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9"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211960" y="1946693"/>
            <a:ext cx="870751" cy="756874"/>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研究目标</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成果形式</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应用前景</a:t>
            </a:r>
          </a:p>
        </p:txBody>
      </p:sp>
      <p:sp>
        <p:nvSpPr>
          <p:cNvPr id="17" name="矩形 16"/>
          <p:cNvSpPr/>
          <p:nvPr/>
        </p:nvSpPr>
        <p:spPr>
          <a:xfrm>
            <a:off x="4211960" y="1555690"/>
            <a:ext cx="2520280" cy="400110"/>
          </a:xfrm>
          <a:prstGeom prst="rect">
            <a:avLst/>
          </a:prstGeom>
        </p:spPr>
        <p:txBody>
          <a:bodyPr wrap="square">
            <a:spAutoFit/>
          </a:bodyPr>
          <a:lstStyle/>
          <a:p>
            <a:r>
              <a:rPr lang="zh-CN" altLang="en-US" sz="2000" b="1" dirty="0">
                <a:ln w="6350">
                  <a:noFill/>
                </a:ln>
                <a:solidFill>
                  <a:schemeClr val="bg1"/>
                </a:solidFill>
                <a:latin typeface="Impact" pitchFamily="34" charset="0"/>
                <a:ea typeface="微软雅黑" pitchFamily="34" charset="-122"/>
              </a:rPr>
              <a:t>研究成果与应用</a:t>
            </a:r>
          </a:p>
        </p:txBody>
      </p:sp>
      <p:sp>
        <p:nvSpPr>
          <p:cNvPr id="18" name="矩形 17"/>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04</a:t>
            </a:r>
          </a:p>
        </p:txBody>
      </p:sp>
      <p:sp>
        <p:nvSpPr>
          <p:cNvPr id="19" name="矩形 18"/>
          <p:cNvSpPr/>
          <p:nvPr/>
        </p:nvSpPr>
        <p:spPr>
          <a:xfrm>
            <a:off x="2597508" y="2233196"/>
            <a:ext cx="1254412" cy="338554"/>
          </a:xfrm>
          <a:prstGeom prst="rect">
            <a:avLst/>
          </a:prstGeom>
        </p:spPr>
        <p:txBody>
          <a:bodyPr wrap="square">
            <a:spAutoFit/>
          </a:bodyPr>
          <a:lstStyle/>
          <a:p>
            <a:pPr algn="ctr"/>
            <a:r>
              <a:rPr lang="en-US" altLang="zh-CN" sz="1600" dirty="0">
                <a:ln w="6350">
                  <a:noFill/>
                </a:ln>
                <a:solidFill>
                  <a:schemeClr val="bg1"/>
                </a:solidFill>
                <a:ea typeface="微软雅黑" pitchFamily="34" charset="-122"/>
              </a:rPr>
              <a:t>PART FOUR</a:t>
            </a:r>
          </a:p>
        </p:txBody>
      </p:sp>
      <p:cxnSp>
        <p:nvCxnSpPr>
          <p:cNvPr id="20" name="直接连接符 19"/>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1560" y="1612897"/>
            <a:ext cx="1078632" cy="1078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709243" y="1612897"/>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24"/>
          <p:cNvSpPr>
            <a:spLocks noChangeArrowheads="1"/>
          </p:cNvSpPr>
          <p:nvPr/>
        </p:nvSpPr>
        <p:spPr bwMode="auto">
          <a:xfrm>
            <a:off x="1853258" y="1712788"/>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9" name="矩形 8"/>
          <p:cNvSpPr/>
          <p:nvPr/>
        </p:nvSpPr>
        <p:spPr>
          <a:xfrm>
            <a:off x="611560" y="2840096"/>
            <a:ext cx="1078632" cy="10789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709243" y="2840096"/>
            <a:ext cx="2862758" cy="1078965"/>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24"/>
          <p:cNvSpPr>
            <a:spLocks noChangeArrowheads="1"/>
          </p:cNvSpPr>
          <p:nvPr/>
        </p:nvSpPr>
        <p:spPr bwMode="auto">
          <a:xfrm>
            <a:off x="1853258" y="2939987"/>
            <a:ext cx="2574727" cy="886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a:t>
            </a:r>
            <a:r>
              <a:rPr lang="en-US" altLang="zh-CN" sz="800" dirty="0" err="1">
                <a:solidFill>
                  <a:schemeClr val="bg1">
                    <a:lumMod val="50000"/>
                  </a:schemeClr>
                </a:solidFill>
              </a:rPr>
              <a:t>time.We</a:t>
            </a:r>
            <a:r>
              <a:rPr lang="en-US" altLang="zh-CN" sz="800" dirty="0">
                <a:solidFill>
                  <a:schemeClr val="bg1">
                    <a:lumMod val="50000"/>
                  </a:schemeClr>
                </a:solidFill>
              </a:rPr>
              <a:t> have many PowerPoint templates that has been specifically designed to help anyone that is stepping into the world of PowerPoint for the very first time. </a:t>
            </a:r>
          </a:p>
        </p:txBody>
      </p:sp>
      <p:sp>
        <p:nvSpPr>
          <p:cNvPr id="12" name="矩形 11"/>
          <p:cNvSpPr/>
          <p:nvPr/>
        </p:nvSpPr>
        <p:spPr>
          <a:xfrm>
            <a:off x="4716016" y="1612897"/>
            <a:ext cx="3814915" cy="2306164"/>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14"/>
          <p:cNvSpPr>
            <a:spLocks noEditPoints="1"/>
          </p:cNvSpPr>
          <p:nvPr/>
        </p:nvSpPr>
        <p:spPr bwMode="auto">
          <a:xfrm>
            <a:off x="1040290" y="2018748"/>
            <a:ext cx="221171" cy="267263"/>
          </a:xfrm>
          <a:custGeom>
            <a:avLst/>
            <a:gdLst>
              <a:gd name="T0" fmla="*/ 75 w 116"/>
              <a:gd name="T1" fmla="*/ 56 h 140"/>
              <a:gd name="T2" fmla="*/ 97 w 116"/>
              <a:gd name="T3" fmla="*/ 56 h 140"/>
              <a:gd name="T4" fmla="*/ 103 w 116"/>
              <a:gd name="T5" fmla="*/ 61 h 140"/>
              <a:gd name="T6" fmla="*/ 100 w 116"/>
              <a:gd name="T7" fmla="*/ 66 h 140"/>
              <a:gd name="T8" fmla="*/ 9 w 116"/>
              <a:gd name="T9" fmla="*/ 138 h 140"/>
              <a:gd name="T10" fmla="*/ 1 w 116"/>
              <a:gd name="T11" fmla="*/ 137 h 140"/>
              <a:gd name="T12" fmla="*/ 1 w 116"/>
              <a:gd name="T13" fmla="*/ 131 h 140"/>
              <a:gd name="T14" fmla="*/ 36 w 116"/>
              <a:gd name="T15" fmla="*/ 67 h 140"/>
              <a:gd name="T16" fmla="*/ 15 w 116"/>
              <a:gd name="T17" fmla="*/ 67 h 140"/>
              <a:gd name="T18" fmla="*/ 10 w 116"/>
              <a:gd name="T19" fmla="*/ 61 h 140"/>
              <a:gd name="T20" fmla="*/ 11 w 116"/>
              <a:gd name="T21" fmla="*/ 58 h 140"/>
              <a:gd name="T22" fmla="*/ 49 w 116"/>
              <a:gd name="T23" fmla="*/ 3 h 140"/>
              <a:gd name="T24" fmla="*/ 54 w 116"/>
              <a:gd name="T25" fmla="*/ 1 h 140"/>
              <a:gd name="T26" fmla="*/ 54 w 116"/>
              <a:gd name="T27" fmla="*/ 0 h 140"/>
              <a:gd name="T28" fmla="*/ 111 w 116"/>
              <a:gd name="T29" fmla="*/ 0 h 140"/>
              <a:gd name="T30" fmla="*/ 116 w 116"/>
              <a:gd name="T31" fmla="*/ 6 h 140"/>
              <a:gd name="T32" fmla="*/ 114 w 116"/>
              <a:gd name="T33" fmla="*/ 10 h 140"/>
              <a:gd name="T34" fmla="*/ 75 w 116"/>
              <a:gd name="T35" fmla="*/ 56 h 140"/>
              <a:gd name="T36" fmla="*/ 81 w 116"/>
              <a:gd name="T37" fmla="*/ 67 h 140"/>
              <a:gd name="T38" fmla="*/ 81 w 116"/>
              <a:gd name="T39" fmla="*/ 67 h 140"/>
              <a:gd name="T40" fmla="*/ 63 w 116"/>
              <a:gd name="T41" fmla="*/ 67 h 140"/>
              <a:gd name="T42" fmla="*/ 63 w 116"/>
              <a:gd name="T43" fmla="*/ 67 h 140"/>
              <a:gd name="T44" fmla="*/ 60 w 116"/>
              <a:gd name="T45" fmla="*/ 65 h 140"/>
              <a:gd name="T46" fmla="*/ 59 w 116"/>
              <a:gd name="T47" fmla="*/ 58 h 140"/>
              <a:gd name="T48" fmla="*/ 99 w 116"/>
              <a:gd name="T49" fmla="*/ 11 h 140"/>
              <a:gd name="T50" fmla="*/ 57 w 116"/>
              <a:gd name="T51" fmla="*/ 11 h 140"/>
              <a:gd name="T52" fmla="*/ 26 w 116"/>
              <a:gd name="T53" fmla="*/ 56 h 140"/>
              <a:gd name="T54" fmla="*/ 45 w 116"/>
              <a:gd name="T55" fmla="*/ 56 h 140"/>
              <a:gd name="T56" fmla="*/ 45 w 116"/>
              <a:gd name="T57" fmla="*/ 56 h 140"/>
              <a:gd name="T58" fmla="*/ 48 w 116"/>
              <a:gd name="T59" fmla="*/ 56 h 140"/>
              <a:gd name="T60" fmla="*/ 50 w 116"/>
              <a:gd name="T61" fmla="*/ 64 h 140"/>
              <a:gd name="T62" fmla="*/ 23 w 116"/>
              <a:gd name="T63" fmla="*/ 113 h 140"/>
              <a:gd name="T64" fmla="*/ 81 w 116"/>
              <a:gd name="T65" fmla="*/ 6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40">
                <a:moveTo>
                  <a:pt x="75" y="56"/>
                </a:moveTo>
                <a:cubicBezTo>
                  <a:pt x="97" y="56"/>
                  <a:pt x="97" y="56"/>
                  <a:pt x="97" y="56"/>
                </a:cubicBezTo>
                <a:cubicBezTo>
                  <a:pt x="100" y="56"/>
                  <a:pt x="103" y="58"/>
                  <a:pt x="103" y="61"/>
                </a:cubicBezTo>
                <a:cubicBezTo>
                  <a:pt x="103" y="63"/>
                  <a:pt x="102" y="65"/>
                  <a:pt x="100" y="66"/>
                </a:cubicBezTo>
                <a:cubicBezTo>
                  <a:pt x="9" y="138"/>
                  <a:pt x="9" y="138"/>
                  <a:pt x="9" y="138"/>
                </a:cubicBezTo>
                <a:cubicBezTo>
                  <a:pt x="6" y="140"/>
                  <a:pt x="3" y="140"/>
                  <a:pt x="1" y="137"/>
                </a:cubicBezTo>
                <a:cubicBezTo>
                  <a:pt x="0" y="136"/>
                  <a:pt x="0" y="133"/>
                  <a:pt x="1" y="131"/>
                </a:cubicBezTo>
                <a:cubicBezTo>
                  <a:pt x="36" y="67"/>
                  <a:pt x="36" y="67"/>
                  <a:pt x="36" y="67"/>
                </a:cubicBezTo>
                <a:cubicBezTo>
                  <a:pt x="15" y="67"/>
                  <a:pt x="15" y="67"/>
                  <a:pt x="15" y="67"/>
                </a:cubicBezTo>
                <a:cubicBezTo>
                  <a:pt x="12" y="67"/>
                  <a:pt x="10" y="64"/>
                  <a:pt x="10" y="61"/>
                </a:cubicBezTo>
                <a:cubicBezTo>
                  <a:pt x="10" y="60"/>
                  <a:pt x="10" y="59"/>
                  <a:pt x="11" y="58"/>
                </a:cubicBezTo>
                <a:cubicBezTo>
                  <a:pt x="49" y="3"/>
                  <a:pt x="49" y="3"/>
                  <a:pt x="49" y="3"/>
                </a:cubicBezTo>
                <a:cubicBezTo>
                  <a:pt x="50" y="1"/>
                  <a:pt x="52" y="1"/>
                  <a:pt x="54" y="1"/>
                </a:cubicBezTo>
                <a:cubicBezTo>
                  <a:pt x="54" y="0"/>
                  <a:pt x="54" y="0"/>
                  <a:pt x="54" y="0"/>
                </a:cubicBezTo>
                <a:cubicBezTo>
                  <a:pt x="111" y="0"/>
                  <a:pt x="111" y="0"/>
                  <a:pt x="111" y="0"/>
                </a:cubicBezTo>
                <a:cubicBezTo>
                  <a:pt x="114" y="0"/>
                  <a:pt x="116" y="3"/>
                  <a:pt x="116" y="6"/>
                </a:cubicBezTo>
                <a:cubicBezTo>
                  <a:pt x="116" y="7"/>
                  <a:pt x="115" y="9"/>
                  <a:pt x="114" y="10"/>
                </a:cubicBezTo>
                <a:cubicBezTo>
                  <a:pt x="75" y="56"/>
                  <a:pt x="75" y="56"/>
                  <a:pt x="75" y="56"/>
                </a:cubicBezTo>
                <a:close/>
                <a:moveTo>
                  <a:pt x="81" y="67"/>
                </a:moveTo>
                <a:cubicBezTo>
                  <a:pt x="81" y="67"/>
                  <a:pt x="81" y="67"/>
                  <a:pt x="81" y="67"/>
                </a:cubicBezTo>
                <a:cubicBezTo>
                  <a:pt x="63" y="67"/>
                  <a:pt x="63" y="67"/>
                  <a:pt x="63" y="67"/>
                </a:cubicBezTo>
                <a:cubicBezTo>
                  <a:pt x="63" y="67"/>
                  <a:pt x="63" y="67"/>
                  <a:pt x="63" y="67"/>
                </a:cubicBezTo>
                <a:cubicBezTo>
                  <a:pt x="62" y="67"/>
                  <a:pt x="61" y="66"/>
                  <a:pt x="60" y="65"/>
                </a:cubicBezTo>
                <a:cubicBezTo>
                  <a:pt x="57" y="63"/>
                  <a:pt x="57" y="60"/>
                  <a:pt x="59" y="58"/>
                </a:cubicBezTo>
                <a:cubicBezTo>
                  <a:pt x="99" y="11"/>
                  <a:pt x="99" y="11"/>
                  <a:pt x="99" y="11"/>
                </a:cubicBezTo>
                <a:cubicBezTo>
                  <a:pt x="57" y="11"/>
                  <a:pt x="57" y="11"/>
                  <a:pt x="57" y="11"/>
                </a:cubicBezTo>
                <a:cubicBezTo>
                  <a:pt x="26" y="56"/>
                  <a:pt x="26" y="56"/>
                  <a:pt x="26" y="56"/>
                </a:cubicBezTo>
                <a:cubicBezTo>
                  <a:pt x="45" y="56"/>
                  <a:pt x="45" y="56"/>
                  <a:pt x="45" y="56"/>
                </a:cubicBezTo>
                <a:cubicBezTo>
                  <a:pt x="45" y="56"/>
                  <a:pt x="45" y="56"/>
                  <a:pt x="45" y="56"/>
                </a:cubicBezTo>
                <a:cubicBezTo>
                  <a:pt x="46" y="56"/>
                  <a:pt x="47" y="56"/>
                  <a:pt x="48" y="56"/>
                </a:cubicBezTo>
                <a:cubicBezTo>
                  <a:pt x="51" y="58"/>
                  <a:pt x="52" y="61"/>
                  <a:pt x="50" y="64"/>
                </a:cubicBezTo>
                <a:cubicBezTo>
                  <a:pt x="23" y="113"/>
                  <a:pt x="23" y="113"/>
                  <a:pt x="23" y="113"/>
                </a:cubicBezTo>
                <a:cubicBezTo>
                  <a:pt x="81" y="67"/>
                  <a:pt x="81" y="67"/>
                  <a:pt x="81"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
          <p:cNvSpPr>
            <a:spLocks noEditPoints="1"/>
          </p:cNvSpPr>
          <p:nvPr/>
        </p:nvSpPr>
        <p:spPr bwMode="auto">
          <a:xfrm>
            <a:off x="1017690" y="3244735"/>
            <a:ext cx="267181" cy="269686"/>
          </a:xfrm>
          <a:custGeom>
            <a:avLst/>
            <a:gdLst>
              <a:gd name="T0" fmla="*/ 116 w 140"/>
              <a:gd name="T1" fmla="*/ 2 h 141"/>
              <a:gd name="T2" fmla="*/ 122 w 140"/>
              <a:gd name="T3" fmla="*/ 3 h 141"/>
              <a:gd name="T4" fmla="*/ 122 w 140"/>
              <a:gd name="T5" fmla="*/ 3 h 141"/>
              <a:gd name="T6" fmla="*/ 138 w 140"/>
              <a:gd name="T7" fmla="*/ 19 h 141"/>
              <a:gd name="T8" fmla="*/ 138 w 140"/>
              <a:gd name="T9" fmla="*/ 19 h 141"/>
              <a:gd name="T10" fmla="*/ 139 w 140"/>
              <a:gd name="T11" fmla="*/ 25 h 141"/>
              <a:gd name="T12" fmla="*/ 118 w 140"/>
              <a:gd name="T13" fmla="*/ 43 h 141"/>
              <a:gd name="T14" fmla="*/ 103 w 140"/>
              <a:gd name="T15" fmla="*/ 46 h 141"/>
              <a:gd name="T16" fmla="*/ 99 w 140"/>
              <a:gd name="T17" fmla="*/ 102 h 141"/>
              <a:gd name="T18" fmla="*/ 69 w 140"/>
              <a:gd name="T19" fmla="*/ 115 h 141"/>
              <a:gd name="T20" fmla="*/ 26 w 140"/>
              <a:gd name="T21" fmla="*/ 72 h 141"/>
              <a:gd name="T22" fmla="*/ 69 w 140"/>
              <a:gd name="T23" fmla="*/ 29 h 141"/>
              <a:gd name="T24" fmla="*/ 100 w 140"/>
              <a:gd name="T25" fmla="*/ 33 h 141"/>
              <a:gd name="T26" fmla="*/ 98 w 140"/>
              <a:gd name="T27" fmla="*/ 20 h 141"/>
              <a:gd name="T28" fmla="*/ 124 w 140"/>
              <a:gd name="T29" fmla="*/ 55 h 141"/>
              <a:gd name="T30" fmla="*/ 135 w 140"/>
              <a:gd name="T31" fmla="*/ 52 h 141"/>
              <a:gd name="T32" fmla="*/ 138 w 140"/>
              <a:gd name="T33" fmla="*/ 72 h 141"/>
              <a:gd name="T34" fmla="*/ 69 w 140"/>
              <a:gd name="T35" fmla="*/ 141 h 141"/>
              <a:gd name="T36" fmla="*/ 0 w 140"/>
              <a:gd name="T37" fmla="*/ 72 h 141"/>
              <a:gd name="T38" fmla="*/ 69 w 140"/>
              <a:gd name="T39" fmla="*/ 3 h 141"/>
              <a:gd name="T40" fmla="*/ 89 w 140"/>
              <a:gd name="T41" fmla="*/ 6 h 141"/>
              <a:gd name="T42" fmla="*/ 86 w 140"/>
              <a:gd name="T43" fmla="*/ 16 h 141"/>
              <a:gd name="T44" fmla="*/ 69 w 140"/>
              <a:gd name="T45" fmla="*/ 14 h 141"/>
              <a:gd name="T46" fmla="*/ 11 w 140"/>
              <a:gd name="T47" fmla="*/ 72 h 141"/>
              <a:gd name="T48" fmla="*/ 69 w 140"/>
              <a:gd name="T49" fmla="*/ 130 h 141"/>
              <a:gd name="T50" fmla="*/ 127 w 140"/>
              <a:gd name="T51" fmla="*/ 72 h 141"/>
              <a:gd name="T52" fmla="*/ 124 w 140"/>
              <a:gd name="T53" fmla="*/ 55 h 141"/>
              <a:gd name="T54" fmla="*/ 69 w 140"/>
              <a:gd name="T55" fmla="*/ 52 h 141"/>
              <a:gd name="T56" fmla="*/ 90 w 140"/>
              <a:gd name="T57" fmla="*/ 43 h 141"/>
              <a:gd name="T58" fmla="*/ 43 w 140"/>
              <a:gd name="T59" fmla="*/ 46 h 141"/>
              <a:gd name="T60" fmla="*/ 43 w 140"/>
              <a:gd name="T61" fmla="*/ 46 h 141"/>
              <a:gd name="T62" fmla="*/ 43 w 140"/>
              <a:gd name="T63" fmla="*/ 98 h 141"/>
              <a:gd name="T64" fmla="*/ 94 w 140"/>
              <a:gd name="T65" fmla="*/ 98 h 141"/>
              <a:gd name="T66" fmla="*/ 105 w 140"/>
              <a:gd name="T67" fmla="*/ 72 h 141"/>
              <a:gd name="T68" fmla="*/ 86 w 140"/>
              <a:gd name="T69" fmla="*/ 62 h 141"/>
              <a:gd name="T70" fmla="*/ 83 w 140"/>
              <a:gd name="T71" fmla="*/ 86 h 141"/>
              <a:gd name="T72" fmla="*/ 69 w 140"/>
              <a:gd name="T73" fmla="*/ 92 h 141"/>
              <a:gd name="T74" fmla="*/ 55 w 140"/>
              <a:gd name="T75" fmla="*/ 86 h 141"/>
              <a:gd name="T76" fmla="*/ 55 w 140"/>
              <a:gd name="T77" fmla="*/ 58 h 141"/>
              <a:gd name="T78" fmla="*/ 69 w 140"/>
              <a:gd name="T79" fmla="*/ 52 h 141"/>
              <a:gd name="T80" fmla="*/ 73 w 140"/>
              <a:gd name="T81" fmla="*/ 60 h 141"/>
              <a:gd name="T82" fmla="*/ 60 w 140"/>
              <a:gd name="T83" fmla="*/ 63 h 141"/>
              <a:gd name="T84" fmla="*/ 56 w 140"/>
              <a:gd name="T85" fmla="*/ 72 h 141"/>
              <a:gd name="T86" fmla="*/ 69 w 140"/>
              <a:gd name="T87" fmla="*/ 85 h 141"/>
              <a:gd name="T88" fmla="*/ 78 w 140"/>
              <a:gd name="T89" fmla="*/ 81 h 141"/>
              <a:gd name="T90" fmla="*/ 81 w 140"/>
              <a:gd name="T91" fmla="*/ 68 h 141"/>
              <a:gd name="T92" fmla="*/ 65 w 140"/>
              <a:gd name="T93" fmla="*/ 76 h 141"/>
              <a:gd name="T94" fmla="*/ 73 w 140"/>
              <a:gd name="T95" fmla="*/ 60 h 141"/>
              <a:gd name="T96" fmla="*/ 117 w 140"/>
              <a:gd name="T97" fmla="*/ 10 h 141"/>
              <a:gd name="T98" fmla="*/ 106 w 140"/>
              <a:gd name="T99" fmla="*/ 30 h 141"/>
              <a:gd name="T100" fmla="*/ 117 w 140"/>
              <a:gd name="T101" fmla="*/ 10 h 141"/>
              <a:gd name="T102" fmla="*/ 123 w 140"/>
              <a:gd name="T103" fmla="*/ 22 h 141"/>
              <a:gd name="T104" fmla="*/ 118 w 140"/>
              <a:gd name="T105" fmla="*/ 37 h 141"/>
              <a:gd name="T106" fmla="*/ 123 w 140"/>
              <a:gd name="T107" fmla="*/ 2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41">
                <a:moveTo>
                  <a:pt x="98" y="20"/>
                </a:moveTo>
                <a:cubicBezTo>
                  <a:pt x="116" y="2"/>
                  <a:pt x="116" y="2"/>
                  <a:pt x="116" y="2"/>
                </a:cubicBezTo>
                <a:cubicBezTo>
                  <a:pt x="118" y="0"/>
                  <a:pt x="120" y="0"/>
                  <a:pt x="121" y="2"/>
                </a:cubicBezTo>
                <a:cubicBezTo>
                  <a:pt x="121" y="2"/>
                  <a:pt x="122" y="3"/>
                  <a:pt x="122" y="3"/>
                </a:cubicBezTo>
                <a:cubicBezTo>
                  <a:pt x="122" y="3"/>
                  <a:pt x="122" y="3"/>
                  <a:pt x="122" y="3"/>
                </a:cubicBezTo>
                <a:cubicBezTo>
                  <a:pt x="122" y="3"/>
                  <a:pt x="122" y="3"/>
                  <a:pt x="122" y="3"/>
                </a:cubicBezTo>
                <a:cubicBezTo>
                  <a:pt x="125" y="16"/>
                  <a:pt x="125" y="16"/>
                  <a:pt x="125" y="16"/>
                </a:cubicBezTo>
                <a:cubicBezTo>
                  <a:pt x="138" y="19"/>
                  <a:pt x="138" y="19"/>
                  <a:pt x="138" y="19"/>
                </a:cubicBezTo>
                <a:cubicBezTo>
                  <a:pt x="138" y="19"/>
                  <a:pt x="138" y="19"/>
                  <a:pt x="138" y="19"/>
                </a:cubicBezTo>
                <a:cubicBezTo>
                  <a:pt x="138" y="19"/>
                  <a:pt x="138" y="19"/>
                  <a:pt x="138" y="19"/>
                </a:cubicBezTo>
                <a:cubicBezTo>
                  <a:pt x="138" y="19"/>
                  <a:pt x="139" y="19"/>
                  <a:pt x="139" y="20"/>
                </a:cubicBezTo>
                <a:cubicBezTo>
                  <a:pt x="140" y="21"/>
                  <a:pt x="140" y="23"/>
                  <a:pt x="139" y="25"/>
                </a:cubicBezTo>
                <a:cubicBezTo>
                  <a:pt x="121" y="43"/>
                  <a:pt x="121" y="43"/>
                  <a:pt x="121" y="43"/>
                </a:cubicBezTo>
                <a:cubicBezTo>
                  <a:pt x="120" y="43"/>
                  <a:pt x="119" y="44"/>
                  <a:pt x="118" y="43"/>
                </a:cubicBezTo>
                <a:cubicBezTo>
                  <a:pt x="108" y="41"/>
                  <a:pt x="108" y="41"/>
                  <a:pt x="108" y="41"/>
                </a:cubicBezTo>
                <a:cubicBezTo>
                  <a:pt x="103" y="46"/>
                  <a:pt x="103" y="46"/>
                  <a:pt x="103" y="46"/>
                </a:cubicBezTo>
                <a:cubicBezTo>
                  <a:pt x="108" y="53"/>
                  <a:pt x="112" y="62"/>
                  <a:pt x="112" y="72"/>
                </a:cubicBezTo>
                <a:cubicBezTo>
                  <a:pt x="112" y="84"/>
                  <a:pt x="107" y="95"/>
                  <a:pt x="99" y="102"/>
                </a:cubicBezTo>
                <a:cubicBezTo>
                  <a:pt x="99" y="102"/>
                  <a:pt x="99" y="102"/>
                  <a:pt x="99" y="102"/>
                </a:cubicBezTo>
                <a:cubicBezTo>
                  <a:pt x="91" y="110"/>
                  <a:pt x="81" y="115"/>
                  <a:pt x="69" y="115"/>
                </a:cubicBezTo>
                <a:cubicBezTo>
                  <a:pt x="57" y="115"/>
                  <a:pt x="46" y="110"/>
                  <a:pt x="39" y="102"/>
                </a:cubicBezTo>
                <a:cubicBezTo>
                  <a:pt x="31" y="95"/>
                  <a:pt x="26" y="84"/>
                  <a:pt x="26" y="72"/>
                </a:cubicBezTo>
                <a:cubicBezTo>
                  <a:pt x="26" y="60"/>
                  <a:pt x="31" y="50"/>
                  <a:pt x="39" y="42"/>
                </a:cubicBezTo>
                <a:cubicBezTo>
                  <a:pt x="46" y="34"/>
                  <a:pt x="57" y="29"/>
                  <a:pt x="69" y="29"/>
                </a:cubicBezTo>
                <a:cubicBezTo>
                  <a:pt x="79" y="29"/>
                  <a:pt x="88" y="33"/>
                  <a:pt x="95" y="38"/>
                </a:cubicBezTo>
                <a:cubicBezTo>
                  <a:pt x="100" y="33"/>
                  <a:pt x="100" y="33"/>
                  <a:pt x="100" y="33"/>
                </a:cubicBezTo>
                <a:cubicBezTo>
                  <a:pt x="98" y="23"/>
                  <a:pt x="98" y="23"/>
                  <a:pt x="98" y="23"/>
                </a:cubicBezTo>
                <a:cubicBezTo>
                  <a:pt x="97" y="22"/>
                  <a:pt x="98" y="21"/>
                  <a:pt x="98" y="20"/>
                </a:cubicBezTo>
                <a:close/>
                <a:moveTo>
                  <a:pt x="124" y="55"/>
                </a:moveTo>
                <a:cubicBezTo>
                  <a:pt x="124" y="55"/>
                  <a:pt x="124" y="55"/>
                  <a:pt x="124" y="55"/>
                </a:cubicBezTo>
                <a:cubicBezTo>
                  <a:pt x="124" y="52"/>
                  <a:pt x="125" y="49"/>
                  <a:pt x="128" y="48"/>
                </a:cubicBezTo>
                <a:cubicBezTo>
                  <a:pt x="131" y="47"/>
                  <a:pt x="134" y="49"/>
                  <a:pt x="135" y="52"/>
                </a:cubicBezTo>
                <a:cubicBezTo>
                  <a:pt x="136" y="55"/>
                  <a:pt x="137" y="58"/>
                  <a:pt x="137" y="62"/>
                </a:cubicBezTo>
                <a:cubicBezTo>
                  <a:pt x="138" y="65"/>
                  <a:pt x="138" y="69"/>
                  <a:pt x="138" y="72"/>
                </a:cubicBezTo>
                <a:cubicBezTo>
                  <a:pt x="138" y="91"/>
                  <a:pt x="130" y="108"/>
                  <a:pt x="118" y="121"/>
                </a:cubicBezTo>
                <a:cubicBezTo>
                  <a:pt x="105" y="133"/>
                  <a:pt x="88" y="141"/>
                  <a:pt x="69" y="141"/>
                </a:cubicBezTo>
                <a:cubicBezTo>
                  <a:pt x="50" y="141"/>
                  <a:pt x="33" y="133"/>
                  <a:pt x="20" y="121"/>
                </a:cubicBezTo>
                <a:cubicBezTo>
                  <a:pt x="8" y="108"/>
                  <a:pt x="0" y="91"/>
                  <a:pt x="0" y="72"/>
                </a:cubicBezTo>
                <a:cubicBezTo>
                  <a:pt x="0" y="53"/>
                  <a:pt x="8" y="36"/>
                  <a:pt x="20" y="23"/>
                </a:cubicBezTo>
                <a:cubicBezTo>
                  <a:pt x="33" y="11"/>
                  <a:pt x="50" y="3"/>
                  <a:pt x="69" y="3"/>
                </a:cubicBezTo>
                <a:cubicBezTo>
                  <a:pt x="72" y="3"/>
                  <a:pt x="76" y="3"/>
                  <a:pt x="79" y="4"/>
                </a:cubicBezTo>
                <a:cubicBezTo>
                  <a:pt x="82" y="4"/>
                  <a:pt x="86" y="5"/>
                  <a:pt x="89" y="6"/>
                </a:cubicBezTo>
                <a:cubicBezTo>
                  <a:pt x="92" y="7"/>
                  <a:pt x="93" y="10"/>
                  <a:pt x="93" y="13"/>
                </a:cubicBezTo>
                <a:cubicBezTo>
                  <a:pt x="92" y="16"/>
                  <a:pt x="89" y="17"/>
                  <a:pt x="86" y="16"/>
                </a:cubicBezTo>
                <a:cubicBezTo>
                  <a:pt x="83" y="16"/>
                  <a:pt x="80" y="15"/>
                  <a:pt x="77" y="15"/>
                </a:cubicBezTo>
                <a:cubicBezTo>
                  <a:pt x="75" y="14"/>
                  <a:pt x="72" y="14"/>
                  <a:pt x="69" y="14"/>
                </a:cubicBezTo>
                <a:cubicBezTo>
                  <a:pt x="53" y="14"/>
                  <a:pt x="38" y="21"/>
                  <a:pt x="28" y="31"/>
                </a:cubicBezTo>
                <a:cubicBezTo>
                  <a:pt x="17" y="42"/>
                  <a:pt x="11" y="56"/>
                  <a:pt x="11" y="72"/>
                </a:cubicBezTo>
                <a:cubicBezTo>
                  <a:pt x="11" y="88"/>
                  <a:pt x="17" y="103"/>
                  <a:pt x="28" y="113"/>
                </a:cubicBezTo>
                <a:cubicBezTo>
                  <a:pt x="38" y="124"/>
                  <a:pt x="53" y="130"/>
                  <a:pt x="69" y="130"/>
                </a:cubicBezTo>
                <a:cubicBezTo>
                  <a:pt x="85" y="130"/>
                  <a:pt x="99" y="124"/>
                  <a:pt x="110" y="113"/>
                </a:cubicBezTo>
                <a:cubicBezTo>
                  <a:pt x="120" y="103"/>
                  <a:pt x="127" y="88"/>
                  <a:pt x="127" y="72"/>
                </a:cubicBezTo>
                <a:cubicBezTo>
                  <a:pt x="127" y="69"/>
                  <a:pt x="127" y="66"/>
                  <a:pt x="126" y="64"/>
                </a:cubicBezTo>
                <a:cubicBezTo>
                  <a:pt x="126" y="61"/>
                  <a:pt x="125" y="58"/>
                  <a:pt x="124" y="55"/>
                </a:cubicBezTo>
                <a:close/>
                <a:moveTo>
                  <a:pt x="69" y="52"/>
                </a:moveTo>
                <a:cubicBezTo>
                  <a:pt x="69" y="52"/>
                  <a:pt x="69" y="52"/>
                  <a:pt x="69" y="52"/>
                </a:cubicBezTo>
                <a:cubicBezTo>
                  <a:pt x="72" y="52"/>
                  <a:pt x="76" y="53"/>
                  <a:pt x="78" y="55"/>
                </a:cubicBezTo>
                <a:cubicBezTo>
                  <a:pt x="90" y="43"/>
                  <a:pt x="90" y="43"/>
                  <a:pt x="90" y="43"/>
                </a:cubicBezTo>
                <a:cubicBezTo>
                  <a:pt x="84" y="38"/>
                  <a:pt x="77" y="36"/>
                  <a:pt x="69" y="36"/>
                </a:cubicBezTo>
                <a:cubicBezTo>
                  <a:pt x="59" y="36"/>
                  <a:pt x="50" y="40"/>
                  <a:pt x="43" y="46"/>
                </a:cubicBezTo>
                <a:cubicBezTo>
                  <a:pt x="43" y="46"/>
                  <a:pt x="43" y="46"/>
                  <a:pt x="43" y="46"/>
                </a:cubicBezTo>
                <a:cubicBezTo>
                  <a:pt x="43" y="46"/>
                  <a:pt x="43" y="46"/>
                  <a:pt x="43" y="46"/>
                </a:cubicBezTo>
                <a:cubicBezTo>
                  <a:pt x="37" y="53"/>
                  <a:pt x="33" y="62"/>
                  <a:pt x="33" y="72"/>
                </a:cubicBezTo>
                <a:cubicBezTo>
                  <a:pt x="33" y="82"/>
                  <a:pt x="37" y="91"/>
                  <a:pt x="43" y="98"/>
                </a:cubicBezTo>
                <a:cubicBezTo>
                  <a:pt x="50" y="104"/>
                  <a:pt x="59" y="108"/>
                  <a:pt x="69" y="108"/>
                </a:cubicBezTo>
                <a:cubicBezTo>
                  <a:pt x="79" y="108"/>
                  <a:pt x="88" y="104"/>
                  <a:pt x="94" y="98"/>
                </a:cubicBezTo>
                <a:cubicBezTo>
                  <a:pt x="95" y="98"/>
                  <a:pt x="95" y="98"/>
                  <a:pt x="95" y="98"/>
                </a:cubicBezTo>
                <a:cubicBezTo>
                  <a:pt x="101" y="91"/>
                  <a:pt x="105" y="82"/>
                  <a:pt x="105" y="72"/>
                </a:cubicBezTo>
                <a:cubicBezTo>
                  <a:pt x="105" y="64"/>
                  <a:pt x="103" y="57"/>
                  <a:pt x="98" y="51"/>
                </a:cubicBezTo>
                <a:cubicBezTo>
                  <a:pt x="86" y="62"/>
                  <a:pt x="86" y="62"/>
                  <a:pt x="86" y="62"/>
                </a:cubicBezTo>
                <a:cubicBezTo>
                  <a:pt x="88" y="65"/>
                  <a:pt x="89" y="69"/>
                  <a:pt x="89" y="72"/>
                </a:cubicBezTo>
                <a:cubicBezTo>
                  <a:pt x="89" y="77"/>
                  <a:pt x="86" y="82"/>
                  <a:pt x="83" y="86"/>
                </a:cubicBezTo>
                <a:cubicBezTo>
                  <a:pt x="83" y="86"/>
                  <a:pt x="83" y="86"/>
                  <a:pt x="83" y="86"/>
                </a:cubicBezTo>
                <a:cubicBezTo>
                  <a:pt x="79" y="90"/>
                  <a:pt x="74" y="92"/>
                  <a:pt x="69" y="92"/>
                </a:cubicBezTo>
                <a:cubicBezTo>
                  <a:pt x="63" y="92"/>
                  <a:pt x="59" y="90"/>
                  <a:pt x="55" y="86"/>
                </a:cubicBezTo>
                <a:cubicBezTo>
                  <a:pt x="55" y="86"/>
                  <a:pt x="55" y="86"/>
                  <a:pt x="55" y="86"/>
                </a:cubicBezTo>
                <a:cubicBezTo>
                  <a:pt x="51" y="82"/>
                  <a:pt x="49" y="78"/>
                  <a:pt x="49" y="72"/>
                </a:cubicBezTo>
                <a:cubicBezTo>
                  <a:pt x="49" y="67"/>
                  <a:pt x="51" y="62"/>
                  <a:pt x="55" y="58"/>
                </a:cubicBezTo>
                <a:cubicBezTo>
                  <a:pt x="55" y="58"/>
                  <a:pt x="55" y="58"/>
                  <a:pt x="55" y="58"/>
                </a:cubicBezTo>
                <a:cubicBezTo>
                  <a:pt x="59" y="55"/>
                  <a:pt x="63" y="52"/>
                  <a:pt x="69" y="52"/>
                </a:cubicBezTo>
                <a:close/>
                <a:moveTo>
                  <a:pt x="73" y="60"/>
                </a:moveTo>
                <a:cubicBezTo>
                  <a:pt x="73" y="60"/>
                  <a:pt x="73" y="60"/>
                  <a:pt x="73" y="60"/>
                </a:cubicBezTo>
                <a:cubicBezTo>
                  <a:pt x="72" y="59"/>
                  <a:pt x="71" y="59"/>
                  <a:pt x="69" y="59"/>
                </a:cubicBezTo>
                <a:cubicBezTo>
                  <a:pt x="65" y="59"/>
                  <a:pt x="62" y="60"/>
                  <a:pt x="60" y="63"/>
                </a:cubicBezTo>
                <a:cubicBezTo>
                  <a:pt x="60" y="63"/>
                  <a:pt x="60" y="63"/>
                  <a:pt x="60" y="63"/>
                </a:cubicBezTo>
                <a:cubicBezTo>
                  <a:pt x="57" y="65"/>
                  <a:pt x="56" y="68"/>
                  <a:pt x="56" y="72"/>
                </a:cubicBezTo>
                <a:cubicBezTo>
                  <a:pt x="56" y="76"/>
                  <a:pt x="57" y="79"/>
                  <a:pt x="60" y="81"/>
                </a:cubicBezTo>
                <a:cubicBezTo>
                  <a:pt x="62" y="84"/>
                  <a:pt x="65" y="85"/>
                  <a:pt x="69" y="85"/>
                </a:cubicBezTo>
                <a:cubicBezTo>
                  <a:pt x="73" y="85"/>
                  <a:pt x="76" y="84"/>
                  <a:pt x="78" y="81"/>
                </a:cubicBezTo>
                <a:cubicBezTo>
                  <a:pt x="78" y="81"/>
                  <a:pt x="78" y="81"/>
                  <a:pt x="78" y="81"/>
                </a:cubicBezTo>
                <a:cubicBezTo>
                  <a:pt x="81" y="79"/>
                  <a:pt x="82" y="76"/>
                  <a:pt x="82" y="72"/>
                </a:cubicBezTo>
                <a:cubicBezTo>
                  <a:pt x="82" y="70"/>
                  <a:pt x="82" y="69"/>
                  <a:pt x="81" y="68"/>
                </a:cubicBezTo>
                <a:cubicBezTo>
                  <a:pt x="73" y="76"/>
                  <a:pt x="73" y="76"/>
                  <a:pt x="73" y="76"/>
                </a:cubicBezTo>
                <a:cubicBezTo>
                  <a:pt x="71" y="78"/>
                  <a:pt x="67" y="78"/>
                  <a:pt x="65" y="76"/>
                </a:cubicBezTo>
                <a:cubicBezTo>
                  <a:pt x="63" y="74"/>
                  <a:pt x="63" y="70"/>
                  <a:pt x="65" y="68"/>
                </a:cubicBezTo>
                <a:cubicBezTo>
                  <a:pt x="73" y="60"/>
                  <a:pt x="73" y="60"/>
                  <a:pt x="73" y="60"/>
                </a:cubicBezTo>
                <a:close/>
                <a:moveTo>
                  <a:pt x="117" y="10"/>
                </a:moveTo>
                <a:cubicBezTo>
                  <a:pt x="117" y="10"/>
                  <a:pt x="117" y="10"/>
                  <a:pt x="117" y="10"/>
                </a:cubicBezTo>
                <a:cubicBezTo>
                  <a:pt x="104" y="23"/>
                  <a:pt x="104" y="23"/>
                  <a:pt x="104" y="23"/>
                </a:cubicBezTo>
                <a:cubicBezTo>
                  <a:pt x="106" y="30"/>
                  <a:pt x="106" y="30"/>
                  <a:pt x="106" y="30"/>
                </a:cubicBezTo>
                <a:cubicBezTo>
                  <a:pt x="119" y="17"/>
                  <a:pt x="119" y="17"/>
                  <a:pt x="119" y="17"/>
                </a:cubicBezTo>
                <a:cubicBezTo>
                  <a:pt x="117" y="10"/>
                  <a:pt x="117" y="10"/>
                  <a:pt x="117" y="10"/>
                </a:cubicBezTo>
                <a:close/>
                <a:moveTo>
                  <a:pt x="123" y="22"/>
                </a:moveTo>
                <a:cubicBezTo>
                  <a:pt x="123" y="22"/>
                  <a:pt x="123" y="22"/>
                  <a:pt x="123" y="22"/>
                </a:cubicBezTo>
                <a:cubicBezTo>
                  <a:pt x="111" y="35"/>
                  <a:pt x="111" y="35"/>
                  <a:pt x="111" y="35"/>
                </a:cubicBezTo>
                <a:cubicBezTo>
                  <a:pt x="118" y="37"/>
                  <a:pt x="118" y="37"/>
                  <a:pt x="118" y="37"/>
                </a:cubicBezTo>
                <a:cubicBezTo>
                  <a:pt x="131" y="24"/>
                  <a:pt x="131" y="24"/>
                  <a:pt x="131" y="24"/>
                </a:cubicBezTo>
                <a:cubicBezTo>
                  <a:pt x="123" y="22"/>
                  <a:pt x="123" y="22"/>
                  <a:pt x="123"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211960" y="1736695"/>
            <a:ext cx="1778051" cy="1200329"/>
          </a:xfrm>
          <a:prstGeom prst="rect">
            <a:avLst/>
          </a:prstGeom>
        </p:spPr>
        <p:txBody>
          <a:bodyPr wrap="none">
            <a:spAutoFit/>
          </a:bodyPr>
          <a:lstStyle/>
          <a:p>
            <a:pPr marL="171450" indent="-171450">
              <a:lnSpc>
                <a:spcPct val="150000"/>
              </a:lnSpc>
              <a:buFont typeface="Wingdings" pitchFamily="2" charset="2"/>
              <a:buChar char="ü"/>
            </a:pPr>
            <a:r>
              <a:rPr lang="en-US" altLang="zh-CN" sz="1200" dirty="0" smtClean="0">
                <a:ln w="6350">
                  <a:noFill/>
                </a:ln>
                <a:solidFill>
                  <a:schemeClr val="bg1"/>
                </a:solidFill>
                <a:latin typeface="Times New Roman" panose="02020603050405020304" pitchFamily="18" charset="0"/>
                <a:ea typeface="微软雅黑" pitchFamily="34" charset="-122"/>
                <a:cs typeface="Times New Roman" panose="02020603050405020304" pitchFamily="18" charset="0"/>
              </a:rPr>
              <a:t>Mybatis</a:t>
            </a:r>
            <a:r>
              <a:rPr lang="zh-CN" altLang="en-US" sz="1200" dirty="0" smtClean="0">
                <a:ln w="6350">
                  <a:noFill/>
                </a:ln>
                <a:solidFill>
                  <a:schemeClr val="bg1"/>
                </a:solidFill>
                <a:latin typeface="Impact" pitchFamily="34" charset="0"/>
                <a:ea typeface="微软雅黑" pitchFamily="34" charset="-122"/>
              </a:rPr>
              <a:t>简介</a:t>
            </a:r>
            <a:endParaRPr lang="en-US" altLang="zh-CN" sz="1200" dirty="0" smtClean="0">
              <a:ln w="6350">
                <a:noFill/>
              </a:ln>
              <a:solidFill>
                <a:schemeClr val="bg1"/>
              </a:solidFill>
              <a:latin typeface="Impact" pitchFamily="34" charset="0"/>
              <a:ea typeface="微软雅黑" pitchFamily="34" charset="-122"/>
            </a:endParaRPr>
          </a:p>
          <a:p>
            <a:pPr marL="171450" indent="-171450">
              <a:lnSpc>
                <a:spcPct val="150000"/>
              </a:lnSpc>
              <a:buFont typeface="Wingdings" pitchFamily="2" charset="2"/>
              <a:buChar char="ü"/>
            </a:pPr>
            <a:r>
              <a:rPr lang="en-US" altLang="zh-CN" sz="1200" dirty="0">
                <a:ln w="6350">
                  <a:noFill/>
                </a:ln>
                <a:solidFill>
                  <a:schemeClr val="bg1"/>
                </a:solidFill>
                <a:latin typeface="Times New Roman" panose="02020603050405020304" pitchFamily="18" charset="0"/>
                <a:ea typeface="微软雅黑" pitchFamily="34" charset="-122"/>
                <a:cs typeface="Times New Roman" panose="02020603050405020304" pitchFamily="18" charset="0"/>
              </a:rPr>
              <a:t>Mybatis</a:t>
            </a:r>
            <a:r>
              <a:rPr lang="zh-CN" altLang="en-US" sz="1200" dirty="0" smtClean="0">
                <a:ln w="6350">
                  <a:noFill/>
                </a:ln>
                <a:solidFill>
                  <a:schemeClr val="bg1"/>
                </a:solidFill>
                <a:latin typeface="Impact" pitchFamily="34" charset="0"/>
                <a:ea typeface="微软雅黑" pitchFamily="34" charset="-122"/>
              </a:rPr>
              <a:t>与</a:t>
            </a:r>
            <a:r>
              <a:rPr lang="en-US" altLang="zh-CN" sz="1200" dirty="0">
                <a:ln w="6350">
                  <a:noFill/>
                </a:ln>
                <a:solidFill>
                  <a:schemeClr val="bg1"/>
                </a:solidFill>
                <a:latin typeface="Times New Roman" panose="02020603050405020304" pitchFamily="18" charset="0"/>
                <a:ea typeface="微软雅黑" pitchFamily="34" charset="-122"/>
                <a:cs typeface="Times New Roman" panose="02020603050405020304" pitchFamily="18" charset="0"/>
              </a:rPr>
              <a:t>hibernate</a:t>
            </a:r>
          </a:p>
          <a:p>
            <a:pPr marL="171450" indent="-171450">
              <a:lnSpc>
                <a:spcPct val="150000"/>
              </a:lnSpc>
              <a:buFont typeface="Wingdings" pitchFamily="2" charset="2"/>
              <a:buChar char="ü"/>
            </a:pPr>
            <a:r>
              <a:rPr lang="en-US" altLang="zh-CN" sz="1200" dirty="0">
                <a:ln w="6350">
                  <a:noFill/>
                </a:ln>
                <a:solidFill>
                  <a:schemeClr val="bg1"/>
                </a:solidFill>
                <a:latin typeface="Times New Roman" panose="02020603050405020304" pitchFamily="18" charset="0"/>
                <a:ea typeface="微软雅黑" pitchFamily="34" charset="-122"/>
                <a:cs typeface="Times New Roman" panose="02020603050405020304" pitchFamily="18" charset="0"/>
              </a:rPr>
              <a:t>Mybatis</a:t>
            </a:r>
            <a:r>
              <a:rPr lang="zh-CN" altLang="en-US" sz="1200" dirty="0" smtClean="0">
                <a:ln w="6350">
                  <a:noFill/>
                </a:ln>
                <a:solidFill>
                  <a:schemeClr val="bg1"/>
                </a:solidFill>
                <a:latin typeface="Impact" pitchFamily="34" charset="0"/>
                <a:ea typeface="微软雅黑" pitchFamily="34" charset="-122"/>
              </a:rPr>
              <a:t>体系结构</a:t>
            </a:r>
            <a:endParaRPr lang="zh-CN" altLang="en-US" sz="1200" dirty="0" smtClean="0">
              <a:ln w="6350">
                <a:noFill/>
              </a:ln>
              <a:solidFill>
                <a:schemeClr val="bg1"/>
              </a:solidFill>
              <a:latin typeface="Impact" pitchFamily="34" charset="0"/>
              <a:ea typeface="微软雅黑" pitchFamily="34" charset="-122"/>
            </a:endParaRPr>
          </a:p>
          <a:p>
            <a:pPr marL="171450" indent="-171450">
              <a:lnSpc>
                <a:spcPct val="150000"/>
              </a:lnSpc>
              <a:buFont typeface="Wingdings" pitchFamily="2" charset="2"/>
              <a:buChar char="ü"/>
            </a:pPr>
            <a:r>
              <a:rPr lang="en-US" altLang="zh-CN" sz="1200" dirty="0">
                <a:ln w="6350">
                  <a:noFill/>
                </a:ln>
                <a:solidFill>
                  <a:schemeClr val="bg1"/>
                </a:solidFill>
                <a:latin typeface="Times New Roman" panose="02020603050405020304" pitchFamily="18" charset="0"/>
                <a:ea typeface="微软雅黑" pitchFamily="34" charset="-122"/>
                <a:cs typeface="Times New Roman" panose="02020603050405020304" pitchFamily="18" charset="0"/>
              </a:rPr>
              <a:t>Mybatis</a:t>
            </a:r>
            <a:r>
              <a:rPr lang="zh-CN" altLang="en-US" sz="1200" dirty="0" smtClean="0">
                <a:ln w="6350">
                  <a:noFill/>
                </a:ln>
                <a:solidFill>
                  <a:schemeClr val="bg1"/>
                </a:solidFill>
                <a:latin typeface="Impact" pitchFamily="34" charset="0"/>
                <a:ea typeface="微软雅黑" pitchFamily="34" charset="-122"/>
              </a:rPr>
              <a:t>框架</a:t>
            </a:r>
            <a:r>
              <a:rPr lang="zh-CN" altLang="en-US" sz="1200" dirty="0" smtClean="0">
                <a:ln w="6350">
                  <a:noFill/>
                </a:ln>
                <a:solidFill>
                  <a:schemeClr val="bg1"/>
                </a:solidFill>
                <a:latin typeface="黑体" panose="02010609060101010101" pitchFamily="49" charset="-122"/>
                <a:ea typeface="黑体" panose="02010609060101010101" pitchFamily="49" charset="-122"/>
              </a:rPr>
              <a:t>工作</a:t>
            </a:r>
            <a:r>
              <a:rPr lang="zh-CN" altLang="en-US" sz="1200" dirty="0" smtClean="0">
                <a:ln w="6350">
                  <a:noFill/>
                </a:ln>
                <a:solidFill>
                  <a:schemeClr val="bg1"/>
                </a:solidFill>
                <a:latin typeface="Impact" pitchFamily="34" charset="0"/>
                <a:ea typeface="微软雅黑" pitchFamily="34" charset="-122"/>
              </a:rPr>
              <a:t>原理</a:t>
            </a:r>
            <a:endParaRPr lang="en-US" altLang="zh-CN" sz="1200" dirty="0" smtClean="0">
              <a:ln w="6350">
                <a:noFill/>
              </a:ln>
              <a:solidFill>
                <a:schemeClr val="bg1"/>
              </a:solidFill>
              <a:latin typeface="Impact" pitchFamily="34" charset="0"/>
              <a:ea typeface="微软雅黑" pitchFamily="34" charset="-122"/>
            </a:endParaRPr>
          </a:p>
        </p:txBody>
      </p:sp>
      <p:sp>
        <p:nvSpPr>
          <p:cNvPr id="13" name="矩形 12"/>
          <p:cNvSpPr/>
          <p:nvPr/>
        </p:nvSpPr>
        <p:spPr>
          <a:xfrm>
            <a:off x="4211960" y="1345692"/>
            <a:ext cx="2520280" cy="400110"/>
          </a:xfrm>
          <a:prstGeom prst="rect">
            <a:avLst/>
          </a:prstGeom>
        </p:spPr>
        <p:txBody>
          <a:bodyPr wrap="square">
            <a:spAutoFit/>
          </a:bodyPr>
          <a:lstStyle/>
          <a:p>
            <a:r>
              <a:rPr lang="zh-CN" altLang="en-US" sz="2000" b="1" dirty="0" smtClean="0">
                <a:ln w="6350">
                  <a:noFill/>
                </a:ln>
                <a:solidFill>
                  <a:schemeClr val="bg1"/>
                </a:solidFill>
                <a:latin typeface="Impact" pitchFamily="34" charset="0"/>
                <a:ea typeface="微软雅黑" pitchFamily="34" charset="-122"/>
              </a:rPr>
              <a:t>概述</a:t>
            </a:r>
            <a:endParaRPr lang="zh-CN" altLang="en-US" sz="2000" b="1" dirty="0">
              <a:ln w="6350">
                <a:noFill/>
              </a:ln>
              <a:solidFill>
                <a:schemeClr val="bg1"/>
              </a:solidFill>
              <a:latin typeface="Impact" pitchFamily="34" charset="0"/>
              <a:ea typeface="微软雅黑" pitchFamily="34" charset="-122"/>
            </a:endParaRPr>
          </a:p>
        </p:txBody>
      </p:sp>
      <p:sp>
        <p:nvSpPr>
          <p:cNvPr id="14" name="矩形 13"/>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01</a:t>
            </a:r>
          </a:p>
        </p:txBody>
      </p:sp>
      <p:sp>
        <p:nvSpPr>
          <p:cNvPr id="15" name="矩形 14"/>
          <p:cNvSpPr/>
          <p:nvPr/>
        </p:nvSpPr>
        <p:spPr>
          <a:xfrm>
            <a:off x="2683869" y="2233196"/>
            <a:ext cx="1081690" cy="307777"/>
          </a:xfrm>
          <a:prstGeom prst="rect">
            <a:avLst/>
          </a:prstGeom>
        </p:spPr>
        <p:txBody>
          <a:bodyPr wrap="square">
            <a:spAutoFit/>
          </a:bodyPr>
          <a:lstStyle/>
          <a:p>
            <a:pPr algn="ctr"/>
            <a:r>
              <a:rPr lang="en-US" altLang="zh-CN" sz="1400" dirty="0" smtClean="0">
                <a:ln w="6350">
                  <a:noFill/>
                </a:ln>
                <a:solidFill>
                  <a:schemeClr val="bg1"/>
                </a:solidFill>
                <a:latin typeface="Times New Roman" panose="02020603050405020304" pitchFamily="18" charset="0"/>
                <a:ea typeface="微软雅黑" pitchFamily="34" charset="-122"/>
                <a:cs typeface="Times New Roman" panose="02020603050405020304" pitchFamily="18" charset="0"/>
              </a:rPr>
              <a:t>PARTONE</a:t>
            </a:r>
            <a:endParaRPr lang="en-US" altLang="zh-CN" sz="1400" dirty="0">
              <a:ln w="6350">
                <a:noFill/>
              </a:ln>
              <a:solidFill>
                <a:schemeClr val="bg1"/>
              </a:solidFill>
              <a:latin typeface="Times New Roman" panose="02020603050405020304" pitchFamily="18" charset="0"/>
              <a:ea typeface="微软雅黑" pitchFamily="34" charset="-122"/>
              <a:cs typeface="Times New Roman" panose="02020603050405020304" pitchFamily="18" charset="0"/>
            </a:endParaRPr>
          </a:p>
        </p:txBody>
      </p:sp>
      <p:cxnSp>
        <p:nvCxnSpPr>
          <p:cNvPr id="16" name="直接连接符 15"/>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522064"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2902471"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5350743"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4126607"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4"/>
          <p:cNvSpPr>
            <a:spLocks noChangeShapeType="1"/>
          </p:cNvSpPr>
          <p:nvPr/>
        </p:nvSpPr>
        <p:spPr bwMode="auto">
          <a:xfrm flipV="1">
            <a:off x="6573292"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1283940" y="1680800"/>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3890071" y="1680800"/>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5111030" y="3297374"/>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Line 19"/>
          <p:cNvSpPr>
            <a:spLocks noChangeShapeType="1"/>
          </p:cNvSpPr>
          <p:nvPr/>
        </p:nvSpPr>
        <p:spPr bwMode="auto">
          <a:xfrm flipV="1">
            <a:off x="7799016"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7562479" y="3297374"/>
            <a:ext cx="473075" cy="4779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2665934" y="3297374"/>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6336756" y="1680800"/>
            <a:ext cx="473075" cy="47480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805770" y="2482635"/>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79595" y="2482635"/>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03732" y="2482635"/>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4824921" y="2482635"/>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6050646" y="2482635"/>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276140" y="2482635"/>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1433164" y="1798717"/>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4027320" y="1799758"/>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5247424" y="3401418"/>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2784853" y="3426659"/>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Rectangle 24"/>
          <p:cNvSpPr>
            <a:spLocks noChangeArrowheads="1"/>
          </p:cNvSpPr>
          <p:nvPr/>
        </p:nvSpPr>
        <p:spPr bwMode="auto">
          <a:xfrm>
            <a:off x="788639" y="3213597"/>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1" name="Freeform 21"/>
          <p:cNvSpPr>
            <a:spLocks noEditPoints="1"/>
          </p:cNvSpPr>
          <p:nvPr/>
        </p:nvSpPr>
        <p:spPr bwMode="auto">
          <a:xfrm>
            <a:off x="7678865" y="3424009"/>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a:spLocks noEditPoints="1"/>
          </p:cNvSpPr>
          <p:nvPr/>
        </p:nvSpPr>
        <p:spPr bwMode="auto">
          <a:xfrm>
            <a:off x="6455817" y="1812793"/>
            <a:ext cx="238125" cy="224898"/>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4"/>
          <p:cNvSpPr>
            <a:spLocks noChangeArrowheads="1"/>
          </p:cNvSpPr>
          <p:nvPr/>
        </p:nvSpPr>
        <p:spPr bwMode="auto">
          <a:xfrm>
            <a:off x="3393182" y="3213597"/>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4" name="Rectangle 24"/>
          <p:cNvSpPr>
            <a:spLocks noChangeArrowheads="1"/>
          </p:cNvSpPr>
          <p:nvPr/>
        </p:nvSpPr>
        <p:spPr bwMode="auto">
          <a:xfrm>
            <a:off x="5841454" y="3213597"/>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5" name="Rectangle 24"/>
          <p:cNvSpPr>
            <a:spLocks noChangeArrowheads="1"/>
          </p:cNvSpPr>
          <p:nvPr/>
        </p:nvSpPr>
        <p:spPr bwMode="auto">
          <a:xfrm>
            <a:off x="2169046" y="1591970"/>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6" name="Rectangle 24"/>
          <p:cNvSpPr>
            <a:spLocks noChangeArrowheads="1"/>
          </p:cNvSpPr>
          <p:nvPr/>
        </p:nvSpPr>
        <p:spPr bwMode="auto">
          <a:xfrm>
            <a:off x="4617318" y="1591970"/>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7" name="Rectangle 24"/>
          <p:cNvSpPr>
            <a:spLocks noChangeArrowheads="1"/>
          </p:cNvSpPr>
          <p:nvPr/>
        </p:nvSpPr>
        <p:spPr bwMode="auto">
          <a:xfrm>
            <a:off x="7065590" y="1591970"/>
            <a:ext cx="1466850"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a:t>
            </a:r>
          </a:p>
        </p:txBody>
      </p:sp>
      <p:sp>
        <p:nvSpPr>
          <p:cNvPr id="38" name="Rectangle 24"/>
          <p:cNvSpPr>
            <a:spLocks noChangeArrowheads="1"/>
          </p:cNvSpPr>
          <p:nvPr/>
        </p:nvSpPr>
        <p:spPr bwMode="auto">
          <a:xfrm>
            <a:off x="1167382"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39" name="Rectangle 24"/>
          <p:cNvSpPr>
            <a:spLocks noChangeArrowheads="1"/>
          </p:cNvSpPr>
          <p:nvPr/>
        </p:nvSpPr>
        <p:spPr bwMode="auto">
          <a:xfrm>
            <a:off x="2547788"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0" name="Rectangle 24"/>
          <p:cNvSpPr>
            <a:spLocks noChangeArrowheads="1"/>
          </p:cNvSpPr>
          <p:nvPr/>
        </p:nvSpPr>
        <p:spPr bwMode="auto">
          <a:xfrm>
            <a:off x="3771925"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1" name="Rectangle 24"/>
          <p:cNvSpPr>
            <a:spLocks noChangeArrowheads="1"/>
          </p:cNvSpPr>
          <p:nvPr/>
        </p:nvSpPr>
        <p:spPr bwMode="auto">
          <a:xfrm>
            <a:off x="4994473"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2" name="Rectangle 24"/>
          <p:cNvSpPr>
            <a:spLocks noChangeArrowheads="1"/>
          </p:cNvSpPr>
          <p:nvPr/>
        </p:nvSpPr>
        <p:spPr bwMode="auto">
          <a:xfrm>
            <a:off x="6218610"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3" name="Rectangle 24"/>
          <p:cNvSpPr>
            <a:spLocks noChangeArrowheads="1"/>
          </p:cNvSpPr>
          <p:nvPr/>
        </p:nvSpPr>
        <p:spPr bwMode="auto">
          <a:xfrm>
            <a:off x="7444333"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
        <p:nvSpPr>
          <p:cNvPr id="44"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
          <p:cNvSpPr>
            <a:spLocks noChangeAspect="1" noChangeArrowheads="1" noTextEdit="1"/>
          </p:cNvSpPr>
          <p:nvPr/>
        </p:nvSpPr>
        <p:spPr bwMode="auto">
          <a:xfrm>
            <a:off x="906218" y="1282232"/>
            <a:ext cx="7239000" cy="290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 name="Rectangle 14"/>
          <p:cNvSpPr>
            <a:spLocks noChangeArrowheads="1"/>
          </p:cNvSpPr>
          <p:nvPr/>
        </p:nvSpPr>
        <p:spPr bwMode="auto">
          <a:xfrm>
            <a:off x="906218" y="1352103"/>
            <a:ext cx="1447800" cy="1453010"/>
          </a:xfrm>
          <a:prstGeom prst="rect">
            <a:avLst/>
          </a:prstGeom>
          <a:solidFill>
            <a:schemeClr val="accent1"/>
          </a:solidFill>
          <a:ln>
            <a:noFill/>
          </a:ln>
        </p:spPr>
        <p:txBody>
          <a:bodyPr/>
          <a:lstStyle/>
          <a:p>
            <a:endParaRPr lang="zh-CN" altLang="en-US">
              <a:solidFill>
                <a:schemeClr val="accent1"/>
              </a:solidFill>
            </a:endParaRPr>
          </a:p>
        </p:txBody>
      </p:sp>
      <p:sp>
        <p:nvSpPr>
          <p:cNvPr id="4" name="Rectangle 15" descr="318740-130P60HZ091"/>
          <p:cNvSpPr>
            <a:spLocks noChangeArrowheads="1"/>
          </p:cNvSpPr>
          <p:nvPr/>
        </p:nvSpPr>
        <p:spPr bwMode="auto">
          <a:xfrm>
            <a:off x="2354018" y="1352103"/>
            <a:ext cx="1447800" cy="1453010"/>
          </a:xfrm>
          <a:prstGeom prst="rect">
            <a:avLst/>
          </a:prstGeom>
          <a:blipFill dpi="0" rotWithShape="1">
            <a:blip r:embed="rId2" cstate="screen"/>
            <a:srcRect/>
            <a:stretch>
              <a:fillRect/>
            </a:stretch>
          </a:blipFill>
          <a:ln>
            <a:noFill/>
          </a:ln>
        </p:spPr>
        <p:txBody>
          <a:bodyPr/>
          <a:lstStyle/>
          <a:p>
            <a:endParaRPr lang="zh-CN" altLang="en-US"/>
          </a:p>
        </p:txBody>
      </p:sp>
      <p:sp>
        <p:nvSpPr>
          <p:cNvPr id="5" name="Rectangle 16"/>
          <p:cNvSpPr>
            <a:spLocks noChangeArrowheads="1"/>
          </p:cNvSpPr>
          <p:nvPr/>
        </p:nvSpPr>
        <p:spPr bwMode="auto">
          <a:xfrm>
            <a:off x="3801818" y="1352103"/>
            <a:ext cx="1447800" cy="1453010"/>
          </a:xfrm>
          <a:prstGeom prst="rect">
            <a:avLst/>
          </a:prstGeom>
          <a:solidFill>
            <a:schemeClr val="accent3"/>
          </a:solidFill>
          <a:ln>
            <a:noFill/>
          </a:ln>
        </p:spPr>
        <p:txBody>
          <a:bodyPr/>
          <a:lstStyle/>
          <a:p>
            <a:endParaRPr lang="zh-CN" altLang="en-US"/>
          </a:p>
        </p:txBody>
      </p:sp>
      <p:sp>
        <p:nvSpPr>
          <p:cNvPr id="6" name="Rectangle 17" descr="22"/>
          <p:cNvSpPr>
            <a:spLocks noChangeArrowheads="1"/>
          </p:cNvSpPr>
          <p:nvPr/>
        </p:nvSpPr>
        <p:spPr bwMode="auto">
          <a:xfrm>
            <a:off x="5249618" y="1352103"/>
            <a:ext cx="1447800" cy="1453010"/>
          </a:xfrm>
          <a:prstGeom prst="rect">
            <a:avLst/>
          </a:prstGeom>
          <a:blipFill dpi="0" rotWithShape="1">
            <a:blip r:embed="rId3" cstate="screen"/>
            <a:srcRect/>
            <a:stretch>
              <a:fillRect/>
            </a:stretch>
          </a:blipFill>
          <a:ln>
            <a:noFill/>
          </a:ln>
        </p:spPr>
        <p:txBody>
          <a:bodyPr/>
          <a:lstStyle/>
          <a:p>
            <a:endParaRPr lang="zh-CN" altLang="en-US"/>
          </a:p>
        </p:txBody>
      </p:sp>
      <p:sp>
        <p:nvSpPr>
          <p:cNvPr id="7" name="Rectangle 18"/>
          <p:cNvSpPr>
            <a:spLocks noChangeArrowheads="1"/>
          </p:cNvSpPr>
          <p:nvPr/>
        </p:nvSpPr>
        <p:spPr bwMode="auto">
          <a:xfrm>
            <a:off x="6697418" y="1352103"/>
            <a:ext cx="1447800" cy="1453010"/>
          </a:xfrm>
          <a:prstGeom prst="rect">
            <a:avLst/>
          </a:prstGeom>
          <a:solidFill>
            <a:schemeClr val="accent5"/>
          </a:solidFill>
          <a:ln>
            <a:noFill/>
          </a:ln>
        </p:spPr>
        <p:txBody>
          <a:bodyPr/>
          <a:lstStyle/>
          <a:p>
            <a:endParaRPr lang="zh-CN" altLang="en-US"/>
          </a:p>
        </p:txBody>
      </p:sp>
      <p:sp>
        <p:nvSpPr>
          <p:cNvPr id="8" name="Rectangle 19" descr="sy_64934932458副本"/>
          <p:cNvSpPr>
            <a:spLocks noChangeArrowheads="1"/>
          </p:cNvSpPr>
          <p:nvPr/>
        </p:nvSpPr>
        <p:spPr bwMode="auto">
          <a:xfrm>
            <a:off x="906218" y="2805114"/>
            <a:ext cx="1447800" cy="1454599"/>
          </a:xfrm>
          <a:prstGeom prst="rect">
            <a:avLst/>
          </a:prstGeom>
          <a:blipFill dpi="0" rotWithShape="1">
            <a:blip r:embed="rId4" cstate="screen"/>
            <a:srcRect/>
            <a:stretch>
              <a:fillRect/>
            </a:stretch>
          </a:blipFill>
          <a:ln>
            <a:noFill/>
          </a:ln>
        </p:spPr>
        <p:txBody>
          <a:bodyPr/>
          <a:lstStyle/>
          <a:p>
            <a:endParaRPr lang="zh-CN" altLang="en-US"/>
          </a:p>
        </p:txBody>
      </p:sp>
      <p:sp>
        <p:nvSpPr>
          <p:cNvPr id="9" name="Rectangle 20"/>
          <p:cNvSpPr>
            <a:spLocks noChangeArrowheads="1"/>
          </p:cNvSpPr>
          <p:nvPr/>
        </p:nvSpPr>
        <p:spPr bwMode="auto">
          <a:xfrm>
            <a:off x="2354018" y="2805114"/>
            <a:ext cx="1447800" cy="1454599"/>
          </a:xfrm>
          <a:prstGeom prst="rect">
            <a:avLst/>
          </a:prstGeom>
          <a:solidFill>
            <a:schemeClr val="accent2"/>
          </a:solidFill>
          <a:ln>
            <a:noFill/>
          </a:ln>
        </p:spPr>
        <p:txBody>
          <a:bodyPr/>
          <a:lstStyle/>
          <a:p>
            <a:endParaRPr lang="zh-CN" altLang="en-US"/>
          </a:p>
        </p:txBody>
      </p:sp>
      <p:sp>
        <p:nvSpPr>
          <p:cNvPr id="10" name="Rectangle 21" descr="image0071-1024x682"/>
          <p:cNvSpPr>
            <a:spLocks noChangeArrowheads="1"/>
          </p:cNvSpPr>
          <p:nvPr/>
        </p:nvSpPr>
        <p:spPr bwMode="auto">
          <a:xfrm>
            <a:off x="3801818" y="2805114"/>
            <a:ext cx="1447800" cy="1454599"/>
          </a:xfrm>
          <a:prstGeom prst="rect">
            <a:avLst/>
          </a:prstGeom>
          <a:blipFill dpi="0" rotWithShape="1">
            <a:blip r:embed="rId5" cstate="screen"/>
            <a:srcRect/>
            <a:stretch>
              <a:fillRect/>
            </a:stretch>
          </a:blipFill>
          <a:ln>
            <a:noFill/>
          </a:ln>
        </p:spPr>
        <p:txBody>
          <a:bodyPr/>
          <a:lstStyle/>
          <a:p>
            <a:endParaRPr lang="zh-CN" altLang="en-US"/>
          </a:p>
        </p:txBody>
      </p:sp>
      <p:sp>
        <p:nvSpPr>
          <p:cNvPr id="11" name="Rectangle 22"/>
          <p:cNvSpPr>
            <a:spLocks noChangeArrowheads="1"/>
          </p:cNvSpPr>
          <p:nvPr/>
        </p:nvSpPr>
        <p:spPr bwMode="auto">
          <a:xfrm>
            <a:off x="5249618" y="2805114"/>
            <a:ext cx="1447800" cy="1454599"/>
          </a:xfrm>
          <a:prstGeom prst="rect">
            <a:avLst/>
          </a:prstGeom>
          <a:solidFill>
            <a:schemeClr val="accent4"/>
          </a:solidFill>
          <a:ln>
            <a:noFill/>
          </a:ln>
        </p:spPr>
        <p:txBody>
          <a:bodyPr/>
          <a:lstStyle/>
          <a:p>
            <a:endParaRPr lang="zh-CN" altLang="en-US"/>
          </a:p>
        </p:txBody>
      </p:sp>
      <p:sp>
        <p:nvSpPr>
          <p:cNvPr id="12" name="Rectangle 23" descr="201107060956141686"/>
          <p:cNvSpPr>
            <a:spLocks noChangeArrowheads="1"/>
          </p:cNvSpPr>
          <p:nvPr/>
        </p:nvSpPr>
        <p:spPr bwMode="auto">
          <a:xfrm>
            <a:off x="6697418" y="2805114"/>
            <a:ext cx="1447800" cy="1454599"/>
          </a:xfrm>
          <a:prstGeom prst="rect">
            <a:avLst/>
          </a:prstGeom>
          <a:blipFill dpi="0" rotWithShape="1">
            <a:blip r:embed="rId6" cstate="screen"/>
            <a:srcRect/>
            <a:stretch>
              <a:fillRect/>
            </a:stretch>
          </a:blipFill>
          <a:ln>
            <a:noFill/>
          </a:ln>
        </p:spPr>
        <p:txBody>
          <a:bodyPr/>
          <a:lstStyle/>
          <a:p>
            <a:endParaRPr lang="zh-CN" altLang="en-US"/>
          </a:p>
        </p:txBody>
      </p:sp>
      <p:sp>
        <p:nvSpPr>
          <p:cNvPr id="21" name="Rectangle 24"/>
          <p:cNvSpPr>
            <a:spLocks noChangeArrowheads="1"/>
          </p:cNvSpPr>
          <p:nvPr/>
        </p:nvSpPr>
        <p:spPr bwMode="auto">
          <a:xfrm>
            <a:off x="1039345" y="1745337"/>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2" name="Rectangle 24"/>
          <p:cNvSpPr>
            <a:spLocks noChangeArrowheads="1"/>
          </p:cNvSpPr>
          <p:nvPr/>
        </p:nvSpPr>
        <p:spPr bwMode="auto">
          <a:xfrm>
            <a:off x="3934945" y="1745337"/>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3" name="Rectangle 24"/>
          <p:cNvSpPr>
            <a:spLocks noChangeArrowheads="1"/>
          </p:cNvSpPr>
          <p:nvPr/>
        </p:nvSpPr>
        <p:spPr bwMode="auto">
          <a:xfrm>
            <a:off x="6830545" y="1745337"/>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4" name="Rectangle 24"/>
          <p:cNvSpPr>
            <a:spLocks noChangeArrowheads="1"/>
          </p:cNvSpPr>
          <p:nvPr/>
        </p:nvSpPr>
        <p:spPr bwMode="auto">
          <a:xfrm>
            <a:off x="5382745" y="3199142"/>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25" name="Rectangle 24"/>
          <p:cNvSpPr>
            <a:spLocks noChangeArrowheads="1"/>
          </p:cNvSpPr>
          <p:nvPr/>
        </p:nvSpPr>
        <p:spPr bwMode="auto">
          <a:xfrm>
            <a:off x="2487145" y="3199142"/>
            <a:ext cx="1181546" cy="666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32"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513550" y="1492622"/>
            <a:ext cx="2232248" cy="2232937"/>
          </a:xfrm>
          <a:prstGeom prst="ellipse">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793470" y="1536585"/>
            <a:ext cx="648072" cy="6482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529774" y="1131590"/>
            <a:ext cx="648072" cy="6482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081502" y="2905935"/>
            <a:ext cx="1132860" cy="113321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932996" y="3046683"/>
            <a:ext cx="1436848" cy="1437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21"/>
          <p:cNvSpPr>
            <a:spLocks noEditPoints="1"/>
          </p:cNvSpPr>
          <p:nvPr/>
        </p:nvSpPr>
        <p:spPr bwMode="auto">
          <a:xfrm>
            <a:off x="3531269" y="3274176"/>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4"/>
          <p:cNvSpPr>
            <a:spLocks noEditPoints="1"/>
          </p:cNvSpPr>
          <p:nvPr/>
        </p:nvSpPr>
        <p:spPr bwMode="auto">
          <a:xfrm>
            <a:off x="986007" y="1736526"/>
            <a:ext cx="262998" cy="248389"/>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6"/>
          <p:cNvSpPr>
            <a:spLocks noEditPoints="1"/>
          </p:cNvSpPr>
          <p:nvPr/>
        </p:nvSpPr>
        <p:spPr bwMode="auto">
          <a:xfrm>
            <a:off x="3711684" y="1312836"/>
            <a:ext cx="284358" cy="285780"/>
          </a:xfrm>
          <a:custGeom>
            <a:avLst/>
            <a:gdLst>
              <a:gd name="T0" fmla="*/ 83 w 106"/>
              <a:gd name="T1" fmla="*/ 53 h 106"/>
              <a:gd name="T2" fmla="*/ 104 w 106"/>
              <a:gd name="T3" fmla="*/ 22 h 106"/>
              <a:gd name="T4" fmla="*/ 72 w 106"/>
              <a:gd name="T5" fmla="*/ 4 h 106"/>
              <a:gd name="T6" fmla="*/ 31 w 106"/>
              <a:gd name="T7" fmla="*/ 2 h 106"/>
              <a:gd name="T8" fmla="*/ 2 w 106"/>
              <a:gd name="T9" fmla="*/ 26 h 106"/>
              <a:gd name="T10" fmla="*/ 23 w 106"/>
              <a:gd name="T11" fmla="*/ 53 h 106"/>
              <a:gd name="T12" fmla="*/ 1 w 106"/>
              <a:gd name="T13" fmla="*/ 77 h 106"/>
              <a:gd name="T14" fmla="*/ 5 w 106"/>
              <a:gd name="T15" fmla="*/ 105 h 106"/>
              <a:gd name="T16" fmla="*/ 32 w 106"/>
              <a:gd name="T17" fmla="*/ 104 h 106"/>
              <a:gd name="T18" fmla="*/ 74 w 106"/>
              <a:gd name="T19" fmla="*/ 104 h 106"/>
              <a:gd name="T20" fmla="*/ 80 w 106"/>
              <a:gd name="T21" fmla="*/ 104 h 106"/>
              <a:gd name="T22" fmla="*/ 104 w 106"/>
              <a:gd name="T23" fmla="*/ 75 h 106"/>
              <a:gd name="T24" fmla="*/ 77 w 106"/>
              <a:gd name="T25" fmla="*/ 9 h 106"/>
              <a:gd name="T26" fmla="*/ 96 w 106"/>
              <a:gd name="T27" fmla="*/ 24 h 106"/>
              <a:gd name="T28" fmla="*/ 90 w 106"/>
              <a:gd name="T29" fmla="*/ 36 h 106"/>
              <a:gd name="T30" fmla="*/ 85 w 106"/>
              <a:gd name="T31" fmla="*/ 31 h 106"/>
              <a:gd name="T32" fmla="*/ 85 w 106"/>
              <a:gd name="T33" fmla="*/ 31 h 106"/>
              <a:gd name="T34" fmla="*/ 75 w 106"/>
              <a:gd name="T35" fmla="*/ 21 h 106"/>
              <a:gd name="T36" fmla="*/ 75 w 106"/>
              <a:gd name="T37" fmla="*/ 21 h 106"/>
              <a:gd name="T38" fmla="*/ 75 w 106"/>
              <a:gd name="T39" fmla="*/ 21 h 106"/>
              <a:gd name="T40" fmla="*/ 75 w 106"/>
              <a:gd name="T41" fmla="*/ 20 h 106"/>
              <a:gd name="T42" fmla="*/ 77 w 106"/>
              <a:gd name="T43" fmla="*/ 9 h 106"/>
              <a:gd name="T44" fmla="*/ 80 w 106"/>
              <a:gd name="T45" fmla="*/ 33 h 106"/>
              <a:gd name="T46" fmla="*/ 15 w 106"/>
              <a:gd name="T47" fmla="*/ 84 h 106"/>
              <a:gd name="T48" fmla="*/ 80 w 106"/>
              <a:gd name="T49" fmla="*/ 33 h 106"/>
              <a:gd name="T50" fmla="*/ 10 w 106"/>
              <a:gd name="T51" fmla="*/ 29 h 106"/>
              <a:gd name="T52" fmla="*/ 32 w 106"/>
              <a:gd name="T53" fmla="*/ 14 h 106"/>
              <a:gd name="T54" fmla="*/ 25 w 106"/>
              <a:gd name="T55" fmla="*/ 24 h 106"/>
              <a:gd name="T56" fmla="*/ 35 w 106"/>
              <a:gd name="T57" fmla="*/ 17 h 106"/>
              <a:gd name="T58" fmla="*/ 37 w 106"/>
              <a:gd name="T59" fmla="*/ 26 h 106"/>
              <a:gd name="T60" fmla="*/ 41 w 106"/>
              <a:gd name="T61" fmla="*/ 29 h 106"/>
              <a:gd name="T62" fmla="*/ 47 w 106"/>
              <a:gd name="T63" fmla="*/ 29 h 106"/>
              <a:gd name="T64" fmla="*/ 10 w 106"/>
              <a:gd name="T65" fmla="*/ 29 h 106"/>
              <a:gd name="T66" fmla="*/ 67 w 106"/>
              <a:gd name="T67" fmla="*/ 19 h 106"/>
              <a:gd name="T68" fmla="*/ 12 w 106"/>
              <a:gd name="T69" fmla="*/ 80 h 106"/>
              <a:gd name="T70" fmla="*/ 67 w 106"/>
              <a:gd name="T71" fmla="*/ 19 h 106"/>
              <a:gd name="T72" fmla="*/ 8 w 106"/>
              <a:gd name="T73" fmla="*/ 98 h 106"/>
              <a:gd name="T74" fmla="*/ 22 w 106"/>
              <a:gd name="T75" fmla="*/ 98 h 106"/>
              <a:gd name="T76" fmla="*/ 28 w 106"/>
              <a:gd name="T77" fmla="*/ 97 h 106"/>
              <a:gd name="T78" fmla="*/ 25 w 106"/>
              <a:gd name="T79" fmla="*/ 94 h 106"/>
              <a:gd name="T80" fmla="*/ 86 w 106"/>
              <a:gd name="T81" fmla="*/ 39 h 106"/>
              <a:gd name="T82" fmla="*/ 77 w 106"/>
              <a:gd name="T83" fmla="*/ 96 h 106"/>
              <a:gd name="T84" fmla="*/ 59 w 106"/>
              <a:gd name="T85" fmla="*/ 77 h 106"/>
              <a:gd name="T86" fmla="*/ 81 w 106"/>
              <a:gd name="T87" fmla="*/ 62 h 106"/>
              <a:gd name="T88" fmla="*/ 77 w 106"/>
              <a:gd name="T89" fmla="*/ 69 h 106"/>
              <a:gd name="T90" fmla="*/ 84 w 106"/>
              <a:gd name="T91" fmla="*/ 66 h 106"/>
              <a:gd name="T92" fmla="*/ 83 w 106"/>
              <a:gd name="T93" fmla="*/ 78 h 106"/>
              <a:gd name="T94" fmla="*/ 86 w 106"/>
              <a:gd name="T95" fmla="*/ 81 h 106"/>
              <a:gd name="T96" fmla="*/ 96 w 106"/>
              <a:gd name="T97" fmla="*/ 7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06">
                <a:moveTo>
                  <a:pt x="104" y="75"/>
                </a:moveTo>
                <a:cubicBezTo>
                  <a:pt x="83" y="53"/>
                  <a:pt x="83" y="53"/>
                  <a:pt x="83" y="53"/>
                </a:cubicBezTo>
                <a:cubicBezTo>
                  <a:pt x="102" y="34"/>
                  <a:pt x="102" y="34"/>
                  <a:pt x="102" y="34"/>
                </a:cubicBezTo>
                <a:cubicBezTo>
                  <a:pt x="105" y="31"/>
                  <a:pt x="106" y="27"/>
                  <a:pt x="104" y="22"/>
                </a:cubicBezTo>
                <a:cubicBezTo>
                  <a:pt x="102" y="17"/>
                  <a:pt x="92" y="9"/>
                  <a:pt x="87" y="4"/>
                </a:cubicBezTo>
                <a:cubicBezTo>
                  <a:pt x="83" y="0"/>
                  <a:pt x="76" y="0"/>
                  <a:pt x="72" y="4"/>
                </a:cubicBezTo>
                <a:cubicBezTo>
                  <a:pt x="52" y="23"/>
                  <a:pt x="52" y="23"/>
                  <a:pt x="52" y="23"/>
                </a:cubicBezTo>
                <a:cubicBezTo>
                  <a:pt x="31" y="2"/>
                  <a:pt x="31" y="2"/>
                  <a:pt x="31" y="2"/>
                </a:cubicBezTo>
                <a:cubicBezTo>
                  <a:pt x="30" y="1"/>
                  <a:pt x="27" y="1"/>
                  <a:pt x="26" y="2"/>
                </a:cubicBezTo>
                <a:cubicBezTo>
                  <a:pt x="2" y="26"/>
                  <a:pt x="2" y="26"/>
                  <a:pt x="2" y="26"/>
                </a:cubicBezTo>
                <a:cubicBezTo>
                  <a:pt x="0" y="28"/>
                  <a:pt x="0" y="30"/>
                  <a:pt x="2" y="31"/>
                </a:cubicBezTo>
                <a:cubicBezTo>
                  <a:pt x="23" y="53"/>
                  <a:pt x="23" y="53"/>
                  <a:pt x="23" y="53"/>
                </a:cubicBezTo>
                <a:cubicBezTo>
                  <a:pt x="2" y="74"/>
                  <a:pt x="2" y="74"/>
                  <a:pt x="2" y="74"/>
                </a:cubicBezTo>
                <a:cubicBezTo>
                  <a:pt x="1" y="75"/>
                  <a:pt x="1" y="76"/>
                  <a:pt x="1" y="77"/>
                </a:cubicBezTo>
                <a:cubicBezTo>
                  <a:pt x="1" y="85"/>
                  <a:pt x="1" y="93"/>
                  <a:pt x="1" y="101"/>
                </a:cubicBezTo>
                <a:cubicBezTo>
                  <a:pt x="1" y="103"/>
                  <a:pt x="2" y="105"/>
                  <a:pt x="5" y="105"/>
                </a:cubicBezTo>
                <a:cubicBezTo>
                  <a:pt x="29" y="105"/>
                  <a:pt x="29" y="105"/>
                  <a:pt x="29" y="105"/>
                </a:cubicBezTo>
                <a:cubicBezTo>
                  <a:pt x="30" y="105"/>
                  <a:pt x="31" y="105"/>
                  <a:pt x="32" y="104"/>
                </a:cubicBezTo>
                <a:cubicBezTo>
                  <a:pt x="53" y="83"/>
                  <a:pt x="53" y="83"/>
                  <a:pt x="53" y="83"/>
                </a:cubicBezTo>
                <a:cubicBezTo>
                  <a:pt x="74" y="104"/>
                  <a:pt x="74" y="104"/>
                  <a:pt x="74" y="104"/>
                </a:cubicBezTo>
                <a:cubicBezTo>
                  <a:pt x="75" y="104"/>
                  <a:pt x="75" y="104"/>
                  <a:pt x="75" y="104"/>
                </a:cubicBezTo>
                <a:cubicBezTo>
                  <a:pt x="76" y="106"/>
                  <a:pt x="78" y="106"/>
                  <a:pt x="80" y="104"/>
                </a:cubicBezTo>
                <a:cubicBezTo>
                  <a:pt x="104" y="80"/>
                  <a:pt x="104" y="80"/>
                  <a:pt x="104" y="80"/>
                </a:cubicBezTo>
                <a:cubicBezTo>
                  <a:pt x="105" y="79"/>
                  <a:pt x="105" y="76"/>
                  <a:pt x="104" y="75"/>
                </a:cubicBezTo>
                <a:close/>
                <a:moveTo>
                  <a:pt x="77" y="9"/>
                </a:moveTo>
                <a:cubicBezTo>
                  <a:pt x="77" y="9"/>
                  <a:pt x="77" y="9"/>
                  <a:pt x="77" y="9"/>
                </a:cubicBezTo>
                <a:cubicBezTo>
                  <a:pt x="78" y="8"/>
                  <a:pt x="80" y="8"/>
                  <a:pt x="82" y="9"/>
                </a:cubicBezTo>
                <a:cubicBezTo>
                  <a:pt x="87" y="14"/>
                  <a:pt x="92" y="19"/>
                  <a:pt x="96" y="24"/>
                </a:cubicBezTo>
                <a:cubicBezTo>
                  <a:pt x="98" y="26"/>
                  <a:pt x="98" y="28"/>
                  <a:pt x="96" y="29"/>
                </a:cubicBezTo>
                <a:cubicBezTo>
                  <a:pt x="90" y="36"/>
                  <a:pt x="90" y="36"/>
                  <a:pt x="90" y="36"/>
                </a:cubicBezTo>
                <a:cubicBezTo>
                  <a:pt x="85" y="31"/>
                  <a:pt x="85" y="31"/>
                  <a:pt x="85" y="31"/>
                </a:cubicBezTo>
                <a:cubicBezTo>
                  <a:pt x="85" y="31"/>
                  <a:pt x="85" y="31"/>
                  <a:pt x="85" y="31"/>
                </a:cubicBezTo>
                <a:cubicBezTo>
                  <a:pt x="85" y="31"/>
                  <a:pt x="85" y="31"/>
                  <a:pt x="85" y="31"/>
                </a:cubicBezTo>
                <a:cubicBezTo>
                  <a:pt x="85" y="31"/>
                  <a:pt x="85" y="31"/>
                  <a:pt x="85" y="31"/>
                </a:cubicBezTo>
                <a:cubicBezTo>
                  <a:pt x="85" y="31"/>
                  <a:pt x="85" y="31"/>
                  <a:pt x="85" y="3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1"/>
                  <a:pt x="75" y="21"/>
                  <a:pt x="75" y="21"/>
                </a:cubicBezTo>
                <a:cubicBezTo>
                  <a:pt x="75" y="20"/>
                  <a:pt x="75" y="20"/>
                  <a:pt x="75" y="20"/>
                </a:cubicBezTo>
                <a:cubicBezTo>
                  <a:pt x="70" y="16"/>
                  <a:pt x="70" y="16"/>
                  <a:pt x="70" y="16"/>
                </a:cubicBezTo>
                <a:cubicBezTo>
                  <a:pt x="77" y="9"/>
                  <a:pt x="77" y="9"/>
                  <a:pt x="77" y="9"/>
                </a:cubicBezTo>
                <a:close/>
                <a:moveTo>
                  <a:pt x="80" y="33"/>
                </a:moveTo>
                <a:cubicBezTo>
                  <a:pt x="80" y="33"/>
                  <a:pt x="80" y="33"/>
                  <a:pt x="80" y="33"/>
                </a:cubicBezTo>
                <a:cubicBezTo>
                  <a:pt x="61" y="52"/>
                  <a:pt x="42" y="72"/>
                  <a:pt x="22" y="91"/>
                </a:cubicBezTo>
                <a:cubicBezTo>
                  <a:pt x="15" y="84"/>
                  <a:pt x="15" y="84"/>
                  <a:pt x="15" y="84"/>
                </a:cubicBezTo>
                <a:cubicBezTo>
                  <a:pt x="73" y="25"/>
                  <a:pt x="73" y="25"/>
                  <a:pt x="73" y="25"/>
                </a:cubicBezTo>
                <a:cubicBezTo>
                  <a:pt x="76" y="28"/>
                  <a:pt x="78" y="30"/>
                  <a:pt x="80" y="33"/>
                </a:cubicBezTo>
                <a:close/>
                <a:moveTo>
                  <a:pt x="10" y="29"/>
                </a:moveTo>
                <a:cubicBezTo>
                  <a:pt x="10" y="29"/>
                  <a:pt x="10" y="29"/>
                  <a:pt x="10" y="29"/>
                </a:cubicBezTo>
                <a:cubicBezTo>
                  <a:pt x="29" y="10"/>
                  <a:pt x="29" y="10"/>
                  <a:pt x="29" y="10"/>
                </a:cubicBezTo>
                <a:cubicBezTo>
                  <a:pt x="32" y="14"/>
                  <a:pt x="32" y="14"/>
                  <a:pt x="32" y="14"/>
                </a:cubicBezTo>
                <a:cubicBezTo>
                  <a:pt x="25" y="20"/>
                  <a:pt x="25" y="20"/>
                  <a:pt x="25" y="20"/>
                </a:cubicBezTo>
                <a:cubicBezTo>
                  <a:pt x="25" y="21"/>
                  <a:pt x="25" y="23"/>
                  <a:pt x="25" y="24"/>
                </a:cubicBezTo>
                <a:cubicBezTo>
                  <a:pt x="26" y="24"/>
                  <a:pt x="28" y="24"/>
                  <a:pt x="29" y="24"/>
                </a:cubicBezTo>
                <a:cubicBezTo>
                  <a:pt x="35" y="17"/>
                  <a:pt x="35" y="17"/>
                  <a:pt x="35" y="17"/>
                </a:cubicBezTo>
                <a:cubicBezTo>
                  <a:pt x="41" y="22"/>
                  <a:pt x="41" y="22"/>
                  <a:pt x="41" y="22"/>
                </a:cubicBezTo>
                <a:cubicBezTo>
                  <a:pt x="37" y="26"/>
                  <a:pt x="37" y="26"/>
                  <a:pt x="37" y="26"/>
                </a:cubicBezTo>
                <a:cubicBezTo>
                  <a:pt x="36" y="27"/>
                  <a:pt x="36" y="28"/>
                  <a:pt x="37" y="29"/>
                </a:cubicBezTo>
                <a:cubicBezTo>
                  <a:pt x="38" y="30"/>
                  <a:pt x="40" y="30"/>
                  <a:pt x="41" y="29"/>
                </a:cubicBezTo>
                <a:cubicBezTo>
                  <a:pt x="44" y="26"/>
                  <a:pt x="44" y="26"/>
                  <a:pt x="44" y="26"/>
                </a:cubicBezTo>
                <a:cubicBezTo>
                  <a:pt x="47" y="29"/>
                  <a:pt x="47" y="29"/>
                  <a:pt x="47" y="29"/>
                </a:cubicBezTo>
                <a:cubicBezTo>
                  <a:pt x="29" y="47"/>
                  <a:pt x="29" y="47"/>
                  <a:pt x="29" y="47"/>
                </a:cubicBezTo>
                <a:cubicBezTo>
                  <a:pt x="10" y="29"/>
                  <a:pt x="10" y="29"/>
                  <a:pt x="10" y="29"/>
                </a:cubicBezTo>
                <a:close/>
                <a:moveTo>
                  <a:pt x="67" y="19"/>
                </a:moveTo>
                <a:cubicBezTo>
                  <a:pt x="67" y="19"/>
                  <a:pt x="67" y="19"/>
                  <a:pt x="67" y="19"/>
                </a:cubicBezTo>
                <a:cubicBezTo>
                  <a:pt x="70" y="22"/>
                  <a:pt x="70" y="22"/>
                  <a:pt x="70" y="22"/>
                </a:cubicBezTo>
                <a:cubicBezTo>
                  <a:pt x="12" y="80"/>
                  <a:pt x="12" y="80"/>
                  <a:pt x="12" y="80"/>
                </a:cubicBezTo>
                <a:cubicBezTo>
                  <a:pt x="9" y="78"/>
                  <a:pt x="9" y="78"/>
                  <a:pt x="9" y="78"/>
                </a:cubicBezTo>
                <a:cubicBezTo>
                  <a:pt x="67" y="19"/>
                  <a:pt x="67" y="19"/>
                  <a:pt x="67" y="19"/>
                </a:cubicBezTo>
                <a:close/>
                <a:moveTo>
                  <a:pt x="8" y="98"/>
                </a:moveTo>
                <a:cubicBezTo>
                  <a:pt x="8" y="98"/>
                  <a:pt x="8" y="98"/>
                  <a:pt x="8" y="98"/>
                </a:cubicBezTo>
                <a:cubicBezTo>
                  <a:pt x="8" y="84"/>
                  <a:pt x="8" y="84"/>
                  <a:pt x="8" y="84"/>
                </a:cubicBezTo>
                <a:cubicBezTo>
                  <a:pt x="22" y="98"/>
                  <a:pt x="22" y="98"/>
                  <a:pt x="22" y="98"/>
                </a:cubicBezTo>
                <a:cubicBezTo>
                  <a:pt x="8" y="98"/>
                  <a:pt x="8" y="98"/>
                  <a:pt x="8" y="98"/>
                </a:cubicBezTo>
                <a:close/>
                <a:moveTo>
                  <a:pt x="28" y="97"/>
                </a:moveTo>
                <a:cubicBezTo>
                  <a:pt x="28" y="97"/>
                  <a:pt x="28" y="97"/>
                  <a:pt x="28" y="97"/>
                </a:cubicBezTo>
                <a:cubicBezTo>
                  <a:pt x="25" y="94"/>
                  <a:pt x="25" y="94"/>
                  <a:pt x="25" y="94"/>
                </a:cubicBezTo>
                <a:cubicBezTo>
                  <a:pt x="45" y="75"/>
                  <a:pt x="64" y="55"/>
                  <a:pt x="84" y="36"/>
                </a:cubicBezTo>
                <a:cubicBezTo>
                  <a:pt x="86" y="39"/>
                  <a:pt x="86" y="39"/>
                  <a:pt x="86" y="39"/>
                </a:cubicBezTo>
                <a:cubicBezTo>
                  <a:pt x="28" y="97"/>
                  <a:pt x="28" y="97"/>
                  <a:pt x="28" y="97"/>
                </a:cubicBezTo>
                <a:close/>
                <a:moveTo>
                  <a:pt x="77" y="96"/>
                </a:moveTo>
                <a:cubicBezTo>
                  <a:pt x="77" y="96"/>
                  <a:pt x="77" y="96"/>
                  <a:pt x="77" y="96"/>
                </a:cubicBezTo>
                <a:cubicBezTo>
                  <a:pt x="59" y="77"/>
                  <a:pt x="59" y="77"/>
                  <a:pt x="59" y="77"/>
                </a:cubicBezTo>
                <a:cubicBezTo>
                  <a:pt x="77" y="59"/>
                  <a:pt x="77" y="59"/>
                  <a:pt x="77" y="59"/>
                </a:cubicBezTo>
                <a:cubicBezTo>
                  <a:pt x="81" y="62"/>
                  <a:pt x="81" y="62"/>
                  <a:pt x="81" y="62"/>
                </a:cubicBezTo>
                <a:cubicBezTo>
                  <a:pt x="77" y="66"/>
                  <a:pt x="77" y="66"/>
                  <a:pt x="77" y="66"/>
                </a:cubicBezTo>
                <a:cubicBezTo>
                  <a:pt x="77" y="67"/>
                  <a:pt x="77" y="68"/>
                  <a:pt x="77" y="69"/>
                </a:cubicBezTo>
                <a:cubicBezTo>
                  <a:pt x="78" y="70"/>
                  <a:pt x="80" y="70"/>
                  <a:pt x="81" y="69"/>
                </a:cubicBezTo>
                <a:cubicBezTo>
                  <a:pt x="84" y="66"/>
                  <a:pt x="84" y="66"/>
                  <a:pt x="84" y="66"/>
                </a:cubicBezTo>
                <a:cubicBezTo>
                  <a:pt x="89" y="71"/>
                  <a:pt x="89" y="71"/>
                  <a:pt x="89" y="71"/>
                </a:cubicBezTo>
                <a:cubicBezTo>
                  <a:pt x="83" y="78"/>
                  <a:pt x="83" y="78"/>
                  <a:pt x="83" y="78"/>
                </a:cubicBezTo>
                <a:cubicBezTo>
                  <a:pt x="82" y="78"/>
                  <a:pt x="82" y="80"/>
                  <a:pt x="83" y="81"/>
                </a:cubicBezTo>
                <a:cubicBezTo>
                  <a:pt x="84" y="82"/>
                  <a:pt x="85" y="82"/>
                  <a:pt x="86" y="81"/>
                </a:cubicBezTo>
                <a:cubicBezTo>
                  <a:pt x="93" y="74"/>
                  <a:pt x="93" y="74"/>
                  <a:pt x="93" y="74"/>
                </a:cubicBezTo>
                <a:cubicBezTo>
                  <a:pt x="96" y="77"/>
                  <a:pt x="96" y="77"/>
                  <a:pt x="96" y="77"/>
                </a:cubicBezTo>
                <a:cubicBezTo>
                  <a:pt x="77" y="96"/>
                  <a:pt x="77" y="96"/>
                  <a:pt x="77" y="9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24"/>
          <p:cNvSpPr>
            <a:spLocks noChangeArrowheads="1"/>
          </p:cNvSpPr>
          <p:nvPr/>
        </p:nvSpPr>
        <p:spPr bwMode="auto">
          <a:xfrm>
            <a:off x="1206250" y="3103094"/>
            <a:ext cx="883364" cy="738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2" name="Rectangle 24"/>
          <p:cNvSpPr>
            <a:spLocks noChangeArrowheads="1"/>
          </p:cNvSpPr>
          <p:nvPr/>
        </p:nvSpPr>
        <p:spPr bwMode="auto">
          <a:xfrm>
            <a:off x="3096995" y="3628910"/>
            <a:ext cx="1108850"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800" dirty="0">
                <a:solidFill>
                  <a:schemeClr val="bg1"/>
                </a:solidFill>
              </a:rPr>
              <a:t>We have many PowerPoint templates that has been specifically designed. </a:t>
            </a:r>
          </a:p>
        </p:txBody>
      </p:sp>
      <p:sp>
        <p:nvSpPr>
          <p:cNvPr id="13" name="Rectangle 24"/>
          <p:cNvSpPr>
            <a:spLocks noChangeArrowheads="1"/>
          </p:cNvSpPr>
          <p:nvPr/>
        </p:nvSpPr>
        <p:spPr bwMode="auto">
          <a:xfrm>
            <a:off x="4897926" y="1588796"/>
            <a:ext cx="3510060" cy="51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4897927" y="2312306"/>
            <a:ext cx="3510059" cy="173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5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0"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Freeform 8"/>
          <p:cNvSpPr/>
          <p:nvPr/>
        </p:nvSpPr>
        <p:spPr bwMode="auto">
          <a:xfrm>
            <a:off x="5222875" y="1134767"/>
            <a:ext cx="2452688" cy="1384727"/>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p:spPr>
        <p:txBody>
          <a:bodyPr/>
          <a:lstStyle/>
          <a:p>
            <a:endParaRPr lang="zh-CN" altLang="en-US"/>
          </a:p>
        </p:txBody>
      </p:sp>
      <p:sp>
        <p:nvSpPr>
          <p:cNvPr id="18441" name="Freeform 9"/>
          <p:cNvSpPr/>
          <p:nvPr/>
        </p:nvSpPr>
        <p:spPr bwMode="auto">
          <a:xfrm>
            <a:off x="7108825" y="1131590"/>
            <a:ext cx="1397000" cy="2451857"/>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p:spPr>
        <p:txBody>
          <a:bodyPr/>
          <a:lstStyle/>
          <a:p>
            <a:endParaRPr lang="zh-CN" altLang="en-US"/>
          </a:p>
        </p:txBody>
      </p:sp>
      <p:sp>
        <p:nvSpPr>
          <p:cNvPr id="18442" name="Freeform 10"/>
          <p:cNvSpPr/>
          <p:nvPr/>
        </p:nvSpPr>
        <p:spPr bwMode="auto">
          <a:xfrm>
            <a:off x="6026150" y="3138811"/>
            <a:ext cx="2487613" cy="132914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3"/>
          </a:solidFill>
          <a:ln>
            <a:noFill/>
          </a:ln>
        </p:spPr>
        <p:txBody>
          <a:bodyPr/>
          <a:lstStyle/>
          <a:p>
            <a:endParaRPr lang="zh-CN" altLang="en-US"/>
          </a:p>
        </p:txBody>
      </p:sp>
      <p:sp>
        <p:nvSpPr>
          <p:cNvPr id="18443" name="Freeform 11"/>
          <p:cNvSpPr/>
          <p:nvPr/>
        </p:nvSpPr>
        <p:spPr bwMode="auto">
          <a:xfrm>
            <a:off x="5214939" y="1982754"/>
            <a:ext cx="1336675" cy="24852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p:spPr>
        <p:txBody>
          <a:bodyPr/>
          <a:lstStyle/>
          <a:p>
            <a:endParaRPr lang="zh-CN" altLang="en-US"/>
          </a:p>
        </p:txBody>
      </p:sp>
      <p:sp>
        <p:nvSpPr>
          <p:cNvPr id="18444" name="Oval 12"/>
          <p:cNvSpPr>
            <a:spLocks noChangeArrowheads="1"/>
          </p:cNvSpPr>
          <p:nvPr/>
        </p:nvSpPr>
        <p:spPr bwMode="auto">
          <a:xfrm>
            <a:off x="6283325" y="2259064"/>
            <a:ext cx="1074738" cy="1075069"/>
          </a:xfrm>
          <a:prstGeom prst="ellipse">
            <a:avLst/>
          </a:prstGeom>
          <a:solidFill>
            <a:schemeClr val="bg1">
              <a:lumMod val="50000"/>
            </a:schemeClr>
          </a:solidFill>
          <a:ln>
            <a:noFill/>
          </a:ln>
        </p:spPr>
        <p:txBody>
          <a:bodyPr/>
          <a:lstStyle/>
          <a:p>
            <a:endParaRPr lang="zh-CN" altLang="en-US"/>
          </a:p>
        </p:txBody>
      </p:sp>
      <p:sp>
        <p:nvSpPr>
          <p:cNvPr id="18445" name="Freeform 13"/>
          <p:cNvSpPr>
            <a:spLocks noEditPoints="1"/>
          </p:cNvSpPr>
          <p:nvPr/>
        </p:nvSpPr>
        <p:spPr bwMode="auto">
          <a:xfrm>
            <a:off x="7800975" y="3654906"/>
            <a:ext cx="266700" cy="300131"/>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p:nvPr/>
        </p:nvSpPr>
        <p:spPr bwMode="auto">
          <a:xfrm>
            <a:off x="7848601" y="1345969"/>
            <a:ext cx="269875" cy="292190"/>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7" name="Freeform 15"/>
          <p:cNvSpPr>
            <a:spLocks noEditPoints="1"/>
          </p:cNvSpPr>
          <p:nvPr/>
        </p:nvSpPr>
        <p:spPr bwMode="auto">
          <a:xfrm>
            <a:off x="5626100" y="3627911"/>
            <a:ext cx="306388" cy="303306"/>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6"/>
          <p:cNvSpPr>
            <a:spLocks noEditPoints="1"/>
          </p:cNvSpPr>
          <p:nvPr/>
        </p:nvSpPr>
        <p:spPr bwMode="auto">
          <a:xfrm>
            <a:off x="5664201" y="1342793"/>
            <a:ext cx="227013" cy="300131"/>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Rectangle 17"/>
          <p:cNvSpPr>
            <a:spLocks noChangeArrowheads="1"/>
          </p:cNvSpPr>
          <p:nvPr/>
        </p:nvSpPr>
        <p:spPr bwMode="auto">
          <a:xfrm>
            <a:off x="5461001" y="1708031"/>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01</a:t>
            </a:r>
            <a:endParaRPr lang="zh-CN" altLang="en-US" sz="1000" b="1">
              <a:solidFill>
                <a:schemeClr val="bg1"/>
              </a:solidFill>
            </a:endParaRPr>
          </a:p>
        </p:txBody>
      </p:sp>
      <p:sp>
        <p:nvSpPr>
          <p:cNvPr id="18450" name="Rectangle 18"/>
          <p:cNvSpPr>
            <a:spLocks noChangeArrowheads="1"/>
          </p:cNvSpPr>
          <p:nvPr/>
        </p:nvSpPr>
        <p:spPr bwMode="auto">
          <a:xfrm>
            <a:off x="7648576" y="1708031"/>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02</a:t>
            </a:r>
            <a:endParaRPr lang="zh-CN" altLang="zh-CN" sz="1000" b="1">
              <a:solidFill>
                <a:schemeClr val="bg1"/>
              </a:solidFill>
            </a:endParaRPr>
          </a:p>
        </p:txBody>
      </p:sp>
      <p:sp>
        <p:nvSpPr>
          <p:cNvPr id="18451" name="Rectangle 19"/>
          <p:cNvSpPr>
            <a:spLocks noChangeArrowheads="1"/>
          </p:cNvSpPr>
          <p:nvPr/>
        </p:nvSpPr>
        <p:spPr bwMode="auto">
          <a:xfrm>
            <a:off x="5508626" y="4055080"/>
            <a:ext cx="646113"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03</a:t>
            </a:r>
            <a:endParaRPr lang="zh-CN" altLang="zh-CN" sz="1000" b="1">
              <a:solidFill>
                <a:schemeClr val="bg1"/>
              </a:solidFill>
            </a:endParaRPr>
          </a:p>
        </p:txBody>
      </p:sp>
      <p:sp>
        <p:nvSpPr>
          <p:cNvPr id="18452" name="Rectangle 20"/>
          <p:cNvSpPr>
            <a:spLocks noChangeArrowheads="1"/>
          </p:cNvSpPr>
          <p:nvPr/>
        </p:nvSpPr>
        <p:spPr bwMode="auto">
          <a:xfrm>
            <a:off x="7577138" y="4055080"/>
            <a:ext cx="646112" cy="15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a:solidFill>
                  <a:schemeClr val="bg1"/>
                </a:solidFill>
              </a:rPr>
              <a:t>Option 04</a:t>
            </a:r>
            <a:endParaRPr lang="zh-CN" altLang="zh-CN" sz="1000" b="1">
              <a:solidFill>
                <a:schemeClr val="bg1"/>
              </a:solidFill>
            </a:endParaRPr>
          </a:p>
        </p:txBody>
      </p:sp>
      <p:sp>
        <p:nvSpPr>
          <p:cNvPr id="18453" name="Rectangle 21"/>
          <p:cNvSpPr>
            <a:spLocks noChangeArrowheads="1"/>
          </p:cNvSpPr>
          <p:nvPr/>
        </p:nvSpPr>
        <p:spPr bwMode="auto">
          <a:xfrm>
            <a:off x="6374607" y="2726872"/>
            <a:ext cx="895350" cy="153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1000" dirty="0">
                <a:solidFill>
                  <a:schemeClr val="bg1"/>
                </a:solidFill>
                <a:latin typeface="Impact" pitchFamily="34" charset="0"/>
              </a:rPr>
              <a:t>KEY WORDS</a:t>
            </a:r>
            <a:endParaRPr lang="zh-CN" altLang="zh-CN" sz="1000" dirty="0">
              <a:solidFill>
                <a:schemeClr val="bg1"/>
              </a:solidFill>
              <a:latin typeface="Impact" pitchFamily="34" charset="0"/>
            </a:endParaRPr>
          </a:p>
        </p:txBody>
      </p:sp>
      <p:sp>
        <p:nvSpPr>
          <p:cNvPr id="18454" name="Rectangle 22"/>
          <p:cNvSpPr>
            <a:spLocks noChangeArrowheads="1"/>
          </p:cNvSpPr>
          <p:nvPr/>
        </p:nvSpPr>
        <p:spPr bwMode="auto">
          <a:xfrm>
            <a:off x="539750" y="1215754"/>
            <a:ext cx="3887788" cy="5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p>
        </p:txBody>
      </p:sp>
      <p:sp>
        <p:nvSpPr>
          <p:cNvPr id="18455" name="Rectangle 23"/>
          <p:cNvSpPr>
            <a:spLocks noChangeArrowheads="1"/>
          </p:cNvSpPr>
          <p:nvPr/>
        </p:nvSpPr>
        <p:spPr bwMode="auto">
          <a:xfrm>
            <a:off x="539750" y="2008161"/>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01</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6" name="Line 24"/>
          <p:cNvSpPr>
            <a:spLocks noChangeShapeType="1"/>
          </p:cNvSpPr>
          <p:nvPr/>
        </p:nvSpPr>
        <p:spPr bwMode="auto">
          <a:xfrm>
            <a:off x="539750" y="2406746"/>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7" name="Rectangle 25"/>
          <p:cNvSpPr>
            <a:spLocks noChangeArrowheads="1"/>
          </p:cNvSpPr>
          <p:nvPr/>
        </p:nvSpPr>
        <p:spPr bwMode="auto">
          <a:xfrm>
            <a:off x="539750" y="2656061"/>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02</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58" name="Line 26"/>
          <p:cNvSpPr>
            <a:spLocks noChangeShapeType="1"/>
          </p:cNvSpPr>
          <p:nvPr/>
        </p:nvSpPr>
        <p:spPr bwMode="auto">
          <a:xfrm>
            <a:off x="539750" y="3054646"/>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59" name="Rectangle 27"/>
          <p:cNvSpPr>
            <a:spLocks noChangeArrowheads="1"/>
          </p:cNvSpPr>
          <p:nvPr/>
        </p:nvSpPr>
        <p:spPr bwMode="auto">
          <a:xfrm>
            <a:off x="539750" y="3334132"/>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03</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0" name="Line 28"/>
          <p:cNvSpPr>
            <a:spLocks noChangeShapeType="1"/>
          </p:cNvSpPr>
          <p:nvPr/>
        </p:nvSpPr>
        <p:spPr bwMode="auto">
          <a:xfrm>
            <a:off x="539750" y="3732718"/>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18461" name="Rectangle 29"/>
          <p:cNvSpPr>
            <a:spLocks noChangeArrowheads="1"/>
          </p:cNvSpPr>
          <p:nvPr/>
        </p:nvSpPr>
        <p:spPr bwMode="auto">
          <a:xfrm>
            <a:off x="539750" y="3988384"/>
            <a:ext cx="3816350" cy="295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zh-CN" sz="800" b="1" dirty="0">
                <a:solidFill>
                  <a:schemeClr val="bg1">
                    <a:lumMod val="50000"/>
                  </a:schemeClr>
                </a:solidFill>
              </a:rPr>
              <a:t>OPTION</a:t>
            </a:r>
            <a:r>
              <a:rPr lang="en-US" altLang="zh-CN" sz="800" b="1" dirty="0">
                <a:solidFill>
                  <a:schemeClr val="bg1">
                    <a:lumMod val="50000"/>
                  </a:schemeClr>
                </a:solidFill>
              </a:rPr>
              <a:t> 04</a:t>
            </a:r>
            <a:endParaRPr lang="zh-CN" altLang="zh-CN" sz="800" b="1" dirty="0">
              <a:solidFill>
                <a:schemeClr val="bg1">
                  <a:lumMod val="50000"/>
                </a:schemeClr>
              </a:solidFill>
            </a:endParaRPr>
          </a:p>
          <a:p>
            <a:pPr>
              <a:lnSpc>
                <a:spcPct val="120000"/>
              </a:lnSpc>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endParaRPr lang="en-US" altLang="zh-CN" sz="800" dirty="0">
              <a:solidFill>
                <a:schemeClr val="bg1">
                  <a:lumMod val="50000"/>
                </a:schemeClr>
              </a:solidFill>
            </a:endParaRPr>
          </a:p>
        </p:txBody>
      </p:sp>
      <p:sp>
        <p:nvSpPr>
          <p:cNvPr id="18462" name="Line 30"/>
          <p:cNvSpPr>
            <a:spLocks noChangeShapeType="1"/>
          </p:cNvSpPr>
          <p:nvPr/>
        </p:nvSpPr>
        <p:spPr bwMode="auto">
          <a:xfrm>
            <a:off x="539750" y="4386970"/>
            <a:ext cx="3816350" cy="0"/>
          </a:xfrm>
          <a:prstGeom prst="line">
            <a:avLst/>
          </a:prstGeom>
          <a:noFill/>
          <a:ln w="6350">
            <a:solidFill>
              <a:schemeClr val="bg1">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31"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211960" y="1863583"/>
            <a:ext cx="998991" cy="987706"/>
          </a:xfrm>
          <a:prstGeom prst="rect">
            <a:avLst/>
          </a:prstGeom>
        </p:spPr>
        <p:txBody>
          <a:bodyPr wrap="none">
            <a:spAutoFit/>
          </a:bodyPr>
          <a:lstStyle/>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问题评估</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相关对策</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研究总结</a:t>
            </a:r>
          </a:p>
          <a:p>
            <a:pPr marL="171450" indent="-171450">
              <a:lnSpc>
                <a:spcPct val="150000"/>
              </a:lnSpc>
              <a:buFont typeface="Wingdings" pitchFamily="2" charset="2"/>
              <a:buChar char="ü"/>
            </a:pPr>
            <a:r>
              <a:rPr lang="zh-CN" altLang="en-US" sz="1000" dirty="0">
                <a:ln w="6350">
                  <a:noFill/>
                </a:ln>
                <a:solidFill>
                  <a:schemeClr val="bg1"/>
                </a:solidFill>
                <a:latin typeface="Impact" pitchFamily="34" charset="0"/>
                <a:ea typeface="微软雅黑" pitchFamily="34" charset="-122"/>
              </a:rPr>
              <a:t>成绩与思考</a:t>
            </a:r>
          </a:p>
        </p:txBody>
      </p:sp>
      <p:sp>
        <p:nvSpPr>
          <p:cNvPr id="18" name="矩形 17"/>
          <p:cNvSpPr/>
          <p:nvPr/>
        </p:nvSpPr>
        <p:spPr>
          <a:xfrm>
            <a:off x="4211960" y="1472580"/>
            <a:ext cx="2520280" cy="400110"/>
          </a:xfrm>
          <a:prstGeom prst="rect">
            <a:avLst/>
          </a:prstGeom>
        </p:spPr>
        <p:txBody>
          <a:bodyPr wrap="square">
            <a:spAutoFit/>
          </a:bodyPr>
          <a:lstStyle/>
          <a:p>
            <a:r>
              <a:rPr lang="zh-CN" altLang="en-US" sz="2000" b="1" dirty="0">
                <a:ln w="6350">
                  <a:noFill/>
                </a:ln>
                <a:solidFill>
                  <a:schemeClr val="bg1"/>
                </a:solidFill>
                <a:latin typeface="Impact" pitchFamily="34" charset="0"/>
                <a:ea typeface="微软雅黑" pitchFamily="34" charset="-122"/>
              </a:rPr>
              <a:t>相关建议与论文总结</a:t>
            </a:r>
          </a:p>
        </p:txBody>
      </p:sp>
      <p:sp>
        <p:nvSpPr>
          <p:cNvPr id="19" name="矩形 18"/>
          <p:cNvSpPr/>
          <p:nvPr/>
        </p:nvSpPr>
        <p:spPr>
          <a:xfrm>
            <a:off x="2699792" y="1601857"/>
            <a:ext cx="1049845" cy="707886"/>
          </a:xfrm>
          <a:prstGeom prst="rect">
            <a:avLst/>
          </a:prstGeom>
        </p:spPr>
        <p:txBody>
          <a:bodyPr wrap="square">
            <a:spAutoFit/>
          </a:bodyPr>
          <a:lstStyle/>
          <a:p>
            <a:pPr algn="dist"/>
            <a:r>
              <a:rPr lang="en-US" altLang="zh-CN" sz="4000" dirty="0">
                <a:ln w="9525">
                  <a:solidFill>
                    <a:schemeClr val="bg1"/>
                  </a:solidFill>
                </a:ln>
                <a:pattFill prst="wdUpDiag">
                  <a:fgClr>
                    <a:schemeClr val="bg2">
                      <a:lumMod val="25000"/>
                    </a:schemeClr>
                  </a:fgClr>
                  <a:bgClr>
                    <a:schemeClr val="bg1"/>
                  </a:bgClr>
                </a:pattFill>
                <a:latin typeface="Impact" pitchFamily="34" charset="0"/>
                <a:ea typeface="微软雅黑" pitchFamily="34" charset="-122"/>
              </a:rPr>
              <a:t>05</a:t>
            </a:r>
          </a:p>
        </p:txBody>
      </p:sp>
      <p:sp>
        <p:nvSpPr>
          <p:cNvPr id="20" name="矩形 19"/>
          <p:cNvSpPr/>
          <p:nvPr/>
        </p:nvSpPr>
        <p:spPr>
          <a:xfrm>
            <a:off x="2597508" y="2233196"/>
            <a:ext cx="1254412" cy="338554"/>
          </a:xfrm>
          <a:prstGeom prst="rect">
            <a:avLst/>
          </a:prstGeom>
        </p:spPr>
        <p:txBody>
          <a:bodyPr wrap="square">
            <a:spAutoFit/>
          </a:bodyPr>
          <a:lstStyle/>
          <a:p>
            <a:pPr algn="ctr"/>
            <a:r>
              <a:rPr lang="en-US" altLang="zh-CN" sz="1600" dirty="0">
                <a:ln w="6350">
                  <a:noFill/>
                </a:ln>
                <a:solidFill>
                  <a:schemeClr val="bg1"/>
                </a:solidFill>
                <a:ea typeface="微软雅黑" pitchFamily="34" charset="-122"/>
              </a:rPr>
              <a:t>PART FIVE</a:t>
            </a:r>
          </a:p>
        </p:txBody>
      </p:sp>
      <p:cxnSp>
        <p:nvCxnSpPr>
          <p:cNvPr id="21" name="直接连接符 20"/>
          <p:cNvCxnSpPr/>
          <p:nvPr/>
        </p:nvCxnSpPr>
        <p:spPr>
          <a:xfrm flipV="1">
            <a:off x="3992066" y="1371600"/>
            <a:ext cx="0" cy="154114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39552" y="4897279"/>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模板下载：</a:t>
            </a:r>
            <a:r>
              <a:rPr kumimoji="0" lang="en-US" altLang="zh-CN" sz="100" b="0" i="0" u="none" strike="noStrike" kern="0" cap="none" spc="0" normalizeH="0" baseline="0" noProof="0" dirty="0" smtClean="0">
                <a:ln>
                  <a:noFill/>
                </a:ln>
                <a:solidFill>
                  <a:schemeClr val="bg2">
                    <a:lumMod val="50000"/>
                  </a:schemeClr>
                </a:solidFill>
                <a:effectLst/>
                <a:uLnTx/>
                <a:uFillTx/>
              </a:rPr>
              <a:t>www.1ppt.com/moban/     </a:t>
            </a:r>
            <a:r>
              <a:rPr kumimoji="0" lang="zh-CN" altLang="en-US" sz="100" b="0" i="0" u="none" strike="noStrike" kern="0" cap="none" spc="0" normalizeH="0" baseline="0" noProof="0" dirty="0" smtClean="0">
                <a:ln>
                  <a:noFill/>
                </a:ln>
                <a:solidFill>
                  <a:schemeClr val="bg2">
                    <a:lumMod val="50000"/>
                  </a:schemeClr>
                </a:solidFill>
                <a:effectLst/>
                <a:uLnTx/>
                <a:uFillTx/>
              </a:rPr>
              <a:t>行业</a:t>
            </a: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模板：</a:t>
            </a:r>
            <a:r>
              <a:rPr kumimoji="0" lang="en-US" altLang="zh-CN" sz="100" b="0" i="0" u="none" strike="noStrike" kern="0" cap="none" spc="0" normalizeH="0" baseline="0" noProof="0" dirty="0" smtClean="0">
                <a:ln>
                  <a:noFill/>
                </a:ln>
                <a:solidFill>
                  <a:schemeClr val="bg2">
                    <a:lumMod val="50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节日</a:t>
            </a: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模板：</a:t>
            </a:r>
            <a:r>
              <a:rPr kumimoji="0" lang="en-US" altLang="zh-CN" sz="100" b="0" i="0" u="none" strike="noStrike" kern="0" cap="none" spc="0" normalizeH="0" baseline="0" noProof="0" dirty="0" smtClean="0">
                <a:ln>
                  <a:noFill/>
                </a:ln>
                <a:solidFill>
                  <a:schemeClr val="bg2">
                    <a:lumMod val="50000"/>
                  </a:schemeClr>
                </a:solidFill>
                <a:effectLst/>
                <a:uLnTx/>
                <a:uFillTx/>
              </a:rPr>
              <a:t>www.1ppt.com/jieri/           PPT</a:t>
            </a:r>
            <a:r>
              <a:rPr kumimoji="0" lang="zh-CN" altLang="en-US" sz="100" b="0" i="0" u="none" strike="noStrike" kern="0" cap="none" spc="0" normalizeH="0" baseline="0" noProof="0" dirty="0" smtClean="0">
                <a:ln>
                  <a:noFill/>
                </a:ln>
                <a:solidFill>
                  <a:schemeClr val="bg2">
                    <a:lumMod val="50000"/>
                  </a:schemeClr>
                </a:solidFill>
                <a:effectLst/>
                <a:uLnTx/>
                <a:uFillTx/>
              </a:rPr>
              <a:t>素材下载：</a:t>
            </a:r>
            <a:r>
              <a:rPr kumimoji="0" lang="en-US" altLang="zh-CN" sz="100" b="0" i="0" u="none" strike="noStrike" kern="0" cap="none" spc="0" normalizeH="0" baseline="0" noProof="0" dirty="0" smtClean="0">
                <a:ln>
                  <a:noFill/>
                </a:ln>
                <a:solidFill>
                  <a:schemeClr val="bg2">
                    <a:lumMod val="50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背景图片：</a:t>
            </a:r>
            <a:r>
              <a:rPr kumimoji="0" lang="en-US" altLang="zh-CN" sz="100" b="0" i="0" u="none" strike="noStrike" kern="0" cap="none" spc="0" normalizeH="0" baseline="0" noProof="0" dirty="0" smtClean="0">
                <a:ln>
                  <a:noFill/>
                </a:ln>
                <a:solidFill>
                  <a:schemeClr val="bg2">
                    <a:lumMod val="50000"/>
                  </a:schemeClr>
                </a:solidFill>
                <a:effectLst/>
                <a:uLnTx/>
                <a:uFillTx/>
              </a:rPr>
              <a:t>www.1ppt.com/beijing/      PPT</a:t>
            </a:r>
            <a:r>
              <a:rPr kumimoji="0" lang="zh-CN" altLang="en-US" sz="100" b="0" i="0" u="none" strike="noStrike" kern="0" cap="none" spc="0" normalizeH="0" baseline="0" noProof="0" dirty="0" smtClean="0">
                <a:ln>
                  <a:noFill/>
                </a:ln>
                <a:solidFill>
                  <a:schemeClr val="bg2">
                    <a:lumMod val="50000"/>
                  </a:schemeClr>
                </a:solidFill>
                <a:effectLst/>
                <a:uLnTx/>
                <a:uFillTx/>
              </a:rPr>
              <a:t>图表下载：</a:t>
            </a:r>
            <a:r>
              <a:rPr kumimoji="0" lang="en-US" altLang="zh-CN" sz="100" b="0" i="0" u="none" strike="noStrike" kern="0" cap="none" spc="0" normalizeH="0" baseline="0" noProof="0" dirty="0" smtClean="0">
                <a:ln>
                  <a:noFill/>
                </a:ln>
                <a:solidFill>
                  <a:schemeClr val="bg2">
                    <a:lumMod val="50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优秀</a:t>
            </a:r>
            <a:r>
              <a:rPr kumimoji="0" lang="en-US" altLang="zh-CN" sz="100" b="0" i="0" u="none" strike="noStrike" kern="0" cap="none" spc="0" normalizeH="0" baseline="0" noProof="0" dirty="0" smtClean="0">
                <a:ln>
                  <a:noFill/>
                </a:ln>
                <a:solidFill>
                  <a:schemeClr val="bg2">
                    <a:lumMod val="50000"/>
                  </a:schemeClr>
                </a:solidFill>
                <a:effectLst/>
                <a:uLnTx/>
                <a:uFillTx/>
              </a:rPr>
              <a:t>PPT</a:t>
            </a:r>
            <a:r>
              <a:rPr kumimoji="0" lang="zh-CN" altLang="en-US" sz="100" b="0" i="0" u="none" strike="noStrike" kern="0" cap="none" spc="0" normalizeH="0" baseline="0" noProof="0" dirty="0" smtClean="0">
                <a:ln>
                  <a:noFill/>
                </a:ln>
                <a:solidFill>
                  <a:schemeClr val="bg2">
                    <a:lumMod val="50000"/>
                  </a:schemeClr>
                </a:solidFill>
                <a:effectLst/>
                <a:uLnTx/>
                <a:uFillTx/>
              </a:rPr>
              <a:t>下载：</a:t>
            </a:r>
            <a:r>
              <a:rPr kumimoji="0" lang="en-US" altLang="zh-CN" sz="100" b="0" i="0" u="none" strike="noStrike" kern="0" cap="none" spc="0" normalizeH="0" baseline="0" noProof="0" dirty="0" smtClean="0">
                <a:ln>
                  <a:noFill/>
                </a:ln>
                <a:solidFill>
                  <a:schemeClr val="bg2">
                    <a:lumMod val="50000"/>
                  </a:schemeClr>
                </a:solidFill>
                <a:effectLst/>
                <a:uLnTx/>
                <a:uFillTx/>
              </a:rPr>
              <a:t>www.1ppt.com/xiazai/        PPT</a:t>
            </a:r>
            <a:r>
              <a:rPr kumimoji="0" lang="zh-CN" altLang="en-US" sz="100" b="0" i="0" u="none" strike="noStrike" kern="0" cap="none" spc="0" normalizeH="0" baseline="0" noProof="0" dirty="0" smtClean="0">
                <a:ln>
                  <a:noFill/>
                </a:ln>
                <a:solidFill>
                  <a:schemeClr val="bg2">
                    <a:lumMod val="50000"/>
                  </a:schemeClr>
                </a:solidFill>
                <a:effectLst/>
                <a:uLnTx/>
                <a:uFillTx/>
              </a:rPr>
              <a:t>教程： </a:t>
            </a:r>
            <a:r>
              <a:rPr kumimoji="0" lang="en-US" altLang="zh-CN" sz="100" b="0" i="0" u="none" strike="noStrike" kern="0" cap="none" spc="0" normalizeH="0" baseline="0" noProof="0" dirty="0" smtClean="0">
                <a:ln>
                  <a:noFill/>
                </a:ln>
                <a:solidFill>
                  <a:schemeClr val="bg2">
                    <a:lumMod val="50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50000"/>
                  </a:schemeClr>
                </a:solidFill>
                <a:effectLst/>
                <a:uLnTx/>
                <a:uFillTx/>
              </a:rPr>
              <a:t>Word</a:t>
            </a:r>
            <a:r>
              <a:rPr kumimoji="0" lang="zh-CN" altLang="en-US" sz="100" b="0" i="0" u="none" strike="noStrike" kern="0" cap="none" spc="0" normalizeH="0" baseline="0" noProof="0" dirty="0" smtClean="0">
                <a:ln>
                  <a:noFill/>
                </a:ln>
                <a:solidFill>
                  <a:schemeClr val="bg2">
                    <a:lumMod val="50000"/>
                  </a:schemeClr>
                </a:solidFill>
                <a:effectLst/>
                <a:uLnTx/>
                <a:uFillTx/>
              </a:rPr>
              <a:t>教程： </a:t>
            </a:r>
            <a:r>
              <a:rPr kumimoji="0" lang="en-US" altLang="zh-CN" sz="100" b="0" i="0" u="none" strike="noStrike" kern="0" cap="none" spc="0" normalizeH="0" baseline="0" noProof="0" dirty="0" smtClean="0">
                <a:ln>
                  <a:noFill/>
                </a:ln>
                <a:solidFill>
                  <a:schemeClr val="bg2">
                    <a:lumMod val="50000"/>
                  </a:schemeClr>
                </a:solidFill>
                <a:effectLst/>
                <a:uLnTx/>
                <a:uFillTx/>
              </a:rPr>
              <a:t>www.1ppt.com/word/              Excel</a:t>
            </a:r>
            <a:r>
              <a:rPr kumimoji="0" lang="zh-CN" altLang="en-US" sz="100" b="0" i="0" u="none" strike="noStrike" kern="0" cap="none" spc="0" normalizeH="0" baseline="0" noProof="0" dirty="0" smtClean="0">
                <a:ln>
                  <a:noFill/>
                </a:ln>
                <a:solidFill>
                  <a:schemeClr val="bg2">
                    <a:lumMod val="50000"/>
                  </a:schemeClr>
                </a:solidFill>
                <a:effectLst/>
                <a:uLnTx/>
                <a:uFillTx/>
              </a:rPr>
              <a:t>教程：</a:t>
            </a:r>
            <a:r>
              <a:rPr kumimoji="0" lang="en-US" altLang="zh-CN" sz="100" b="0" i="0" u="none" strike="noStrike" kern="0" cap="none" spc="0" normalizeH="0" baseline="0" noProof="0" dirty="0" smtClean="0">
                <a:ln>
                  <a:noFill/>
                </a:ln>
                <a:solidFill>
                  <a:schemeClr val="bg2">
                    <a:lumMod val="50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资料下载：</a:t>
            </a:r>
            <a:r>
              <a:rPr kumimoji="0" lang="en-US" altLang="zh-CN" sz="100" b="0" i="0" u="none" strike="noStrike" kern="0" cap="none" spc="0" normalizeH="0" baseline="0" noProof="0" dirty="0" smtClean="0">
                <a:ln>
                  <a:noFill/>
                </a:ln>
                <a:solidFill>
                  <a:schemeClr val="bg2">
                    <a:lumMod val="50000"/>
                  </a:schemeClr>
                </a:solidFill>
                <a:effectLst/>
                <a:uLnTx/>
                <a:uFillTx/>
              </a:rPr>
              <a:t>www.1ppt.com/ziliao/                PPT</a:t>
            </a:r>
            <a:r>
              <a:rPr kumimoji="0" lang="zh-CN" altLang="en-US" sz="100" b="0" i="0" u="none" strike="noStrike" kern="0" cap="none" spc="0" normalizeH="0" baseline="0" noProof="0" dirty="0" smtClean="0">
                <a:ln>
                  <a:noFill/>
                </a:ln>
                <a:solidFill>
                  <a:schemeClr val="bg2">
                    <a:lumMod val="50000"/>
                  </a:schemeClr>
                </a:solidFill>
                <a:effectLst/>
                <a:uLnTx/>
                <a:uFillTx/>
              </a:rPr>
              <a:t>课件下载：</a:t>
            </a:r>
            <a:r>
              <a:rPr kumimoji="0" lang="en-US" altLang="zh-CN" sz="100" b="0" i="0" u="none" strike="noStrike" kern="0" cap="none" spc="0" normalizeH="0" baseline="0" noProof="0" dirty="0" smtClean="0">
                <a:ln>
                  <a:noFill/>
                </a:ln>
                <a:solidFill>
                  <a:schemeClr val="bg2">
                    <a:lumMod val="50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范文下载：</a:t>
            </a:r>
            <a:r>
              <a:rPr kumimoji="0" lang="en-US" altLang="zh-CN" sz="100" b="0" i="0" u="none" strike="noStrike" kern="0" cap="none" spc="0" normalizeH="0" baseline="0" noProof="0" dirty="0" smtClean="0">
                <a:ln>
                  <a:noFill/>
                </a:ln>
                <a:solidFill>
                  <a:schemeClr val="bg2">
                    <a:lumMod val="50000"/>
                  </a:schemeClr>
                </a:solidFill>
                <a:effectLst/>
                <a:uLnTx/>
                <a:uFillTx/>
              </a:rPr>
              <a:t>www.1ppt.com/fanwen/             </a:t>
            </a:r>
            <a:r>
              <a:rPr kumimoji="0" lang="zh-CN" altLang="en-US" sz="100" b="0" i="0" u="none" strike="noStrike" kern="0" cap="none" spc="0" normalizeH="0" baseline="0" noProof="0" dirty="0" smtClean="0">
                <a:ln>
                  <a:noFill/>
                </a:ln>
                <a:solidFill>
                  <a:schemeClr val="bg2">
                    <a:lumMod val="50000"/>
                  </a:schemeClr>
                </a:solidFill>
                <a:effectLst/>
                <a:uLnTx/>
                <a:uFillTx/>
              </a:rPr>
              <a:t>试卷下载：</a:t>
            </a:r>
            <a:r>
              <a:rPr kumimoji="0" lang="en-US" altLang="zh-CN" sz="100" b="0" i="0" u="none" strike="noStrike" kern="0" cap="none" spc="0" normalizeH="0" baseline="0" noProof="0" dirty="0" smtClean="0">
                <a:ln>
                  <a:noFill/>
                </a:ln>
                <a:solidFill>
                  <a:schemeClr val="bg2">
                    <a:lumMod val="50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教案下载：</a:t>
            </a:r>
            <a:r>
              <a:rPr kumimoji="0" lang="en-US" altLang="zh-CN" sz="100" b="0" i="0" u="none" strike="noStrike" kern="0" cap="none" spc="0" normalizeH="0" baseline="0" noProof="0" dirty="0" smtClean="0">
                <a:ln>
                  <a:noFill/>
                </a:ln>
                <a:solidFill>
                  <a:schemeClr val="bg2">
                    <a:lumMod val="50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2">
                    <a:lumMod val="50000"/>
                  </a:schemeClr>
                </a:solidFill>
                <a:effectLst/>
                <a:uLnTx/>
                <a:uFillTx/>
              </a:rPr>
              <a:t>字体下载：</a:t>
            </a:r>
            <a:r>
              <a:rPr kumimoji="0" lang="en-US" altLang="zh-CN" sz="100" b="0" i="0" u="none" strike="noStrike" kern="0" cap="none" spc="0" normalizeH="0" baseline="0" noProof="0" dirty="0" smtClean="0">
                <a:ln>
                  <a:noFill/>
                </a:ln>
                <a:solidFill>
                  <a:schemeClr val="bg2">
                    <a:lumMod val="50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2">
                    <a:lumMod val="50000"/>
                  </a:schemeClr>
                </a:solidFill>
                <a:effectLst/>
                <a:uLnTx/>
                <a:uFillTx/>
              </a:rPr>
              <a:t> </a:t>
            </a:r>
            <a:endParaRPr kumimoji="0" lang="zh-CN" altLang="en-US" sz="100" b="0" i="0" u="none" strike="noStrike" kern="0" cap="none" spc="0" normalizeH="0" baseline="0" noProof="0" dirty="0" smtClean="0">
              <a:ln>
                <a:noFill/>
              </a:ln>
              <a:solidFill>
                <a:schemeClr val="bg2">
                  <a:lumMod val="50000"/>
                </a:schemeClr>
              </a:solidFill>
              <a:effectLst/>
              <a:uLnTx/>
              <a:uFillTx/>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2" name="组合 6151"/>
          <p:cNvGrpSpPr/>
          <p:nvPr/>
        </p:nvGrpSpPr>
        <p:grpSpPr>
          <a:xfrm>
            <a:off x="1508125" y="1797719"/>
            <a:ext cx="1949450" cy="1951640"/>
            <a:chOff x="1903413" y="1601788"/>
            <a:chExt cx="1949450" cy="1951038"/>
          </a:xfrm>
        </p:grpSpPr>
        <p:sp>
          <p:nvSpPr>
            <p:cNvPr id="28" name="Oval 6"/>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Oval 7"/>
            <p:cNvSpPr>
              <a:spLocks noChangeArrowheads="1"/>
            </p:cNvSpPr>
            <p:nvPr/>
          </p:nvSpPr>
          <p:spPr bwMode="auto">
            <a:xfrm>
              <a:off x="2730500" y="2430463"/>
              <a:ext cx="295275" cy="295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0" name="Freeform 8"/>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31" name="Freeform 9"/>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144" name="Freeform 10"/>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6151" name="组合 6150"/>
          <p:cNvGrpSpPr/>
          <p:nvPr/>
        </p:nvGrpSpPr>
        <p:grpSpPr>
          <a:xfrm>
            <a:off x="1112839" y="1613512"/>
            <a:ext cx="1373187" cy="1160821"/>
            <a:chOff x="1508126" y="1417638"/>
            <a:chExt cx="1373187" cy="1160463"/>
          </a:xfrm>
        </p:grpSpPr>
        <p:sp>
          <p:nvSpPr>
            <p:cNvPr id="6145" name="Freeform 11"/>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6147" name="Freeform 12"/>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6148" name="Freeform 13"/>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6149" name="Freeform 14"/>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6150" name="Freeform 15"/>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sp>
        <p:nvSpPr>
          <p:cNvPr id="42" name="Freeform 12"/>
          <p:cNvSpPr/>
          <p:nvPr/>
        </p:nvSpPr>
        <p:spPr bwMode="auto">
          <a:xfrm flipV="1">
            <a:off x="1112839" y="2773538"/>
            <a:ext cx="1373187" cy="129186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91440" tIns="45720" rIns="91440" bIns="45720" numCol="1" anchor="t" anchorCtr="0" compatLnSpc="1"/>
          <a:lstStyle/>
          <a:p>
            <a:endParaRPr lang="zh-CN" altLang="en-US"/>
          </a:p>
        </p:txBody>
      </p:sp>
      <p:sp>
        <p:nvSpPr>
          <p:cNvPr id="47" name="Rectangle 24"/>
          <p:cNvSpPr>
            <a:spLocks noChangeArrowheads="1"/>
          </p:cNvSpPr>
          <p:nvPr/>
        </p:nvSpPr>
        <p:spPr bwMode="auto">
          <a:xfrm>
            <a:off x="5148064" y="1117170"/>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6153" name="椭圆 6152"/>
          <p:cNvSpPr/>
          <p:nvPr/>
        </p:nvSpPr>
        <p:spPr>
          <a:xfrm>
            <a:off x="4319972" y="1210023"/>
            <a:ext cx="504056" cy="5042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01</a:t>
            </a:r>
            <a:endParaRPr lang="zh-CN" altLang="en-US" dirty="0"/>
          </a:p>
        </p:txBody>
      </p:sp>
      <p:sp>
        <p:nvSpPr>
          <p:cNvPr id="49" name="Rectangle 24"/>
          <p:cNvSpPr>
            <a:spLocks noChangeArrowheads="1"/>
          </p:cNvSpPr>
          <p:nvPr/>
        </p:nvSpPr>
        <p:spPr bwMode="auto">
          <a:xfrm>
            <a:off x="5148064" y="1972199"/>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0" name="椭圆 49"/>
          <p:cNvSpPr/>
          <p:nvPr/>
        </p:nvSpPr>
        <p:spPr>
          <a:xfrm>
            <a:off x="4319972" y="2065052"/>
            <a:ext cx="504056" cy="504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02</a:t>
            </a:r>
            <a:endParaRPr lang="zh-CN" altLang="en-US" dirty="0"/>
          </a:p>
        </p:txBody>
      </p:sp>
      <p:sp>
        <p:nvSpPr>
          <p:cNvPr id="51" name="Rectangle 24"/>
          <p:cNvSpPr>
            <a:spLocks noChangeArrowheads="1"/>
          </p:cNvSpPr>
          <p:nvPr/>
        </p:nvSpPr>
        <p:spPr bwMode="auto">
          <a:xfrm>
            <a:off x="5148064" y="2820601"/>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2" name="椭圆 51"/>
          <p:cNvSpPr/>
          <p:nvPr/>
        </p:nvSpPr>
        <p:spPr>
          <a:xfrm>
            <a:off x="4319972" y="2913454"/>
            <a:ext cx="504056" cy="50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03</a:t>
            </a:r>
            <a:endParaRPr lang="zh-CN" altLang="en-US" dirty="0"/>
          </a:p>
        </p:txBody>
      </p:sp>
      <p:sp>
        <p:nvSpPr>
          <p:cNvPr id="53" name="Rectangle 24"/>
          <p:cNvSpPr>
            <a:spLocks noChangeArrowheads="1"/>
          </p:cNvSpPr>
          <p:nvPr/>
        </p:nvSpPr>
        <p:spPr bwMode="auto">
          <a:xfrm>
            <a:off x="5148064" y="3675630"/>
            <a:ext cx="2664296"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54" name="椭圆 53"/>
          <p:cNvSpPr/>
          <p:nvPr/>
        </p:nvSpPr>
        <p:spPr>
          <a:xfrm>
            <a:off x="4319972" y="3768482"/>
            <a:ext cx="504056" cy="504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04</a:t>
            </a:r>
            <a:endParaRPr lang="zh-CN" altLang="en-US" dirty="0"/>
          </a:p>
        </p:txBody>
      </p:sp>
      <p:sp>
        <p:nvSpPr>
          <p:cNvPr id="36"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p:cNvSpPr/>
          <p:nvPr/>
        </p:nvSpPr>
        <p:spPr bwMode="auto">
          <a:xfrm>
            <a:off x="3838610" y="1322175"/>
            <a:ext cx="1466781" cy="1470263"/>
          </a:xfrm>
          <a:custGeom>
            <a:avLst/>
            <a:gdLst>
              <a:gd name="T0" fmla="*/ 362 w 725"/>
              <a:gd name="T1" fmla="*/ 0 h 725"/>
              <a:gd name="T2" fmla="*/ 0 w 725"/>
              <a:gd name="T3" fmla="*/ 363 h 725"/>
              <a:gd name="T4" fmla="*/ 362 w 725"/>
              <a:gd name="T5" fmla="*/ 725 h 725"/>
              <a:gd name="T6" fmla="*/ 725 w 725"/>
              <a:gd name="T7" fmla="*/ 363 h 725"/>
              <a:gd name="T8" fmla="*/ 362 w 725"/>
              <a:gd name="T9" fmla="*/ 0 h 725"/>
            </a:gdLst>
            <a:ahLst/>
            <a:cxnLst>
              <a:cxn ang="0">
                <a:pos x="T0" y="T1"/>
              </a:cxn>
              <a:cxn ang="0">
                <a:pos x="T2" y="T3"/>
              </a:cxn>
              <a:cxn ang="0">
                <a:pos x="T4" y="T5"/>
              </a:cxn>
              <a:cxn ang="0">
                <a:pos x="T6" y="T7"/>
              </a:cxn>
              <a:cxn ang="0">
                <a:pos x="T8" y="T9"/>
              </a:cxn>
            </a:cxnLst>
            <a:rect l="0" t="0" r="r" b="b"/>
            <a:pathLst>
              <a:path w="725" h="725">
                <a:moveTo>
                  <a:pt x="362" y="0"/>
                </a:moveTo>
                <a:cubicBezTo>
                  <a:pt x="162" y="0"/>
                  <a:pt x="0" y="162"/>
                  <a:pt x="0" y="363"/>
                </a:cubicBezTo>
                <a:cubicBezTo>
                  <a:pt x="200" y="363"/>
                  <a:pt x="362" y="525"/>
                  <a:pt x="362" y="725"/>
                </a:cubicBezTo>
                <a:cubicBezTo>
                  <a:pt x="563" y="725"/>
                  <a:pt x="725" y="563"/>
                  <a:pt x="725" y="363"/>
                </a:cubicBezTo>
                <a:cubicBezTo>
                  <a:pt x="725" y="162"/>
                  <a:pt x="563" y="0"/>
                  <a:pt x="362" y="0"/>
                </a:cubicBezTo>
                <a:close/>
              </a:path>
            </a:pathLst>
          </a:custGeom>
          <a:solidFill>
            <a:schemeClr val="accent2"/>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5" name="Freeform 7"/>
          <p:cNvSpPr/>
          <p:nvPr/>
        </p:nvSpPr>
        <p:spPr bwMode="auto">
          <a:xfrm>
            <a:off x="4570485" y="2058316"/>
            <a:ext cx="1468800" cy="1470263"/>
          </a:xfrm>
          <a:custGeom>
            <a:avLst/>
            <a:gdLst>
              <a:gd name="T0" fmla="*/ 363 w 726"/>
              <a:gd name="T1" fmla="*/ 0 h 725"/>
              <a:gd name="T2" fmla="*/ 0 w 726"/>
              <a:gd name="T3" fmla="*/ 362 h 725"/>
              <a:gd name="T4" fmla="*/ 363 w 726"/>
              <a:gd name="T5" fmla="*/ 725 h 725"/>
              <a:gd name="T6" fmla="*/ 726 w 726"/>
              <a:gd name="T7" fmla="*/ 362 h 725"/>
              <a:gd name="T8" fmla="*/ 363 w 726"/>
              <a:gd name="T9" fmla="*/ 0 h 725"/>
            </a:gdLst>
            <a:ahLst/>
            <a:cxnLst>
              <a:cxn ang="0">
                <a:pos x="T0" y="T1"/>
              </a:cxn>
              <a:cxn ang="0">
                <a:pos x="T2" y="T3"/>
              </a:cxn>
              <a:cxn ang="0">
                <a:pos x="T4" y="T5"/>
              </a:cxn>
              <a:cxn ang="0">
                <a:pos x="T6" y="T7"/>
              </a:cxn>
              <a:cxn ang="0">
                <a:pos x="T8" y="T9"/>
              </a:cxn>
            </a:cxnLst>
            <a:rect l="0" t="0" r="r" b="b"/>
            <a:pathLst>
              <a:path w="726" h="725">
                <a:moveTo>
                  <a:pt x="363" y="0"/>
                </a:moveTo>
                <a:cubicBezTo>
                  <a:pt x="363" y="200"/>
                  <a:pt x="201" y="362"/>
                  <a:pt x="0" y="362"/>
                </a:cubicBezTo>
                <a:cubicBezTo>
                  <a:pt x="0" y="562"/>
                  <a:pt x="163" y="725"/>
                  <a:pt x="363" y="725"/>
                </a:cubicBezTo>
                <a:cubicBezTo>
                  <a:pt x="563" y="725"/>
                  <a:pt x="726" y="562"/>
                  <a:pt x="726" y="362"/>
                </a:cubicBezTo>
                <a:cubicBezTo>
                  <a:pt x="726" y="162"/>
                  <a:pt x="563" y="0"/>
                  <a:pt x="363" y="0"/>
                </a:cubicBezTo>
                <a:close/>
              </a:path>
            </a:pathLst>
          </a:custGeom>
          <a:solidFill>
            <a:schemeClr val="accent3"/>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6" name="Freeform 8"/>
          <p:cNvSpPr/>
          <p:nvPr/>
        </p:nvSpPr>
        <p:spPr bwMode="auto">
          <a:xfrm>
            <a:off x="3103705" y="2058316"/>
            <a:ext cx="1466781" cy="1470263"/>
          </a:xfrm>
          <a:custGeom>
            <a:avLst/>
            <a:gdLst>
              <a:gd name="T0" fmla="*/ 363 w 725"/>
              <a:gd name="T1" fmla="*/ 0 h 725"/>
              <a:gd name="T2" fmla="*/ 0 w 725"/>
              <a:gd name="T3" fmla="*/ 362 h 725"/>
              <a:gd name="T4" fmla="*/ 363 w 725"/>
              <a:gd name="T5" fmla="*/ 725 h 725"/>
              <a:gd name="T6" fmla="*/ 725 w 725"/>
              <a:gd name="T7" fmla="*/ 362 h 725"/>
              <a:gd name="T8" fmla="*/ 363 w 725"/>
              <a:gd name="T9" fmla="*/ 0 h 725"/>
            </a:gdLst>
            <a:ahLst/>
            <a:cxnLst>
              <a:cxn ang="0">
                <a:pos x="T0" y="T1"/>
              </a:cxn>
              <a:cxn ang="0">
                <a:pos x="T2" y="T3"/>
              </a:cxn>
              <a:cxn ang="0">
                <a:pos x="T4" y="T5"/>
              </a:cxn>
              <a:cxn ang="0">
                <a:pos x="T6" y="T7"/>
              </a:cxn>
              <a:cxn ang="0">
                <a:pos x="T8" y="T9"/>
              </a:cxn>
            </a:cxnLst>
            <a:rect l="0" t="0" r="r" b="b"/>
            <a:pathLst>
              <a:path w="725" h="725">
                <a:moveTo>
                  <a:pt x="363" y="0"/>
                </a:moveTo>
                <a:cubicBezTo>
                  <a:pt x="162" y="0"/>
                  <a:pt x="0" y="162"/>
                  <a:pt x="0" y="362"/>
                </a:cubicBezTo>
                <a:cubicBezTo>
                  <a:pt x="0" y="562"/>
                  <a:pt x="162" y="725"/>
                  <a:pt x="363" y="725"/>
                </a:cubicBezTo>
                <a:cubicBezTo>
                  <a:pt x="363" y="525"/>
                  <a:pt x="525" y="362"/>
                  <a:pt x="725" y="362"/>
                </a:cubicBezTo>
                <a:cubicBezTo>
                  <a:pt x="725" y="162"/>
                  <a:pt x="563" y="0"/>
                  <a:pt x="363" y="0"/>
                </a:cubicBezTo>
                <a:close/>
              </a:path>
            </a:pathLst>
          </a:custGeom>
          <a:solidFill>
            <a:schemeClr val="accent1"/>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7" name="Freeform 9"/>
          <p:cNvSpPr/>
          <p:nvPr/>
        </p:nvSpPr>
        <p:spPr bwMode="auto">
          <a:xfrm>
            <a:off x="3838610" y="2792437"/>
            <a:ext cx="1466781" cy="1472282"/>
          </a:xfrm>
          <a:custGeom>
            <a:avLst/>
            <a:gdLst>
              <a:gd name="T0" fmla="*/ 362 w 725"/>
              <a:gd name="T1" fmla="*/ 0 h 726"/>
              <a:gd name="T2" fmla="*/ 0 w 725"/>
              <a:gd name="T3" fmla="*/ 363 h 726"/>
              <a:gd name="T4" fmla="*/ 362 w 725"/>
              <a:gd name="T5" fmla="*/ 726 h 726"/>
              <a:gd name="T6" fmla="*/ 725 w 725"/>
              <a:gd name="T7" fmla="*/ 363 h 726"/>
              <a:gd name="T8" fmla="*/ 362 w 725"/>
              <a:gd name="T9" fmla="*/ 0 h 726"/>
            </a:gdLst>
            <a:ahLst/>
            <a:cxnLst>
              <a:cxn ang="0">
                <a:pos x="T0" y="T1"/>
              </a:cxn>
              <a:cxn ang="0">
                <a:pos x="T2" y="T3"/>
              </a:cxn>
              <a:cxn ang="0">
                <a:pos x="T4" y="T5"/>
              </a:cxn>
              <a:cxn ang="0">
                <a:pos x="T6" y="T7"/>
              </a:cxn>
              <a:cxn ang="0">
                <a:pos x="T8" y="T9"/>
              </a:cxn>
            </a:cxnLst>
            <a:rect l="0" t="0" r="r" b="b"/>
            <a:pathLst>
              <a:path w="725" h="726">
                <a:moveTo>
                  <a:pt x="362" y="0"/>
                </a:moveTo>
                <a:cubicBezTo>
                  <a:pt x="162" y="0"/>
                  <a:pt x="0" y="163"/>
                  <a:pt x="0" y="363"/>
                </a:cubicBezTo>
                <a:cubicBezTo>
                  <a:pt x="0" y="563"/>
                  <a:pt x="162" y="726"/>
                  <a:pt x="362" y="726"/>
                </a:cubicBezTo>
                <a:cubicBezTo>
                  <a:pt x="563" y="726"/>
                  <a:pt x="725" y="563"/>
                  <a:pt x="725" y="363"/>
                </a:cubicBezTo>
                <a:cubicBezTo>
                  <a:pt x="525" y="363"/>
                  <a:pt x="362" y="200"/>
                  <a:pt x="362" y="0"/>
                </a:cubicBezTo>
                <a:close/>
              </a:path>
            </a:pathLst>
          </a:custGeom>
          <a:solidFill>
            <a:schemeClr val="accent4"/>
          </a:solidFill>
          <a:ln w="25400" cap="flat">
            <a:solidFill>
              <a:srgbClr val="FFFFFF"/>
            </a:solidFill>
            <a:prstDash val="solid"/>
            <a:miter lim="800000"/>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742084" y="1232304"/>
            <a:ext cx="244824" cy="329058"/>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7085266" y="1233819"/>
            <a:ext cx="273430" cy="324008"/>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7081900" y="3077192"/>
            <a:ext cx="280162" cy="369454"/>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1702541" y="3114895"/>
            <a:ext cx="323910" cy="302127"/>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4" name="矩形 13"/>
          <p:cNvSpPr/>
          <p:nvPr/>
        </p:nvSpPr>
        <p:spPr>
          <a:xfrm>
            <a:off x="3838609" y="2330630"/>
            <a:ext cx="495649" cy="461807"/>
          </a:xfrm>
          <a:prstGeom prst="rect">
            <a:avLst/>
          </a:prstGeom>
        </p:spPr>
        <p:txBody>
          <a:bodyPr wrap="none">
            <a:spAutoFit/>
          </a:bodyPr>
          <a:lstStyle/>
          <a:p>
            <a:pPr lvl="0" algn="ctr"/>
            <a:r>
              <a:rPr lang="en-US" altLang="zh-CN" sz="2400" b="1" dirty="0">
                <a:solidFill>
                  <a:srgbClr val="FFFFFF"/>
                </a:solidFill>
              </a:rPr>
              <a:t>01</a:t>
            </a:r>
          </a:p>
        </p:txBody>
      </p:sp>
      <p:sp>
        <p:nvSpPr>
          <p:cNvPr id="16" name="矩形 15"/>
          <p:cNvSpPr/>
          <p:nvPr/>
        </p:nvSpPr>
        <p:spPr>
          <a:xfrm>
            <a:off x="3176150" y="2793448"/>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7" name="矩形 16"/>
          <p:cNvSpPr/>
          <p:nvPr/>
        </p:nvSpPr>
        <p:spPr>
          <a:xfrm>
            <a:off x="4568857" y="2145969"/>
            <a:ext cx="495650" cy="461807"/>
          </a:xfrm>
          <a:prstGeom prst="rect">
            <a:avLst/>
          </a:prstGeom>
        </p:spPr>
        <p:txBody>
          <a:bodyPr wrap="none">
            <a:spAutoFit/>
          </a:bodyPr>
          <a:lstStyle/>
          <a:p>
            <a:pPr lvl="0" algn="ctr"/>
            <a:r>
              <a:rPr lang="en-US" altLang="zh-CN" sz="2400" b="1" dirty="0">
                <a:solidFill>
                  <a:srgbClr val="FFFFFF"/>
                </a:solidFill>
              </a:rPr>
              <a:t>02</a:t>
            </a:r>
          </a:p>
        </p:txBody>
      </p:sp>
      <p:sp>
        <p:nvSpPr>
          <p:cNvPr id="18" name="矩形 17"/>
          <p:cNvSpPr/>
          <p:nvPr/>
        </p:nvSpPr>
        <p:spPr>
          <a:xfrm>
            <a:off x="4162335" y="1701827"/>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19" name="矩形 18"/>
          <p:cNvSpPr/>
          <p:nvPr/>
        </p:nvSpPr>
        <p:spPr>
          <a:xfrm>
            <a:off x="4809235" y="2793448"/>
            <a:ext cx="495650" cy="461807"/>
          </a:xfrm>
          <a:prstGeom prst="rect">
            <a:avLst/>
          </a:prstGeom>
        </p:spPr>
        <p:txBody>
          <a:bodyPr wrap="none">
            <a:spAutoFit/>
          </a:bodyPr>
          <a:lstStyle/>
          <a:p>
            <a:pPr lvl="0" algn="ctr"/>
            <a:r>
              <a:rPr lang="en-US" altLang="zh-CN" sz="2400" b="1" dirty="0">
                <a:solidFill>
                  <a:srgbClr val="FFFFFF"/>
                </a:solidFill>
              </a:rPr>
              <a:t>03</a:t>
            </a:r>
          </a:p>
        </p:txBody>
      </p:sp>
      <p:sp>
        <p:nvSpPr>
          <p:cNvPr id="20" name="矩形 19"/>
          <p:cNvSpPr/>
          <p:nvPr/>
        </p:nvSpPr>
        <p:spPr>
          <a:xfrm>
            <a:off x="5148064" y="2538201"/>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1" name="矩形 20"/>
          <p:cNvSpPr/>
          <p:nvPr/>
        </p:nvSpPr>
        <p:spPr>
          <a:xfrm>
            <a:off x="4090625" y="3024351"/>
            <a:ext cx="495650" cy="461807"/>
          </a:xfrm>
          <a:prstGeom prst="rect">
            <a:avLst/>
          </a:prstGeom>
        </p:spPr>
        <p:txBody>
          <a:bodyPr wrap="none">
            <a:spAutoFit/>
          </a:bodyPr>
          <a:lstStyle/>
          <a:p>
            <a:pPr lvl="0" algn="ctr"/>
            <a:r>
              <a:rPr lang="en-US" altLang="zh-CN" sz="2400" b="1" dirty="0">
                <a:solidFill>
                  <a:srgbClr val="FFFFFF"/>
                </a:solidFill>
              </a:rPr>
              <a:t>04</a:t>
            </a:r>
          </a:p>
        </p:txBody>
      </p:sp>
      <p:sp>
        <p:nvSpPr>
          <p:cNvPr id="22" name="矩形 21"/>
          <p:cNvSpPr/>
          <p:nvPr/>
        </p:nvSpPr>
        <p:spPr>
          <a:xfrm>
            <a:off x="4162335" y="3658604"/>
            <a:ext cx="813044" cy="246297"/>
          </a:xfrm>
          <a:prstGeom prst="rect">
            <a:avLst/>
          </a:prstGeom>
        </p:spPr>
        <p:txBody>
          <a:bodyPr wrap="none">
            <a:spAutoFit/>
          </a:bodyPr>
          <a:lstStyle/>
          <a:p>
            <a:pPr lvl="0" algn="ctr"/>
            <a:r>
              <a:rPr lang="en-US" altLang="zh-CN" sz="1000" dirty="0">
                <a:solidFill>
                  <a:srgbClr val="FFFFFF"/>
                </a:solidFill>
              </a:rPr>
              <a:t>Option here</a:t>
            </a:r>
            <a:endParaRPr lang="zh-CN" altLang="en-US" sz="1000" dirty="0">
              <a:solidFill>
                <a:srgbClr val="FFFFFF"/>
              </a:solidFill>
            </a:endParaRPr>
          </a:p>
        </p:txBody>
      </p:sp>
      <p:sp>
        <p:nvSpPr>
          <p:cNvPr id="23" name="Rectangle 24"/>
          <p:cNvSpPr>
            <a:spLocks noChangeArrowheads="1"/>
          </p:cNvSpPr>
          <p:nvPr/>
        </p:nvSpPr>
        <p:spPr bwMode="auto">
          <a:xfrm>
            <a:off x="942707" y="1746028"/>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4" name="Rectangle 24"/>
          <p:cNvSpPr>
            <a:spLocks noChangeArrowheads="1"/>
          </p:cNvSpPr>
          <p:nvPr/>
        </p:nvSpPr>
        <p:spPr bwMode="auto">
          <a:xfrm>
            <a:off x="942707" y="358657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5" name="Rectangle 24"/>
          <p:cNvSpPr>
            <a:spLocks noChangeArrowheads="1"/>
          </p:cNvSpPr>
          <p:nvPr/>
        </p:nvSpPr>
        <p:spPr bwMode="auto">
          <a:xfrm>
            <a:off x="6300192" y="1746028"/>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6" name="Rectangle 24"/>
          <p:cNvSpPr>
            <a:spLocks noChangeArrowheads="1"/>
          </p:cNvSpPr>
          <p:nvPr/>
        </p:nvSpPr>
        <p:spPr bwMode="auto">
          <a:xfrm>
            <a:off x="6300192" y="358657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8"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Freeform 8"/>
          <p:cNvSpPr/>
          <p:nvPr/>
        </p:nvSpPr>
        <p:spPr bwMode="auto">
          <a:xfrm>
            <a:off x="4583114" y="132538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2"/>
          </a:solidFill>
          <a:ln>
            <a:noFill/>
          </a:ln>
        </p:spPr>
        <p:txBody>
          <a:bodyPr/>
          <a:lstStyle/>
          <a:p>
            <a:endParaRPr lang="zh-CN" altLang="en-US"/>
          </a:p>
        </p:txBody>
      </p:sp>
      <p:sp>
        <p:nvSpPr>
          <p:cNvPr id="19465" name="Freeform 9"/>
          <p:cNvSpPr/>
          <p:nvPr/>
        </p:nvSpPr>
        <p:spPr bwMode="auto">
          <a:xfrm>
            <a:off x="3544889" y="1325382"/>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1"/>
          </a:solidFill>
          <a:ln>
            <a:noFill/>
          </a:ln>
        </p:spPr>
        <p:txBody>
          <a:bodyPr/>
          <a:lstStyle/>
          <a:p>
            <a:endParaRPr lang="zh-CN" altLang="en-US"/>
          </a:p>
        </p:txBody>
      </p:sp>
      <p:sp>
        <p:nvSpPr>
          <p:cNvPr id="19466" name="Freeform 10"/>
          <p:cNvSpPr/>
          <p:nvPr/>
        </p:nvSpPr>
        <p:spPr bwMode="auto">
          <a:xfrm>
            <a:off x="4583114" y="312298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4"/>
          </a:solidFill>
          <a:ln>
            <a:noFill/>
          </a:ln>
        </p:spPr>
        <p:txBody>
          <a:bodyPr/>
          <a:lstStyle/>
          <a:p>
            <a:endParaRPr lang="zh-CN" altLang="en-US"/>
          </a:p>
        </p:txBody>
      </p:sp>
      <p:sp>
        <p:nvSpPr>
          <p:cNvPr id="19467" name="Freeform 11"/>
          <p:cNvSpPr/>
          <p:nvPr/>
        </p:nvSpPr>
        <p:spPr bwMode="auto">
          <a:xfrm>
            <a:off x="3544889" y="3122987"/>
            <a:ext cx="1012825" cy="1165585"/>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chemeClr val="accent5"/>
          </a:solidFill>
          <a:ln>
            <a:noFill/>
          </a:ln>
        </p:spPr>
        <p:txBody>
          <a:bodyPr/>
          <a:lstStyle/>
          <a:p>
            <a:endParaRPr lang="zh-CN" altLang="en-US"/>
          </a:p>
        </p:txBody>
      </p:sp>
      <p:sp>
        <p:nvSpPr>
          <p:cNvPr id="19468" name="Freeform 12"/>
          <p:cNvSpPr/>
          <p:nvPr/>
        </p:nvSpPr>
        <p:spPr bwMode="auto">
          <a:xfrm>
            <a:off x="3025775" y="2224184"/>
            <a:ext cx="1011238" cy="1165585"/>
          </a:xfrm>
          <a:custGeom>
            <a:avLst/>
            <a:gdLst>
              <a:gd name="T0" fmla="*/ 319 w 637"/>
              <a:gd name="T1" fmla="*/ 0 h 734"/>
              <a:gd name="T2" fmla="*/ 0 w 637"/>
              <a:gd name="T3" fmla="*/ 182 h 734"/>
              <a:gd name="T4" fmla="*/ 0 w 637"/>
              <a:gd name="T5" fmla="*/ 551 h 734"/>
              <a:gd name="T6" fmla="*/ 319 w 637"/>
              <a:gd name="T7" fmla="*/ 734 h 734"/>
              <a:gd name="T8" fmla="*/ 637 w 637"/>
              <a:gd name="T9" fmla="*/ 551 h 734"/>
              <a:gd name="T10" fmla="*/ 637 w 637"/>
              <a:gd name="T11" fmla="*/ 182 h 734"/>
              <a:gd name="T12" fmla="*/ 319 w 637"/>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637" h="734">
                <a:moveTo>
                  <a:pt x="319" y="0"/>
                </a:moveTo>
                <a:lnTo>
                  <a:pt x="0" y="182"/>
                </a:lnTo>
                <a:lnTo>
                  <a:pt x="0" y="551"/>
                </a:lnTo>
                <a:lnTo>
                  <a:pt x="319" y="734"/>
                </a:lnTo>
                <a:lnTo>
                  <a:pt x="637" y="551"/>
                </a:lnTo>
                <a:lnTo>
                  <a:pt x="637" y="182"/>
                </a:lnTo>
                <a:lnTo>
                  <a:pt x="319" y="0"/>
                </a:lnTo>
                <a:close/>
              </a:path>
            </a:pathLst>
          </a:custGeom>
          <a:solidFill>
            <a:schemeClr val="accent6"/>
          </a:solidFill>
          <a:ln>
            <a:noFill/>
          </a:ln>
        </p:spPr>
        <p:txBody>
          <a:bodyPr/>
          <a:lstStyle/>
          <a:p>
            <a:endParaRPr lang="zh-CN" altLang="en-US"/>
          </a:p>
        </p:txBody>
      </p:sp>
      <p:sp>
        <p:nvSpPr>
          <p:cNvPr id="19469" name="Freeform 13"/>
          <p:cNvSpPr/>
          <p:nvPr/>
        </p:nvSpPr>
        <p:spPr bwMode="auto">
          <a:xfrm>
            <a:off x="5102226" y="2224184"/>
            <a:ext cx="1012825" cy="1165585"/>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3"/>
          </a:solidFill>
          <a:ln>
            <a:noFill/>
          </a:ln>
        </p:spPr>
        <p:txBody>
          <a:bodyPr/>
          <a:lstStyle/>
          <a:p>
            <a:endParaRPr lang="zh-CN" altLang="en-US"/>
          </a:p>
        </p:txBody>
      </p:sp>
      <p:sp>
        <p:nvSpPr>
          <p:cNvPr id="19482" name="Freeform 26"/>
          <p:cNvSpPr>
            <a:spLocks noEditPoints="1"/>
          </p:cNvSpPr>
          <p:nvPr/>
        </p:nvSpPr>
        <p:spPr bwMode="auto">
          <a:xfrm>
            <a:off x="3878263" y="1731908"/>
            <a:ext cx="349250" cy="352534"/>
          </a:xfrm>
          <a:custGeom>
            <a:avLst/>
            <a:gdLst>
              <a:gd name="T0" fmla="*/ 52 w 105"/>
              <a:gd name="T1" fmla="*/ 0 h 106"/>
              <a:gd name="T2" fmla="*/ 89 w 105"/>
              <a:gd name="T3" fmla="*/ 16 h 106"/>
              <a:gd name="T4" fmla="*/ 90 w 105"/>
              <a:gd name="T5" fmla="*/ 16 h 106"/>
              <a:gd name="T6" fmla="*/ 105 w 105"/>
              <a:gd name="T7" fmla="*/ 53 h 106"/>
              <a:gd name="T8" fmla="*/ 89 w 105"/>
              <a:gd name="T9" fmla="*/ 90 h 106"/>
              <a:gd name="T10" fmla="*/ 89 w 105"/>
              <a:gd name="T11" fmla="*/ 90 h 106"/>
              <a:gd name="T12" fmla="*/ 52 w 105"/>
              <a:gd name="T13" fmla="*/ 106 h 106"/>
              <a:gd name="T14" fmla="*/ 15 w 105"/>
              <a:gd name="T15" fmla="*/ 90 h 106"/>
              <a:gd name="T16" fmla="*/ 0 w 105"/>
              <a:gd name="T17" fmla="*/ 53 h 106"/>
              <a:gd name="T18" fmla="*/ 15 w 105"/>
              <a:gd name="T19" fmla="*/ 16 h 106"/>
              <a:gd name="T20" fmla="*/ 15 w 105"/>
              <a:gd name="T21" fmla="*/ 16 h 106"/>
              <a:gd name="T22" fmla="*/ 15 w 105"/>
              <a:gd name="T23" fmla="*/ 16 h 106"/>
              <a:gd name="T24" fmla="*/ 52 w 105"/>
              <a:gd name="T25" fmla="*/ 0 h 106"/>
              <a:gd name="T26" fmla="*/ 75 w 105"/>
              <a:gd name="T27" fmla="*/ 49 h 106"/>
              <a:gd name="T28" fmla="*/ 75 w 105"/>
              <a:gd name="T29" fmla="*/ 49 h 106"/>
              <a:gd name="T30" fmla="*/ 56 w 105"/>
              <a:gd name="T31" fmla="*/ 49 h 106"/>
              <a:gd name="T32" fmla="*/ 56 w 105"/>
              <a:gd name="T33" fmla="*/ 17 h 106"/>
              <a:gd name="T34" fmla="*/ 52 w 105"/>
              <a:gd name="T35" fmla="*/ 13 h 106"/>
              <a:gd name="T36" fmla="*/ 48 w 105"/>
              <a:gd name="T37" fmla="*/ 17 h 106"/>
              <a:gd name="T38" fmla="*/ 48 w 105"/>
              <a:gd name="T39" fmla="*/ 53 h 106"/>
              <a:gd name="T40" fmla="*/ 48 w 105"/>
              <a:gd name="T41" fmla="*/ 53 h 106"/>
              <a:gd name="T42" fmla="*/ 52 w 105"/>
              <a:gd name="T43" fmla="*/ 57 h 106"/>
              <a:gd name="T44" fmla="*/ 75 w 105"/>
              <a:gd name="T45" fmla="*/ 57 h 106"/>
              <a:gd name="T46" fmla="*/ 79 w 105"/>
              <a:gd name="T47" fmla="*/ 53 h 106"/>
              <a:gd name="T48" fmla="*/ 75 w 105"/>
              <a:gd name="T49" fmla="*/ 49 h 106"/>
              <a:gd name="T50" fmla="*/ 84 w 105"/>
              <a:gd name="T51" fmla="*/ 22 h 106"/>
              <a:gd name="T52" fmla="*/ 84 w 105"/>
              <a:gd name="T53" fmla="*/ 22 h 106"/>
              <a:gd name="T54" fmla="*/ 52 w 105"/>
              <a:gd name="T55" fmla="*/ 8 h 106"/>
              <a:gd name="T56" fmla="*/ 21 w 105"/>
              <a:gd name="T57" fmla="*/ 21 h 106"/>
              <a:gd name="T58" fmla="*/ 21 w 105"/>
              <a:gd name="T59" fmla="*/ 22 h 106"/>
              <a:gd name="T60" fmla="*/ 8 w 105"/>
              <a:gd name="T61" fmla="*/ 53 h 106"/>
              <a:gd name="T62" fmla="*/ 21 w 105"/>
              <a:gd name="T63" fmla="*/ 84 h 106"/>
              <a:gd name="T64" fmla="*/ 52 w 105"/>
              <a:gd name="T65" fmla="*/ 98 h 106"/>
              <a:gd name="T66" fmla="*/ 83 w 105"/>
              <a:gd name="T67" fmla="*/ 85 h 106"/>
              <a:gd name="T68" fmla="*/ 84 w 105"/>
              <a:gd name="T69" fmla="*/ 84 h 106"/>
              <a:gd name="T70" fmla="*/ 97 w 105"/>
              <a:gd name="T71" fmla="*/ 53 h 106"/>
              <a:gd name="T72" fmla="*/ 84 w 105"/>
              <a:gd name="T73" fmla="*/ 22 h 106"/>
              <a:gd name="T74" fmla="*/ 84 w 105"/>
              <a:gd name="T75"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5" h="106">
                <a:moveTo>
                  <a:pt x="52" y="0"/>
                </a:moveTo>
                <a:cubicBezTo>
                  <a:pt x="67" y="0"/>
                  <a:pt x="80" y="6"/>
                  <a:pt x="89" y="16"/>
                </a:cubicBezTo>
                <a:cubicBezTo>
                  <a:pt x="90" y="16"/>
                  <a:pt x="90" y="16"/>
                  <a:pt x="90" y="16"/>
                </a:cubicBezTo>
                <a:cubicBezTo>
                  <a:pt x="99" y="26"/>
                  <a:pt x="105" y="39"/>
                  <a:pt x="105" y="53"/>
                </a:cubicBezTo>
                <a:cubicBezTo>
                  <a:pt x="105" y="68"/>
                  <a:pt x="99" y="81"/>
                  <a:pt x="89" y="90"/>
                </a:cubicBezTo>
                <a:cubicBezTo>
                  <a:pt x="89" y="90"/>
                  <a:pt x="89" y="90"/>
                  <a:pt x="89" y="90"/>
                </a:cubicBezTo>
                <a:cubicBezTo>
                  <a:pt x="80" y="100"/>
                  <a:pt x="67" y="106"/>
                  <a:pt x="52" y="106"/>
                </a:cubicBezTo>
                <a:cubicBezTo>
                  <a:pt x="38" y="106"/>
                  <a:pt x="24" y="100"/>
                  <a:pt x="15" y="90"/>
                </a:cubicBezTo>
                <a:cubicBezTo>
                  <a:pt x="5" y="81"/>
                  <a:pt x="0" y="68"/>
                  <a:pt x="0" y="53"/>
                </a:cubicBezTo>
                <a:cubicBezTo>
                  <a:pt x="0" y="39"/>
                  <a:pt x="5" y="25"/>
                  <a:pt x="15" y="16"/>
                </a:cubicBezTo>
                <a:cubicBezTo>
                  <a:pt x="15" y="16"/>
                  <a:pt x="15" y="16"/>
                  <a:pt x="15" y="16"/>
                </a:cubicBezTo>
                <a:cubicBezTo>
                  <a:pt x="15" y="16"/>
                  <a:pt x="15" y="16"/>
                  <a:pt x="15" y="16"/>
                </a:cubicBezTo>
                <a:cubicBezTo>
                  <a:pt x="24" y="6"/>
                  <a:pt x="38" y="0"/>
                  <a:pt x="52" y="0"/>
                </a:cubicBezTo>
                <a:close/>
                <a:moveTo>
                  <a:pt x="75" y="49"/>
                </a:moveTo>
                <a:cubicBezTo>
                  <a:pt x="75" y="49"/>
                  <a:pt x="75" y="49"/>
                  <a:pt x="75" y="49"/>
                </a:cubicBezTo>
                <a:cubicBezTo>
                  <a:pt x="56" y="49"/>
                  <a:pt x="56" y="49"/>
                  <a:pt x="56" y="49"/>
                </a:cubicBezTo>
                <a:cubicBezTo>
                  <a:pt x="56" y="17"/>
                  <a:pt x="56" y="17"/>
                  <a:pt x="56" y="17"/>
                </a:cubicBezTo>
                <a:cubicBezTo>
                  <a:pt x="56" y="15"/>
                  <a:pt x="54" y="13"/>
                  <a:pt x="52" y="13"/>
                </a:cubicBezTo>
                <a:cubicBezTo>
                  <a:pt x="50" y="13"/>
                  <a:pt x="48" y="15"/>
                  <a:pt x="48" y="17"/>
                </a:cubicBezTo>
                <a:cubicBezTo>
                  <a:pt x="48" y="53"/>
                  <a:pt x="48" y="53"/>
                  <a:pt x="48" y="53"/>
                </a:cubicBezTo>
                <a:cubicBezTo>
                  <a:pt x="48" y="53"/>
                  <a:pt x="48" y="53"/>
                  <a:pt x="48" y="53"/>
                </a:cubicBezTo>
                <a:cubicBezTo>
                  <a:pt x="48" y="55"/>
                  <a:pt x="50" y="57"/>
                  <a:pt x="52" y="57"/>
                </a:cubicBezTo>
                <a:cubicBezTo>
                  <a:pt x="75" y="57"/>
                  <a:pt x="75" y="57"/>
                  <a:pt x="75" y="57"/>
                </a:cubicBezTo>
                <a:cubicBezTo>
                  <a:pt x="77" y="57"/>
                  <a:pt x="79" y="55"/>
                  <a:pt x="79" y="53"/>
                </a:cubicBezTo>
                <a:cubicBezTo>
                  <a:pt x="79" y="51"/>
                  <a:pt x="77" y="49"/>
                  <a:pt x="75" y="49"/>
                </a:cubicBezTo>
                <a:close/>
                <a:moveTo>
                  <a:pt x="84" y="22"/>
                </a:moveTo>
                <a:cubicBezTo>
                  <a:pt x="84" y="22"/>
                  <a:pt x="84" y="22"/>
                  <a:pt x="84" y="22"/>
                </a:cubicBezTo>
                <a:cubicBezTo>
                  <a:pt x="76" y="13"/>
                  <a:pt x="64" y="8"/>
                  <a:pt x="52" y="8"/>
                </a:cubicBezTo>
                <a:cubicBezTo>
                  <a:pt x="40" y="8"/>
                  <a:pt x="29" y="13"/>
                  <a:pt x="21" y="21"/>
                </a:cubicBezTo>
                <a:cubicBezTo>
                  <a:pt x="21" y="22"/>
                  <a:pt x="21" y="22"/>
                  <a:pt x="21" y="22"/>
                </a:cubicBezTo>
                <a:cubicBezTo>
                  <a:pt x="13" y="30"/>
                  <a:pt x="8" y="41"/>
                  <a:pt x="8" y="53"/>
                </a:cubicBezTo>
                <a:cubicBezTo>
                  <a:pt x="8" y="65"/>
                  <a:pt x="13" y="76"/>
                  <a:pt x="21" y="84"/>
                </a:cubicBezTo>
                <a:cubicBezTo>
                  <a:pt x="29" y="93"/>
                  <a:pt x="40" y="98"/>
                  <a:pt x="52" y="98"/>
                </a:cubicBezTo>
                <a:cubicBezTo>
                  <a:pt x="64" y="98"/>
                  <a:pt x="75" y="93"/>
                  <a:pt x="83" y="85"/>
                </a:cubicBezTo>
                <a:cubicBezTo>
                  <a:pt x="84" y="84"/>
                  <a:pt x="84" y="84"/>
                  <a:pt x="84" y="84"/>
                </a:cubicBezTo>
                <a:cubicBezTo>
                  <a:pt x="92" y="76"/>
                  <a:pt x="97" y="65"/>
                  <a:pt x="97" y="53"/>
                </a:cubicBezTo>
                <a:cubicBezTo>
                  <a:pt x="97" y="41"/>
                  <a:pt x="92" y="30"/>
                  <a:pt x="84" y="22"/>
                </a:cubicBezTo>
                <a:cubicBezTo>
                  <a:pt x="84" y="22"/>
                  <a:pt x="84" y="22"/>
                  <a:pt x="8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3" name="Freeform 27"/>
          <p:cNvSpPr>
            <a:spLocks noEditPoints="1"/>
          </p:cNvSpPr>
          <p:nvPr/>
        </p:nvSpPr>
        <p:spPr bwMode="auto">
          <a:xfrm>
            <a:off x="3395664" y="2630710"/>
            <a:ext cx="276225" cy="352534"/>
          </a:xfrm>
          <a:custGeom>
            <a:avLst/>
            <a:gdLst>
              <a:gd name="T0" fmla="*/ 59 w 83"/>
              <a:gd name="T1" fmla="*/ 70 h 106"/>
              <a:gd name="T2" fmla="*/ 59 w 83"/>
              <a:gd name="T3" fmla="*/ 70 h 106"/>
              <a:gd name="T4" fmla="*/ 75 w 83"/>
              <a:gd name="T5" fmla="*/ 42 h 106"/>
              <a:gd name="T6" fmla="*/ 41 w 83"/>
              <a:gd name="T7" fmla="*/ 8 h 106"/>
              <a:gd name="T8" fmla="*/ 8 w 83"/>
              <a:gd name="T9" fmla="*/ 42 h 106"/>
              <a:gd name="T10" fmla="*/ 24 w 83"/>
              <a:gd name="T11" fmla="*/ 70 h 106"/>
              <a:gd name="T12" fmla="*/ 24 w 83"/>
              <a:gd name="T13" fmla="*/ 70 h 106"/>
              <a:gd name="T14" fmla="*/ 41 w 83"/>
              <a:gd name="T15" fmla="*/ 75 h 106"/>
              <a:gd name="T16" fmla="*/ 43 w 83"/>
              <a:gd name="T17" fmla="*/ 46 h 106"/>
              <a:gd name="T18" fmla="*/ 40 w 83"/>
              <a:gd name="T19" fmla="*/ 46 h 106"/>
              <a:gd name="T20" fmla="*/ 30 w 83"/>
              <a:gd name="T21" fmla="*/ 42 h 106"/>
              <a:gd name="T22" fmla="*/ 20 w 83"/>
              <a:gd name="T23" fmla="*/ 46 h 106"/>
              <a:gd name="T24" fmla="*/ 17 w 83"/>
              <a:gd name="T25" fmla="*/ 42 h 106"/>
              <a:gd name="T26" fmla="*/ 30 w 83"/>
              <a:gd name="T27" fmla="*/ 37 h 106"/>
              <a:gd name="T28" fmla="*/ 41 w 83"/>
              <a:gd name="T29" fmla="*/ 41 h 106"/>
              <a:gd name="T30" fmla="*/ 52 w 83"/>
              <a:gd name="T31" fmla="*/ 37 h 106"/>
              <a:gd name="T32" fmla="*/ 65 w 83"/>
              <a:gd name="T33" fmla="*/ 42 h 106"/>
              <a:gd name="T34" fmla="*/ 62 w 83"/>
              <a:gd name="T35" fmla="*/ 46 h 106"/>
              <a:gd name="T36" fmla="*/ 52 w 83"/>
              <a:gd name="T37" fmla="*/ 42 h 106"/>
              <a:gd name="T38" fmla="*/ 43 w 83"/>
              <a:gd name="T39" fmla="*/ 46 h 106"/>
              <a:gd name="T40" fmla="*/ 65 w 83"/>
              <a:gd name="T41" fmla="*/ 76 h 106"/>
              <a:gd name="T42" fmla="*/ 61 w 83"/>
              <a:gd name="T43" fmla="*/ 97 h 106"/>
              <a:gd name="T44" fmla="*/ 53 w 83"/>
              <a:gd name="T45" fmla="*/ 97 h 106"/>
              <a:gd name="T46" fmla="*/ 41 w 83"/>
              <a:gd name="T47" fmla="*/ 106 h 106"/>
              <a:gd name="T48" fmla="*/ 29 w 83"/>
              <a:gd name="T49" fmla="*/ 97 h 106"/>
              <a:gd name="T50" fmla="*/ 18 w 83"/>
              <a:gd name="T51" fmla="*/ 93 h 106"/>
              <a:gd name="T52" fmla="*/ 18 w 83"/>
              <a:gd name="T53" fmla="*/ 76 h 106"/>
              <a:gd name="T54" fmla="*/ 0 w 83"/>
              <a:gd name="T55" fmla="*/ 42 h 106"/>
              <a:gd name="T56" fmla="*/ 41 w 83"/>
              <a:gd name="T57" fmla="*/ 0 h 106"/>
              <a:gd name="T58" fmla="*/ 83 w 83"/>
              <a:gd name="T59" fmla="*/ 42 h 106"/>
              <a:gd name="T60" fmla="*/ 65 w 83"/>
              <a:gd name="T61" fmla="*/ 76 h 106"/>
              <a:gd name="T62" fmla="*/ 26 w 83"/>
              <a:gd name="T63" fmla="*/ 80 h 106"/>
              <a:gd name="T64" fmla="*/ 32 w 83"/>
              <a:gd name="T65" fmla="*/ 89 h 106"/>
              <a:gd name="T66" fmla="*/ 37 w 83"/>
              <a:gd name="T67" fmla="*/ 93 h 106"/>
              <a:gd name="T68" fmla="*/ 38 w 83"/>
              <a:gd name="T69" fmla="*/ 96 h 106"/>
              <a:gd name="T70" fmla="*/ 41 w 83"/>
              <a:gd name="T71" fmla="*/ 98 h 106"/>
              <a:gd name="T72" fmla="*/ 45 w 83"/>
              <a:gd name="T73" fmla="*/ 96 h 106"/>
              <a:gd name="T74" fmla="*/ 46 w 83"/>
              <a:gd name="T75" fmla="*/ 93 h 106"/>
              <a:gd name="T76" fmla="*/ 57 w 83"/>
              <a:gd name="T77" fmla="*/ 89 h 106"/>
              <a:gd name="T78" fmla="*/ 41 w 83"/>
              <a:gd name="T79" fmla="*/ 8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 h="106">
                <a:moveTo>
                  <a:pt x="59" y="70"/>
                </a:moveTo>
                <a:cubicBezTo>
                  <a:pt x="59" y="70"/>
                  <a:pt x="59" y="70"/>
                  <a:pt x="59" y="70"/>
                </a:cubicBezTo>
                <a:cubicBezTo>
                  <a:pt x="59" y="70"/>
                  <a:pt x="59" y="70"/>
                  <a:pt x="59" y="70"/>
                </a:cubicBezTo>
                <a:cubicBezTo>
                  <a:pt x="59" y="70"/>
                  <a:pt x="59" y="70"/>
                  <a:pt x="59" y="70"/>
                </a:cubicBezTo>
                <a:cubicBezTo>
                  <a:pt x="61" y="69"/>
                  <a:pt x="63" y="67"/>
                  <a:pt x="65" y="66"/>
                </a:cubicBezTo>
                <a:cubicBezTo>
                  <a:pt x="71" y="59"/>
                  <a:pt x="75" y="51"/>
                  <a:pt x="75" y="42"/>
                </a:cubicBezTo>
                <a:cubicBezTo>
                  <a:pt x="75" y="33"/>
                  <a:pt x="71" y="24"/>
                  <a:pt x="65" y="18"/>
                </a:cubicBezTo>
                <a:cubicBezTo>
                  <a:pt x="59" y="12"/>
                  <a:pt x="50" y="8"/>
                  <a:pt x="41" y="8"/>
                </a:cubicBezTo>
                <a:cubicBezTo>
                  <a:pt x="32" y="8"/>
                  <a:pt x="24" y="12"/>
                  <a:pt x="18" y="18"/>
                </a:cubicBezTo>
                <a:cubicBezTo>
                  <a:pt x="12" y="24"/>
                  <a:pt x="8" y="33"/>
                  <a:pt x="8" y="42"/>
                </a:cubicBezTo>
                <a:cubicBezTo>
                  <a:pt x="8" y="51"/>
                  <a:pt x="12" y="59"/>
                  <a:pt x="18" y="66"/>
                </a:cubicBezTo>
                <a:cubicBezTo>
                  <a:pt x="19" y="67"/>
                  <a:pt x="22" y="69"/>
                  <a:pt x="24" y="70"/>
                </a:cubicBezTo>
                <a:cubicBezTo>
                  <a:pt x="24" y="70"/>
                  <a:pt x="24" y="70"/>
                  <a:pt x="24" y="70"/>
                </a:cubicBezTo>
                <a:cubicBezTo>
                  <a:pt x="24" y="70"/>
                  <a:pt x="24" y="70"/>
                  <a:pt x="24" y="70"/>
                </a:cubicBezTo>
                <a:cubicBezTo>
                  <a:pt x="24" y="70"/>
                  <a:pt x="24" y="70"/>
                  <a:pt x="24" y="70"/>
                </a:cubicBezTo>
                <a:cubicBezTo>
                  <a:pt x="29" y="73"/>
                  <a:pt x="35" y="75"/>
                  <a:pt x="41" y="75"/>
                </a:cubicBezTo>
                <a:cubicBezTo>
                  <a:pt x="48" y="75"/>
                  <a:pt x="53" y="73"/>
                  <a:pt x="59" y="70"/>
                </a:cubicBezTo>
                <a:close/>
                <a:moveTo>
                  <a:pt x="43" y="46"/>
                </a:moveTo>
                <a:cubicBezTo>
                  <a:pt x="43" y="46"/>
                  <a:pt x="43" y="46"/>
                  <a:pt x="43" y="46"/>
                </a:cubicBezTo>
                <a:cubicBezTo>
                  <a:pt x="42" y="47"/>
                  <a:pt x="40" y="47"/>
                  <a:pt x="40" y="46"/>
                </a:cubicBezTo>
                <a:cubicBezTo>
                  <a:pt x="38" y="45"/>
                  <a:pt x="37" y="44"/>
                  <a:pt x="35" y="43"/>
                </a:cubicBezTo>
                <a:cubicBezTo>
                  <a:pt x="34" y="42"/>
                  <a:pt x="32" y="42"/>
                  <a:pt x="30" y="42"/>
                </a:cubicBezTo>
                <a:cubicBezTo>
                  <a:pt x="28" y="42"/>
                  <a:pt x="26" y="42"/>
                  <a:pt x="25" y="43"/>
                </a:cubicBezTo>
                <a:cubicBezTo>
                  <a:pt x="23" y="44"/>
                  <a:pt x="22" y="45"/>
                  <a:pt x="20" y="46"/>
                </a:cubicBezTo>
                <a:cubicBezTo>
                  <a:pt x="19" y="47"/>
                  <a:pt x="18" y="47"/>
                  <a:pt x="17" y="46"/>
                </a:cubicBezTo>
                <a:cubicBezTo>
                  <a:pt x="16" y="45"/>
                  <a:pt x="16" y="43"/>
                  <a:pt x="17" y="42"/>
                </a:cubicBezTo>
                <a:cubicBezTo>
                  <a:pt x="19" y="41"/>
                  <a:pt x="21" y="39"/>
                  <a:pt x="23" y="39"/>
                </a:cubicBezTo>
                <a:cubicBezTo>
                  <a:pt x="25" y="38"/>
                  <a:pt x="28" y="37"/>
                  <a:pt x="30" y="37"/>
                </a:cubicBezTo>
                <a:cubicBezTo>
                  <a:pt x="32" y="37"/>
                  <a:pt x="35" y="38"/>
                  <a:pt x="37" y="39"/>
                </a:cubicBezTo>
                <a:cubicBezTo>
                  <a:pt x="39" y="39"/>
                  <a:pt x="40" y="40"/>
                  <a:pt x="41" y="41"/>
                </a:cubicBezTo>
                <a:cubicBezTo>
                  <a:pt x="43" y="40"/>
                  <a:pt x="44" y="39"/>
                  <a:pt x="45" y="39"/>
                </a:cubicBezTo>
                <a:cubicBezTo>
                  <a:pt x="48" y="38"/>
                  <a:pt x="50" y="37"/>
                  <a:pt x="52" y="37"/>
                </a:cubicBezTo>
                <a:cubicBezTo>
                  <a:pt x="55" y="37"/>
                  <a:pt x="57" y="38"/>
                  <a:pt x="59" y="39"/>
                </a:cubicBezTo>
                <a:cubicBezTo>
                  <a:pt x="62" y="39"/>
                  <a:pt x="64" y="41"/>
                  <a:pt x="65" y="42"/>
                </a:cubicBezTo>
                <a:cubicBezTo>
                  <a:pt x="66" y="43"/>
                  <a:pt x="66" y="45"/>
                  <a:pt x="65" y="46"/>
                </a:cubicBezTo>
                <a:cubicBezTo>
                  <a:pt x="65" y="47"/>
                  <a:pt x="63" y="47"/>
                  <a:pt x="62" y="46"/>
                </a:cubicBezTo>
                <a:cubicBezTo>
                  <a:pt x="61" y="45"/>
                  <a:pt x="59" y="44"/>
                  <a:pt x="58" y="43"/>
                </a:cubicBezTo>
                <a:cubicBezTo>
                  <a:pt x="56" y="42"/>
                  <a:pt x="54" y="42"/>
                  <a:pt x="52" y="42"/>
                </a:cubicBezTo>
                <a:cubicBezTo>
                  <a:pt x="51" y="42"/>
                  <a:pt x="49" y="42"/>
                  <a:pt x="47" y="43"/>
                </a:cubicBezTo>
                <a:cubicBezTo>
                  <a:pt x="46" y="44"/>
                  <a:pt x="44" y="45"/>
                  <a:pt x="43" y="46"/>
                </a:cubicBezTo>
                <a:close/>
                <a:moveTo>
                  <a:pt x="65" y="76"/>
                </a:moveTo>
                <a:cubicBezTo>
                  <a:pt x="65" y="76"/>
                  <a:pt x="65" y="76"/>
                  <a:pt x="65" y="76"/>
                </a:cubicBezTo>
                <a:cubicBezTo>
                  <a:pt x="65" y="93"/>
                  <a:pt x="65" y="93"/>
                  <a:pt x="65" y="93"/>
                </a:cubicBezTo>
                <a:cubicBezTo>
                  <a:pt x="65" y="95"/>
                  <a:pt x="63" y="97"/>
                  <a:pt x="61" y="97"/>
                </a:cubicBezTo>
                <a:cubicBezTo>
                  <a:pt x="61" y="97"/>
                  <a:pt x="61" y="97"/>
                  <a:pt x="61" y="97"/>
                </a:cubicBezTo>
                <a:cubicBezTo>
                  <a:pt x="53" y="97"/>
                  <a:pt x="53" y="97"/>
                  <a:pt x="53" y="97"/>
                </a:cubicBezTo>
                <a:cubicBezTo>
                  <a:pt x="53" y="99"/>
                  <a:pt x="52" y="100"/>
                  <a:pt x="50" y="102"/>
                </a:cubicBezTo>
                <a:cubicBezTo>
                  <a:pt x="48" y="104"/>
                  <a:pt x="45" y="106"/>
                  <a:pt x="41" y="106"/>
                </a:cubicBezTo>
                <a:cubicBezTo>
                  <a:pt x="38" y="106"/>
                  <a:pt x="35" y="104"/>
                  <a:pt x="32" y="102"/>
                </a:cubicBezTo>
                <a:cubicBezTo>
                  <a:pt x="31" y="100"/>
                  <a:pt x="30" y="99"/>
                  <a:pt x="29" y="97"/>
                </a:cubicBezTo>
                <a:cubicBezTo>
                  <a:pt x="22" y="97"/>
                  <a:pt x="22" y="97"/>
                  <a:pt x="22" y="97"/>
                </a:cubicBezTo>
                <a:cubicBezTo>
                  <a:pt x="20" y="97"/>
                  <a:pt x="18" y="95"/>
                  <a:pt x="18" y="93"/>
                </a:cubicBezTo>
                <a:cubicBezTo>
                  <a:pt x="18" y="93"/>
                  <a:pt x="18" y="93"/>
                  <a:pt x="18" y="93"/>
                </a:cubicBezTo>
                <a:cubicBezTo>
                  <a:pt x="18" y="76"/>
                  <a:pt x="18" y="76"/>
                  <a:pt x="18" y="76"/>
                </a:cubicBezTo>
                <a:cubicBezTo>
                  <a:pt x="16" y="75"/>
                  <a:pt x="14" y="73"/>
                  <a:pt x="12" y="71"/>
                </a:cubicBezTo>
                <a:cubicBezTo>
                  <a:pt x="4" y="64"/>
                  <a:pt x="0" y="53"/>
                  <a:pt x="0" y="42"/>
                </a:cubicBezTo>
                <a:cubicBezTo>
                  <a:pt x="0" y="30"/>
                  <a:pt x="4" y="20"/>
                  <a:pt x="12" y="13"/>
                </a:cubicBezTo>
                <a:cubicBezTo>
                  <a:pt x="19" y="5"/>
                  <a:pt x="30" y="0"/>
                  <a:pt x="41" y="0"/>
                </a:cubicBezTo>
                <a:cubicBezTo>
                  <a:pt x="53" y="0"/>
                  <a:pt x="63" y="5"/>
                  <a:pt x="71" y="13"/>
                </a:cubicBezTo>
                <a:cubicBezTo>
                  <a:pt x="78" y="20"/>
                  <a:pt x="83" y="30"/>
                  <a:pt x="83" y="42"/>
                </a:cubicBezTo>
                <a:cubicBezTo>
                  <a:pt x="83" y="53"/>
                  <a:pt x="78" y="64"/>
                  <a:pt x="71" y="71"/>
                </a:cubicBezTo>
                <a:cubicBezTo>
                  <a:pt x="69" y="73"/>
                  <a:pt x="67" y="75"/>
                  <a:pt x="65" y="76"/>
                </a:cubicBezTo>
                <a:close/>
                <a:moveTo>
                  <a:pt x="26" y="80"/>
                </a:moveTo>
                <a:cubicBezTo>
                  <a:pt x="26" y="80"/>
                  <a:pt x="26" y="80"/>
                  <a:pt x="26" y="80"/>
                </a:cubicBezTo>
                <a:cubicBezTo>
                  <a:pt x="26" y="89"/>
                  <a:pt x="26" y="89"/>
                  <a:pt x="26" y="89"/>
                </a:cubicBezTo>
                <a:cubicBezTo>
                  <a:pt x="32" y="89"/>
                  <a:pt x="32" y="89"/>
                  <a:pt x="32" y="89"/>
                </a:cubicBezTo>
                <a:cubicBezTo>
                  <a:pt x="32" y="89"/>
                  <a:pt x="32" y="89"/>
                  <a:pt x="32" y="89"/>
                </a:cubicBezTo>
                <a:cubicBezTo>
                  <a:pt x="35" y="89"/>
                  <a:pt x="37" y="90"/>
                  <a:pt x="37" y="93"/>
                </a:cubicBezTo>
                <a:cubicBezTo>
                  <a:pt x="37" y="93"/>
                  <a:pt x="37" y="93"/>
                  <a:pt x="37" y="93"/>
                </a:cubicBezTo>
                <a:cubicBezTo>
                  <a:pt x="37" y="94"/>
                  <a:pt x="37" y="95"/>
                  <a:pt x="38" y="96"/>
                </a:cubicBezTo>
                <a:cubicBezTo>
                  <a:pt x="38" y="96"/>
                  <a:pt x="38" y="96"/>
                  <a:pt x="38" y="96"/>
                </a:cubicBezTo>
                <a:cubicBezTo>
                  <a:pt x="39" y="97"/>
                  <a:pt x="40" y="98"/>
                  <a:pt x="41" y="98"/>
                </a:cubicBezTo>
                <a:cubicBezTo>
                  <a:pt x="43" y="98"/>
                  <a:pt x="44" y="97"/>
                  <a:pt x="45" y="96"/>
                </a:cubicBezTo>
                <a:cubicBezTo>
                  <a:pt x="45" y="96"/>
                  <a:pt x="45" y="96"/>
                  <a:pt x="45" y="96"/>
                </a:cubicBezTo>
                <a:cubicBezTo>
                  <a:pt x="45" y="95"/>
                  <a:pt x="46" y="94"/>
                  <a:pt x="46" y="93"/>
                </a:cubicBezTo>
                <a:cubicBezTo>
                  <a:pt x="46" y="93"/>
                  <a:pt x="46" y="93"/>
                  <a:pt x="46" y="93"/>
                </a:cubicBezTo>
                <a:cubicBezTo>
                  <a:pt x="46" y="90"/>
                  <a:pt x="48" y="89"/>
                  <a:pt x="50" y="89"/>
                </a:cubicBezTo>
                <a:cubicBezTo>
                  <a:pt x="57" y="89"/>
                  <a:pt x="57" y="89"/>
                  <a:pt x="57" y="89"/>
                </a:cubicBezTo>
                <a:cubicBezTo>
                  <a:pt x="57" y="80"/>
                  <a:pt x="57" y="80"/>
                  <a:pt x="57" y="80"/>
                </a:cubicBezTo>
                <a:cubicBezTo>
                  <a:pt x="52" y="82"/>
                  <a:pt x="47" y="83"/>
                  <a:pt x="41" y="83"/>
                </a:cubicBezTo>
                <a:cubicBezTo>
                  <a:pt x="36" y="83"/>
                  <a:pt x="31" y="82"/>
                  <a:pt x="26"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4" name="Freeform 28"/>
          <p:cNvSpPr>
            <a:spLocks noEditPoints="1"/>
          </p:cNvSpPr>
          <p:nvPr/>
        </p:nvSpPr>
        <p:spPr bwMode="auto">
          <a:xfrm>
            <a:off x="5449888" y="2637062"/>
            <a:ext cx="315912" cy="339830"/>
          </a:xfrm>
          <a:custGeom>
            <a:avLst/>
            <a:gdLst>
              <a:gd name="T0" fmla="*/ 4 w 95"/>
              <a:gd name="T1" fmla="*/ 12 h 102"/>
              <a:gd name="T2" fmla="*/ 4 w 95"/>
              <a:gd name="T3" fmla="*/ 12 h 102"/>
              <a:gd name="T4" fmla="*/ 43 w 95"/>
              <a:gd name="T5" fmla="*/ 12 h 102"/>
              <a:gd name="T6" fmla="*/ 45 w 95"/>
              <a:gd name="T7" fmla="*/ 2 h 102"/>
              <a:gd name="T8" fmla="*/ 46 w 95"/>
              <a:gd name="T9" fmla="*/ 1 h 102"/>
              <a:gd name="T10" fmla="*/ 47 w 95"/>
              <a:gd name="T11" fmla="*/ 0 h 102"/>
              <a:gd name="T12" fmla="*/ 48 w 95"/>
              <a:gd name="T13" fmla="*/ 0 h 102"/>
              <a:gd name="T14" fmla="*/ 49 w 95"/>
              <a:gd name="T15" fmla="*/ 0 h 102"/>
              <a:gd name="T16" fmla="*/ 50 w 95"/>
              <a:gd name="T17" fmla="*/ 1 h 102"/>
              <a:gd name="T18" fmla="*/ 50 w 95"/>
              <a:gd name="T19" fmla="*/ 2 h 102"/>
              <a:gd name="T20" fmla="*/ 53 w 95"/>
              <a:gd name="T21" fmla="*/ 12 h 102"/>
              <a:gd name="T22" fmla="*/ 91 w 95"/>
              <a:gd name="T23" fmla="*/ 12 h 102"/>
              <a:gd name="T24" fmla="*/ 95 w 95"/>
              <a:gd name="T25" fmla="*/ 16 h 102"/>
              <a:gd name="T26" fmla="*/ 95 w 95"/>
              <a:gd name="T27" fmla="*/ 16 h 102"/>
              <a:gd name="T28" fmla="*/ 95 w 95"/>
              <a:gd name="T29" fmla="*/ 71 h 102"/>
              <a:gd name="T30" fmla="*/ 91 w 95"/>
              <a:gd name="T31" fmla="*/ 75 h 102"/>
              <a:gd name="T32" fmla="*/ 91 w 95"/>
              <a:gd name="T33" fmla="*/ 75 h 102"/>
              <a:gd name="T34" fmla="*/ 70 w 95"/>
              <a:gd name="T35" fmla="*/ 75 h 102"/>
              <a:gd name="T36" fmla="*/ 76 w 95"/>
              <a:gd name="T37" fmla="*/ 99 h 102"/>
              <a:gd name="T38" fmla="*/ 74 w 95"/>
              <a:gd name="T39" fmla="*/ 102 h 102"/>
              <a:gd name="T40" fmla="*/ 71 w 95"/>
              <a:gd name="T41" fmla="*/ 100 h 102"/>
              <a:gd name="T42" fmla="*/ 65 w 95"/>
              <a:gd name="T43" fmla="*/ 75 h 102"/>
              <a:gd name="T44" fmla="*/ 50 w 95"/>
              <a:gd name="T45" fmla="*/ 75 h 102"/>
              <a:gd name="T46" fmla="*/ 50 w 95"/>
              <a:gd name="T47" fmla="*/ 89 h 102"/>
              <a:gd name="T48" fmla="*/ 48 w 95"/>
              <a:gd name="T49" fmla="*/ 92 h 102"/>
              <a:gd name="T50" fmla="*/ 45 w 95"/>
              <a:gd name="T51" fmla="*/ 89 h 102"/>
              <a:gd name="T52" fmla="*/ 45 w 95"/>
              <a:gd name="T53" fmla="*/ 75 h 102"/>
              <a:gd name="T54" fmla="*/ 31 w 95"/>
              <a:gd name="T55" fmla="*/ 75 h 102"/>
              <a:gd name="T56" fmla="*/ 24 w 95"/>
              <a:gd name="T57" fmla="*/ 100 h 102"/>
              <a:gd name="T58" fmla="*/ 21 w 95"/>
              <a:gd name="T59" fmla="*/ 102 h 102"/>
              <a:gd name="T60" fmla="*/ 19 w 95"/>
              <a:gd name="T61" fmla="*/ 99 h 102"/>
              <a:gd name="T62" fmla="*/ 26 w 95"/>
              <a:gd name="T63" fmla="*/ 75 h 102"/>
              <a:gd name="T64" fmla="*/ 4 w 95"/>
              <a:gd name="T65" fmla="*/ 75 h 102"/>
              <a:gd name="T66" fmla="*/ 0 w 95"/>
              <a:gd name="T67" fmla="*/ 71 h 102"/>
              <a:gd name="T68" fmla="*/ 0 w 95"/>
              <a:gd name="T69" fmla="*/ 71 h 102"/>
              <a:gd name="T70" fmla="*/ 0 w 95"/>
              <a:gd name="T71" fmla="*/ 16 h 102"/>
              <a:gd name="T72" fmla="*/ 4 w 95"/>
              <a:gd name="T73" fmla="*/ 12 h 102"/>
              <a:gd name="T74" fmla="*/ 25 w 95"/>
              <a:gd name="T75" fmla="*/ 64 h 102"/>
              <a:gd name="T76" fmla="*/ 25 w 95"/>
              <a:gd name="T77" fmla="*/ 64 h 102"/>
              <a:gd name="T78" fmla="*/ 71 w 95"/>
              <a:gd name="T79" fmla="*/ 64 h 102"/>
              <a:gd name="T80" fmla="*/ 73 w 95"/>
              <a:gd name="T81" fmla="*/ 61 h 102"/>
              <a:gd name="T82" fmla="*/ 71 w 95"/>
              <a:gd name="T83" fmla="*/ 59 h 102"/>
              <a:gd name="T84" fmla="*/ 25 w 95"/>
              <a:gd name="T85" fmla="*/ 59 h 102"/>
              <a:gd name="T86" fmla="*/ 22 w 95"/>
              <a:gd name="T87" fmla="*/ 61 h 102"/>
              <a:gd name="T88" fmla="*/ 25 w 95"/>
              <a:gd name="T89" fmla="*/ 64 h 102"/>
              <a:gd name="T90" fmla="*/ 87 w 95"/>
              <a:gd name="T91" fmla="*/ 20 h 102"/>
              <a:gd name="T92" fmla="*/ 87 w 95"/>
              <a:gd name="T93" fmla="*/ 20 h 102"/>
              <a:gd name="T94" fmla="*/ 8 w 95"/>
              <a:gd name="T95" fmla="*/ 20 h 102"/>
              <a:gd name="T96" fmla="*/ 8 w 95"/>
              <a:gd name="T97" fmla="*/ 67 h 102"/>
              <a:gd name="T98" fmla="*/ 87 w 95"/>
              <a:gd name="T99" fmla="*/ 67 h 102"/>
              <a:gd name="T100" fmla="*/ 87 w 95"/>
              <a:gd name="T101" fmla="*/ 2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102">
                <a:moveTo>
                  <a:pt x="4" y="12"/>
                </a:moveTo>
                <a:cubicBezTo>
                  <a:pt x="4" y="12"/>
                  <a:pt x="4" y="12"/>
                  <a:pt x="4" y="12"/>
                </a:cubicBezTo>
                <a:cubicBezTo>
                  <a:pt x="43" y="12"/>
                  <a:pt x="43" y="12"/>
                  <a:pt x="43" y="12"/>
                </a:cubicBezTo>
                <a:cubicBezTo>
                  <a:pt x="45" y="2"/>
                  <a:pt x="45" y="2"/>
                  <a:pt x="45" y="2"/>
                </a:cubicBezTo>
                <a:cubicBezTo>
                  <a:pt x="45" y="2"/>
                  <a:pt x="45" y="2"/>
                  <a:pt x="46" y="1"/>
                </a:cubicBezTo>
                <a:cubicBezTo>
                  <a:pt x="46" y="1"/>
                  <a:pt x="46" y="1"/>
                  <a:pt x="47" y="0"/>
                </a:cubicBezTo>
                <a:cubicBezTo>
                  <a:pt x="47" y="0"/>
                  <a:pt x="47" y="0"/>
                  <a:pt x="48" y="0"/>
                </a:cubicBezTo>
                <a:cubicBezTo>
                  <a:pt x="48" y="0"/>
                  <a:pt x="48" y="0"/>
                  <a:pt x="49" y="0"/>
                </a:cubicBezTo>
                <a:cubicBezTo>
                  <a:pt x="49" y="1"/>
                  <a:pt x="50" y="1"/>
                  <a:pt x="50" y="1"/>
                </a:cubicBezTo>
                <a:cubicBezTo>
                  <a:pt x="50" y="2"/>
                  <a:pt x="50" y="2"/>
                  <a:pt x="50" y="2"/>
                </a:cubicBezTo>
                <a:cubicBezTo>
                  <a:pt x="53" y="12"/>
                  <a:pt x="53" y="12"/>
                  <a:pt x="53" y="12"/>
                </a:cubicBezTo>
                <a:cubicBezTo>
                  <a:pt x="91" y="12"/>
                  <a:pt x="91" y="12"/>
                  <a:pt x="91" y="12"/>
                </a:cubicBezTo>
                <a:cubicBezTo>
                  <a:pt x="93" y="12"/>
                  <a:pt x="95" y="13"/>
                  <a:pt x="95" y="16"/>
                </a:cubicBezTo>
                <a:cubicBezTo>
                  <a:pt x="95" y="16"/>
                  <a:pt x="95" y="16"/>
                  <a:pt x="95" y="16"/>
                </a:cubicBezTo>
                <a:cubicBezTo>
                  <a:pt x="95" y="71"/>
                  <a:pt x="95" y="71"/>
                  <a:pt x="95" y="71"/>
                </a:cubicBezTo>
                <a:cubicBezTo>
                  <a:pt x="95" y="73"/>
                  <a:pt x="93" y="75"/>
                  <a:pt x="91" y="75"/>
                </a:cubicBezTo>
                <a:cubicBezTo>
                  <a:pt x="91" y="75"/>
                  <a:pt x="91" y="75"/>
                  <a:pt x="91" y="75"/>
                </a:cubicBezTo>
                <a:cubicBezTo>
                  <a:pt x="70" y="75"/>
                  <a:pt x="70" y="75"/>
                  <a:pt x="70" y="75"/>
                </a:cubicBezTo>
                <a:cubicBezTo>
                  <a:pt x="76" y="99"/>
                  <a:pt x="76" y="99"/>
                  <a:pt x="76" y="99"/>
                </a:cubicBezTo>
                <a:cubicBezTo>
                  <a:pt x="76" y="100"/>
                  <a:pt x="76" y="102"/>
                  <a:pt x="74" y="102"/>
                </a:cubicBezTo>
                <a:cubicBezTo>
                  <a:pt x="73" y="102"/>
                  <a:pt x="72" y="102"/>
                  <a:pt x="71" y="100"/>
                </a:cubicBezTo>
                <a:cubicBezTo>
                  <a:pt x="65" y="75"/>
                  <a:pt x="65" y="75"/>
                  <a:pt x="65" y="75"/>
                </a:cubicBezTo>
                <a:cubicBezTo>
                  <a:pt x="50" y="75"/>
                  <a:pt x="50" y="75"/>
                  <a:pt x="50" y="75"/>
                </a:cubicBezTo>
                <a:cubicBezTo>
                  <a:pt x="50" y="89"/>
                  <a:pt x="50" y="89"/>
                  <a:pt x="50" y="89"/>
                </a:cubicBezTo>
                <a:cubicBezTo>
                  <a:pt x="50" y="91"/>
                  <a:pt x="49" y="92"/>
                  <a:pt x="48" y="92"/>
                </a:cubicBezTo>
                <a:cubicBezTo>
                  <a:pt x="46" y="92"/>
                  <a:pt x="45" y="91"/>
                  <a:pt x="45" y="89"/>
                </a:cubicBezTo>
                <a:cubicBezTo>
                  <a:pt x="45" y="75"/>
                  <a:pt x="45" y="75"/>
                  <a:pt x="45" y="75"/>
                </a:cubicBezTo>
                <a:cubicBezTo>
                  <a:pt x="31" y="75"/>
                  <a:pt x="31" y="75"/>
                  <a:pt x="31" y="75"/>
                </a:cubicBezTo>
                <a:cubicBezTo>
                  <a:pt x="24" y="100"/>
                  <a:pt x="24" y="100"/>
                  <a:pt x="24" y="100"/>
                </a:cubicBezTo>
                <a:cubicBezTo>
                  <a:pt x="24" y="102"/>
                  <a:pt x="22" y="102"/>
                  <a:pt x="21" y="102"/>
                </a:cubicBezTo>
                <a:cubicBezTo>
                  <a:pt x="20" y="102"/>
                  <a:pt x="19" y="100"/>
                  <a:pt x="19" y="99"/>
                </a:cubicBezTo>
                <a:cubicBezTo>
                  <a:pt x="26" y="75"/>
                  <a:pt x="26" y="75"/>
                  <a:pt x="26" y="75"/>
                </a:cubicBezTo>
                <a:cubicBezTo>
                  <a:pt x="4" y="75"/>
                  <a:pt x="4" y="75"/>
                  <a:pt x="4" y="75"/>
                </a:cubicBezTo>
                <a:cubicBezTo>
                  <a:pt x="2" y="75"/>
                  <a:pt x="0" y="73"/>
                  <a:pt x="0" y="71"/>
                </a:cubicBezTo>
                <a:cubicBezTo>
                  <a:pt x="0" y="71"/>
                  <a:pt x="0" y="71"/>
                  <a:pt x="0" y="71"/>
                </a:cubicBezTo>
                <a:cubicBezTo>
                  <a:pt x="0" y="16"/>
                  <a:pt x="0" y="16"/>
                  <a:pt x="0" y="16"/>
                </a:cubicBezTo>
                <a:cubicBezTo>
                  <a:pt x="0" y="13"/>
                  <a:pt x="2" y="12"/>
                  <a:pt x="4" y="12"/>
                </a:cubicBezTo>
                <a:close/>
                <a:moveTo>
                  <a:pt x="25" y="64"/>
                </a:moveTo>
                <a:cubicBezTo>
                  <a:pt x="25" y="64"/>
                  <a:pt x="25" y="64"/>
                  <a:pt x="25" y="64"/>
                </a:cubicBezTo>
                <a:cubicBezTo>
                  <a:pt x="71" y="64"/>
                  <a:pt x="71" y="64"/>
                  <a:pt x="71" y="64"/>
                </a:cubicBezTo>
                <a:cubicBezTo>
                  <a:pt x="72" y="64"/>
                  <a:pt x="73" y="63"/>
                  <a:pt x="73" y="61"/>
                </a:cubicBezTo>
                <a:cubicBezTo>
                  <a:pt x="73" y="60"/>
                  <a:pt x="72" y="59"/>
                  <a:pt x="71" y="59"/>
                </a:cubicBezTo>
                <a:cubicBezTo>
                  <a:pt x="25" y="59"/>
                  <a:pt x="25" y="59"/>
                  <a:pt x="25" y="59"/>
                </a:cubicBezTo>
                <a:cubicBezTo>
                  <a:pt x="23" y="59"/>
                  <a:pt x="22" y="60"/>
                  <a:pt x="22" y="61"/>
                </a:cubicBezTo>
                <a:cubicBezTo>
                  <a:pt x="22" y="63"/>
                  <a:pt x="23" y="64"/>
                  <a:pt x="25" y="64"/>
                </a:cubicBezTo>
                <a:close/>
                <a:moveTo>
                  <a:pt x="87" y="20"/>
                </a:moveTo>
                <a:cubicBezTo>
                  <a:pt x="87" y="20"/>
                  <a:pt x="87" y="20"/>
                  <a:pt x="87" y="20"/>
                </a:cubicBezTo>
                <a:cubicBezTo>
                  <a:pt x="8" y="20"/>
                  <a:pt x="8" y="20"/>
                  <a:pt x="8" y="20"/>
                </a:cubicBezTo>
                <a:cubicBezTo>
                  <a:pt x="8" y="67"/>
                  <a:pt x="8" y="67"/>
                  <a:pt x="8" y="67"/>
                </a:cubicBezTo>
                <a:cubicBezTo>
                  <a:pt x="87" y="67"/>
                  <a:pt x="87" y="67"/>
                  <a:pt x="87" y="67"/>
                </a:cubicBezTo>
                <a:cubicBezTo>
                  <a:pt x="87" y="20"/>
                  <a:pt x="87" y="20"/>
                  <a:pt x="8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5" name="Freeform 29"/>
          <p:cNvSpPr>
            <a:spLocks noEditPoints="1"/>
          </p:cNvSpPr>
          <p:nvPr/>
        </p:nvSpPr>
        <p:spPr bwMode="auto">
          <a:xfrm>
            <a:off x="4959350" y="1738260"/>
            <a:ext cx="287338" cy="339830"/>
          </a:xfrm>
          <a:custGeom>
            <a:avLst/>
            <a:gdLst>
              <a:gd name="T0" fmla="*/ 76 w 86"/>
              <a:gd name="T1" fmla="*/ 1 h 102"/>
              <a:gd name="T2" fmla="*/ 74 w 86"/>
              <a:gd name="T3" fmla="*/ 7 h 102"/>
              <a:gd name="T4" fmla="*/ 86 w 86"/>
              <a:gd name="T5" fmla="*/ 39 h 102"/>
              <a:gd name="T6" fmla="*/ 72 w 86"/>
              <a:gd name="T7" fmla="*/ 72 h 102"/>
              <a:gd name="T8" fmla="*/ 56 w 86"/>
              <a:gd name="T9" fmla="*/ 83 h 102"/>
              <a:gd name="T10" fmla="*/ 42 w 86"/>
              <a:gd name="T11" fmla="*/ 87 h 102"/>
              <a:gd name="T12" fmla="*/ 58 w 86"/>
              <a:gd name="T13" fmla="*/ 94 h 102"/>
              <a:gd name="T14" fmla="*/ 58 w 86"/>
              <a:gd name="T15" fmla="*/ 102 h 102"/>
              <a:gd name="T16" fmla="*/ 38 w 86"/>
              <a:gd name="T17" fmla="*/ 102 h 102"/>
              <a:gd name="T18" fmla="*/ 19 w 86"/>
              <a:gd name="T19" fmla="*/ 102 h 102"/>
              <a:gd name="T20" fmla="*/ 19 w 86"/>
              <a:gd name="T21" fmla="*/ 94 h 102"/>
              <a:gd name="T22" fmla="*/ 34 w 86"/>
              <a:gd name="T23" fmla="*/ 87 h 102"/>
              <a:gd name="T24" fmla="*/ 20 w 86"/>
              <a:gd name="T25" fmla="*/ 82 h 102"/>
              <a:gd name="T26" fmla="*/ 7 w 86"/>
              <a:gd name="T27" fmla="*/ 74 h 102"/>
              <a:gd name="T28" fmla="*/ 1 w 86"/>
              <a:gd name="T29" fmla="*/ 76 h 102"/>
              <a:gd name="T30" fmla="*/ 9 w 86"/>
              <a:gd name="T31" fmla="*/ 64 h 102"/>
              <a:gd name="T32" fmla="*/ 11 w 86"/>
              <a:gd name="T33" fmla="*/ 11 h 102"/>
              <a:gd name="T34" fmla="*/ 38 w 86"/>
              <a:gd name="T35" fmla="*/ 0 h 102"/>
              <a:gd name="T36" fmla="*/ 69 w 86"/>
              <a:gd name="T37" fmla="*/ 5 h 102"/>
              <a:gd name="T38" fmla="*/ 69 w 86"/>
              <a:gd name="T39" fmla="*/ 5 h 102"/>
              <a:gd name="T40" fmla="*/ 73 w 86"/>
              <a:gd name="T41" fmla="*/ 1 h 102"/>
              <a:gd name="T42" fmla="*/ 70 w 86"/>
              <a:gd name="T43" fmla="*/ 10 h 102"/>
              <a:gd name="T44" fmla="*/ 77 w 86"/>
              <a:gd name="T45" fmla="*/ 39 h 102"/>
              <a:gd name="T46" fmla="*/ 65 w 86"/>
              <a:gd name="T47" fmla="*/ 66 h 102"/>
              <a:gd name="T48" fmla="*/ 13 w 86"/>
              <a:gd name="T49" fmla="*/ 67 h 102"/>
              <a:gd name="T50" fmla="*/ 22 w 86"/>
              <a:gd name="T51" fmla="*/ 78 h 102"/>
              <a:gd name="T52" fmla="*/ 55 w 86"/>
              <a:gd name="T53" fmla="*/ 78 h 102"/>
              <a:gd name="T54" fmla="*/ 69 w 86"/>
              <a:gd name="T55" fmla="*/ 69 h 102"/>
              <a:gd name="T56" fmla="*/ 69 w 86"/>
              <a:gd name="T57" fmla="*/ 69 h 102"/>
              <a:gd name="T58" fmla="*/ 81 w 86"/>
              <a:gd name="T59" fmla="*/ 39 h 102"/>
              <a:gd name="T60" fmla="*/ 70 w 86"/>
              <a:gd name="T61" fmla="*/ 10 h 102"/>
              <a:gd name="T62" fmla="*/ 60 w 86"/>
              <a:gd name="T63" fmla="*/ 17 h 102"/>
              <a:gd name="T64" fmla="*/ 17 w 86"/>
              <a:gd name="T65" fmla="*/ 17 h 102"/>
              <a:gd name="T66" fmla="*/ 17 w 86"/>
              <a:gd name="T67" fmla="*/ 60 h 102"/>
              <a:gd name="T68" fmla="*/ 60 w 86"/>
              <a:gd name="T69" fmla="*/ 60 h 102"/>
              <a:gd name="T70" fmla="*/ 69 w 86"/>
              <a:gd name="T71" fmla="*/ 39 h 102"/>
              <a:gd name="T72" fmla="*/ 60 w 86"/>
              <a:gd name="T73"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2">
                <a:moveTo>
                  <a:pt x="73" y="1"/>
                </a:moveTo>
                <a:cubicBezTo>
                  <a:pt x="74" y="0"/>
                  <a:pt x="75" y="0"/>
                  <a:pt x="76" y="1"/>
                </a:cubicBezTo>
                <a:cubicBezTo>
                  <a:pt x="77" y="2"/>
                  <a:pt x="77" y="3"/>
                  <a:pt x="76" y="4"/>
                </a:cubicBezTo>
                <a:cubicBezTo>
                  <a:pt x="74" y="7"/>
                  <a:pt x="74" y="7"/>
                  <a:pt x="74" y="7"/>
                </a:cubicBezTo>
                <a:cubicBezTo>
                  <a:pt x="77" y="11"/>
                  <a:pt x="80" y="15"/>
                  <a:pt x="82" y="20"/>
                </a:cubicBezTo>
                <a:cubicBezTo>
                  <a:pt x="85" y="26"/>
                  <a:pt x="86" y="32"/>
                  <a:pt x="86" y="39"/>
                </a:cubicBezTo>
                <a:cubicBezTo>
                  <a:pt x="86" y="45"/>
                  <a:pt x="85" y="51"/>
                  <a:pt x="82" y="57"/>
                </a:cubicBezTo>
                <a:cubicBezTo>
                  <a:pt x="80" y="63"/>
                  <a:pt x="76" y="68"/>
                  <a:pt x="72" y="72"/>
                </a:cubicBezTo>
                <a:cubicBezTo>
                  <a:pt x="68" y="77"/>
                  <a:pt x="62" y="80"/>
                  <a:pt x="57" y="82"/>
                </a:cubicBezTo>
                <a:cubicBezTo>
                  <a:pt x="56" y="83"/>
                  <a:pt x="56" y="83"/>
                  <a:pt x="56" y="83"/>
                </a:cubicBezTo>
                <a:cubicBezTo>
                  <a:pt x="52" y="84"/>
                  <a:pt x="47" y="85"/>
                  <a:pt x="42" y="86"/>
                </a:cubicBezTo>
                <a:cubicBezTo>
                  <a:pt x="42" y="86"/>
                  <a:pt x="42" y="86"/>
                  <a:pt x="42" y="87"/>
                </a:cubicBezTo>
                <a:cubicBezTo>
                  <a:pt x="42" y="94"/>
                  <a:pt x="42" y="94"/>
                  <a:pt x="42" y="94"/>
                </a:cubicBezTo>
                <a:cubicBezTo>
                  <a:pt x="58" y="94"/>
                  <a:pt x="58" y="94"/>
                  <a:pt x="58" y="94"/>
                </a:cubicBezTo>
                <a:cubicBezTo>
                  <a:pt x="60" y="94"/>
                  <a:pt x="62" y="96"/>
                  <a:pt x="62" y="98"/>
                </a:cubicBezTo>
                <a:cubicBezTo>
                  <a:pt x="62" y="100"/>
                  <a:pt x="60" y="102"/>
                  <a:pt x="58" y="102"/>
                </a:cubicBezTo>
                <a:cubicBezTo>
                  <a:pt x="38" y="102"/>
                  <a:pt x="38" y="102"/>
                  <a:pt x="38" y="102"/>
                </a:cubicBezTo>
                <a:cubicBezTo>
                  <a:pt x="38" y="102"/>
                  <a:pt x="38" y="102"/>
                  <a:pt x="38" y="102"/>
                </a:cubicBezTo>
                <a:cubicBezTo>
                  <a:pt x="38" y="102"/>
                  <a:pt x="38" y="102"/>
                  <a:pt x="38" y="102"/>
                </a:cubicBezTo>
                <a:cubicBezTo>
                  <a:pt x="19" y="102"/>
                  <a:pt x="19" y="102"/>
                  <a:pt x="19" y="102"/>
                </a:cubicBezTo>
                <a:cubicBezTo>
                  <a:pt x="17" y="102"/>
                  <a:pt x="15" y="100"/>
                  <a:pt x="15" y="98"/>
                </a:cubicBezTo>
                <a:cubicBezTo>
                  <a:pt x="15" y="96"/>
                  <a:pt x="17" y="94"/>
                  <a:pt x="19" y="94"/>
                </a:cubicBezTo>
                <a:cubicBezTo>
                  <a:pt x="34" y="94"/>
                  <a:pt x="34" y="94"/>
                  <a:pt x="34" y="94"/>
                </a:cubicBezTo>
                <a:cubicBezTo>
                  <a:pt x="34" y="87"/>
                  <a:pt x="34" y="87"/>
                  <a:pt x="34" y="87"/>
                </a:cubicBezTo>
                <a:cubicBezTo>
                  <a:pt x="34" y="86"/>
                  <a:pt x="34" y="86"/>
                  <a:pt x="34" y="86"/>
                </a:cubicBezTo>
                <a:cubicBezTo>
                  <a:pt x="29" y="85"/>
                  <a:pt x="25" y="84"/>
                  <a:pt x="20" y="82"/>
                </a:cubicBezTo>
                <a:cubicBezTo>
                  <a:pt x="20" y="82"/>
                  <a:pt x="20" y="82"/>
                  <a:pt x="20" y="82"/>
                </a:cubicBezTo>
                <a:cubicBezTo>
                  <a:pt x="15" y="80"/>
                  <a:pt x="11" y="77"/>
                  <a:pt x="7" y="74"/>
                </a:cubicBezTo>
                <a:cubicBezTo>
                  <a:pt x="4" y="76"/>
                  <a:pt x="4" y="76"/>
                  <a:pt x="4" y="76"/>
                </a:cubicBezTo>
                <a:cubicBezTo>
                  <a:pt x="3" y="77"/>
                  <a:pt x="2" y="77"/>
                  <a:pt x="1" y="76"/>
                </a:cubicBezTo>
                <a:cubicBezTo>
                  <a:pt x="0" y="75"/>
                  <a:pt x="0" y="74"/>
                  <a:pt x="1" y="73"/>
                </a:cubicBezTo>
                <a:cubicBezTo>
                  <a:pt x="9" y="64"/>
                  <a:pt x="9" y="64"/>
                  <a:pt x="9" y="64"/>
                </a:cubicBezTo>
                <a:cubicBezTo>
                  <a:pt x="3" y="57"/>
                  <a:pt x="0" y="48"/>
                  <a:pt x="0" y="39"/>
                </a:cubicBezTo>
                <a:cubicBezTo>
                  <a:pt x="0" y="28"/>
                  <a:pt x="4" y="18"/>
                  <a:pt x="11" y="11"/>
                </a:cubicBezTo>
                <a:cubicBezTo>
                  <a:pt x="11" y="11"/>
                  <a:pt x="11" y="11"/>
                  <a:pt x="11" y="11"/>
                </a:cubicBezTo>
                <a:cubicBezTo>
                  <a:pt x="18" y="4"/>
                  <a:pt x="28" y="0"/>
                  <a:pt x="38" y="0"/>
                </a:cubicBezTo>
                <a:cubicBezTo>
                  <a:pt x="48" y="0"/>
                  <a:pt x="57" y="4"/>
                  <a:pt x="64" y="10"/>
                </a:cubicBezTo>
                <a:cubicBezTo>
                  <a:pt x="69" y="5"/>
                  <a:pt x="69" y="5"/>
                  <a:pt x="69" y="5"/>
                </a:cubicBezTo>
                <a:cubicBezTo>
                  <a:pt x="69" y="5"/>
                  <a:pt x="69" y="5"/>
                  <a:pt x="69" y="5"/>
                </a:cubicBezTo>
                <a:cubicBezTo>
                  <a:pt x="69" y="5"/>
                  <a:pt x="69" y="5"/>
                  <a:pt x="69" y="5"/>
                </a:cubicBezTo>
                <a:cubicBezTo>
                  <a:pt x="69" y="5"/>
                  <a:pt x="69" y="5"/>
                  <a:pt x="69" y="5"/>
                </a:cubicBezTo>
                <a:cubicBezTo>
                  <a:pt x="73" y="1"/>
                  <a:pt x="73" y="1"/>
                  <a:pt x="73" y="1"/>
                </a:cubicBezTo>
                <a:close/>
                <a:moveTo>
                  <a:pt x="70" y="10"/>
                </a:moveTo>
                <a:cubicBezTo>
                  <a:pt x="70" y="10"/>
                  <a:pt x="70" y="10"/>
                  <a:pt x="70" y="10"/>
                </a:cubicBezTo>
                <a:cubicBezTo>
                  <a:pt x="67" y="13"/>
                  <a:pt x="67" y="13"/>
                  <a:pt x="67" y="13"/>
                </a:cubicBezTo>
                <a:cubicBezTo>
                  <a:pt x="73" y="20"/>
                  <a:pt x="77" y="29"/>
                  <a:pt x="77" y="39"/>
                </a:cubicBezTo>
                <a:cubicBezTo>
                  <a:pt x="77" y="49"/>
                  <a:pt x="73" y="59"/>
                  <a:pt x="66" y="66"/>
                </a:cubicBezTo>
                <a:cubicBezTo>
                  <a:pt x="65" y="66"/>
                  <a:pt x="65" y="66"/>
                  <a:pt x="65" y="66"/>
                </a:cubicBezTo>
                <a:cubicBezTo>
                  <a:pt x="59" y="73"/>
                  <a:pt x="49" y="77"/>
                  <a:pt x="38" y="77"/>
                </a:cubicBezTo>
                <a:cubicBezTo>
                  <a:pt x="29" y="77"/>
                  <a:pt x="20" y="73"/>
                  <a:pt x="13" y="67"/>
                </a:cubicBezTo>
                <a:cubicBezTo>
                  <a:pt x="10" y="70"/>
                  <a:pt x="10" y="70"/>
                  <a:pt x="10" y="70"/>
                </a:cubicBezTo>
                <a:cubicBezTo>
                  <a:pt x="13" y="74"/>
                  <a:pt x="18" y="76"/>
                  <a:pt x="22" y="78"/>
                </a:cubicBezTo>
                <a:cubicBezTo>
                  <a:pt x="27" y="80"/>
                  <a:pt x="33" y="81"/>
                  <a:pt x="38" y="81"/>
                </a:cubicBezTo>
                <a:cubicBezTo>
                  <a:pt x="44" y="81"/>
                  <a:pt x="50" y="80"/>
                  <a:pt x="55" y="78"/>
                </a:cubicBezTo>
                <a:cubicBezTo>
                  <a:pt x="55" y="78"/>
                  <a:pt x="55" y="78"/>
                  <a:pt x="55" y="78"/>
                </a:cubicBezTo>
                <a:cubicBezTo>
                  <a:pt x="60" y="76"/>
                  <a:pt x="65" y="73"/>
                  <a:pt x="69" y="69"/>
                </a:cubicBezTo>
                <a:cubicBezTo>
                  <a:pt x="69" y="69"/>
                  <a:pt x="69" y="69"/>
                  <a:pt x="69" y="69"/>
                </a:cubicBezTo>
                <a:cubicBezTo>
                  <a:pt x="69" y="69"/>
                  <a:pt x="69" y="69"/>
                  <a:pt x="69" y="69"/>
                </a:cubicBezTo>
                <a:cubicBezTo>
                  <a:pt x="73" y="65"/>
                  <a:pt x="76" y="60"/>
                  <a:pt x="78" y="55"/>
                </a:cubicBezTo>
                <a:cubicBezTo>
                  <a:pt x="80" y="50"/>
                  <a:pt x="81" y="44"/>
                  <a:pt x="81" y="39"/>
                </a:cubicBezTo>
                <a:cubicBezTo>
                  <a:pt x="81" y="33"/>
                  <a:pt x="80" y="27"/>
                  <a:pt x="78" y="22"/>
                </a:cubicBezTo>
                <a:cubicBezTo>
                  <a:pt x="76" y="18"/>
                  <a:pt x="73" y="14"/>
                  <a:pt x="70" y="10"/>
                </a:cubicBezTo>
                <a:close/>
                <a:moveTo>
                  <a:pt x="60" y="17"/>
                </a:moveTo>
                <a:cubicBezTo>
                  <a:pt x="60" y="17"/>
                  <a:pt x="60" y="17"/>
                  <a:pt x="60" y="17"/>
                </a:cubicBezTo>
                <a:cubicBezTo>
                  <a:pt x="54" y="11"/>
                  <a:pt x="47" y="8"/>
                  <a:pt x="38" y="8"/>
                </a:cubicBezTo>
                <a:cubicBezTo>
                  <a:pt x="30" y="8"/>
                  <a:pt x="22" y="11"/>
                  <a:pt x="17" y="17"/>
                </a:cubicBezTo>
                <a:cubicBezTo>
                  <a:pt x="11" y="22"/>
                  <a:pt x="8" y="30"/>
                  <a:pt x="8" y="39"/>
                </a:cubicBezTo>
                <a:cubicBezTo>
                  <a:pt x="8" y="47"/>
                  <a:pt x="11" y="55"/>
                  <a:pt x="17" y="60"/>
                </a:cubicBezTo>
                <a:cubicBezTo>
                  <a:pt x="22" y="66"/>
                  <a:pt x="30" y="69"/>
                  <a:pt x="38" y="69"/>
                </a:cubicBezTo>
                <a:cubicBezTo>
                  <a:pt x="47" y="69"/>
                  <a:pt x="54" y="66"/>
                  <a:pt x="60" y="60"/>
                </a:cubicBezTo>
                <a:cubicBezTo>
                  <a:pt x="60" y="60"/>
                  <a:pt x="60" y="60"/>
                  <a:pt x="60" y="60"/>
                </a:cubicBezTo>
                <a:cubicBezTo>
                  <a:pt x="66" y="55"/>
                  <a:pt x="69" y="47"/>
                  <a:pt x="69" y="39"/>
                </a:cubicBezTo>
                <a:cubicBezTo>
                  <a:pt x="69" y="30"/>
                  <a:pt x="66" y="22"/>
                  <a:pt x="60" y="17"/>
                </a:cubicBezTo>
                <a:cubicBezTo>
                  <a:pt x="60" y="17"/>
                  <a:pt x="60" y="17"/>
                  <a:pt x="60" y="17"/>
                </a:cubicBezTo>
                <a:cubicBezTo>
                  <a:pt x="60" y="17"/>
                  <a:pt x="60" y="17"/>
                  <a:pt x="60" y="1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6" name="Freeform 30"/>
          <p:cNvSpPr>
            <a:spLocks noEditPoints="1"/>
          </p:cNvSpPr>
          <p:nvPr/>
        </p:nvSpPr>
        <p:spPr bwMode="auto">
          <a:xfrm>
            <a:off x="4962525" y="3505692"/>
            <a:ext cx="280988" cy="352534"/>
          </a:xfrm>
          <a:custGeom>
            <a:avLst/>
            <a:gdLst>
              <a:gd name="T0" fmla="*/ 62 w 84"/>
              <a:gd name="T1" fmla="*/ 60 h 106"/>
              <a:gd name="T2" fmla="*/ 55 w 84"/>
              <a:gd name="T3" fmla="*/ 96 h 106"/>
              <a:gd name="T4" fmla="*/ 80 w 84"/>
              <a:gd name="T5" fmla="*/ 98 h 106"/>
              <a:gd name="T6" fmla="*/ 80 w 84"/>
              <a:gd name="T7" fmla="*/ 106 h 106"/>
              <a:gd name="T8" fmla="*/ 0 w 84"/>
              <a:gd name="T9" fmla="*/ 102 h 106"/>
              <a:gd name="T10" fmla="*/ 30 w 84"/>
              <a:gd name="T11" fmla="*/ 98 h 106"/>
              <a:gd name="T12" fmla="*/ 49 w 84"/>
              <a:gd name="T13" fmla="*/ 91 h 106"/>
              <a:gd name="T14" fmla="*/ 6 w 84"/>
              <a:gd name="T15" fmla="*/ 88 h 106"/>
              <a:gd name="T16" fmla="*/ 6 w 84"/>
              <a:gd name="T17" fmla="*/ 83 h 106"/>
              <a:gd name="T18" fmla="*/ 56 w 84"/>
              <a:gd name="T19" fmla="*/ 72 h 106"/>
              <a:gd name="T20" fmla="*/ 50 w 84"/>
              <a:gd name="T21" fmla="*/ 55 h 106"/>
              <a:gd name="T22" fmla="*/ 42 w 84"/>
              <a:gd name="T23" fmla="*/ 56 h 106"/>
              <a:gd name="T24" fmla="*/ 32 w 84"/>
              <a:gd name="T25" fmla="*/ 68 h 106"/>
              <a:gd name="T26" fmla="*/ 28 w 84"/>
              <a:gd name="T27" fmla="*/ 70 h 106"/>
              <a:gd name="T28" fmla="*/ 14 w 84"/>
              <a:gd name="T29" fmla="*/ 65 h 106"/>
              <a:gd name="T30" fmla="*/ 16 w 84"/>
              <a:gd name="T31" fmla="*/ 58 h 106"/>
              <a:gd name="T32" fmla="*/ 13 w 84"/>
              <a:gd name="T33" fmla="*/ 54 h 106"/>
              <a:gd name="T34" fmla="*/ 38 w 84"/>
              <a:gd name="T35" fmla="*/ 15 h 106"/>
              <a:gd name="T36" fmla="*/ 40 w 84"/>
              <a:gd name="T37" fmla="*/ 16 h 106"/>
              <a:gd name="T38" fmla="*/ 41 w 84"/>
              <a:gd name="T39" fmla="*/ 9 h 106"/>
              <a:gd name="T40" fmla="*/ 45 w 84"/>
              <a:gd name="T41" fmla="*/ 2 h 106"/>
              <a:gd name="T42" fmla="*/ 66 w 84"/>
              <a:gd name="T43" fmla="*/ 18 h 106"/>
              <a:gd name="T44" fmla="*/ 58 w 84"/>
              <a:gd name="T45" fmla="*/ 18 h 106"/>
              <a:gd name="T46" fmla="*/ 57 w 84"/>
              <a:gd name="T47" fmla="*/ 26 h 106"/>
              <a:gd name="T48" fmla="*/ 52 w 84"/>
              <a:gd name="T49" fmla="*/ 38 h 106"/>
              <a:gd name="T50" fmla="*/ 55 w 84"/>
              <a:gd name="T51" fmla="*/ 49 h 106"/>
              <a:gd name="T52" fmla="*/ 54 w 84"/>
              <a:gd name="T53" fmla="*/ 16 h 106"/>
              <a:gd name="T54" fmla="*/ 44 w 84"/>
              <a:gd name="T55" fmla="*/ 19 h 106"/>
              <a:gd name="T56" fmla="*/ 54 w 84"/>
              <a:gd name="T57" fmla="*/ 16 h 106"/>
              <a:gd name="T58" fmla="*/ 48 w 84"/>
              <a:gd name="T59" fmla="*/ 35 h 106"/>
              <a:gd name="T60" fmla="*/ 37 w 84"/>
              <a:gd name="T61" fmla="*/ 20 h 106"/>
              <a:gd name="T62" fmla="*/ 33 w 84"/>
              <a:gd name="T63" fmla="*/ 62 h 106"/>
              <a:gd name="T64" fmla="*/ 34 w 84"/>
              <a:gd name="T65" fmla="*/ 46 h 106"/>
              <a:gd name="T66" fmla="*/ 37 w 84"/>
              <a:gd name="T67" fmla="*/ 38 h 106"/>
              <a:gd name="T68" fmla="*/ 49 w 84"/>
              <a:gd name="T69" fmla="*/ 42 h 106"/>
              <a:gd name="T70" fmla="*/ 40 w 84"/>
              <a:gd name="T71" fmla="*/ 42 h 106"/>
              <a:gd name="T72" fmla="*/ 40 w 84"/>
              <a:gd name="T73" fmla="*/ 42 h 106"/>
              <a:gd name="T74" fmla="*/ 45 w 84"/>
              <a:gd name="T75" fmla="*/ 52 h 106"/>
              <a:gd name="T76" fmla="*/ 49 w 84"/>
              <a:gd name="T77" fmla="*/ 50 h 106"/>
              <a:gd name="T78" fmla="*/ 49 w 84"/>
              <a:gd name="T79" fmla="*/ 42 h 106"/>
              <a:gd name="T80" fmla="*/ 20 w 84"/>
              <a:gd name="T81" fmla="*/ 61 h 106"/>
              <a:gd name="T82" fmla="*/ 19 w 84"/>
              <a:gd name="T83" fmla="*/ 62 h 106"/>
              <a:gd name="T84" fmla="*/ 26 w 84"/>
              <a:gd name="T85" fmla="*/ 6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106">
                <a:moveTo>
                  <a:pt x="55" y="49"/>
                </a:moveTo>
                <a:cubicBezTo>
                  <a:pt x="58" y="52"/>
                  <a:pt x="61" y="56"/>
                  <a:pt x="62" y="60"/>
                </a:cubicBezTo>
                <a:cubicBezTo>
                  <a:pt x="64" y="63"/>
                  <a:pt x="65" y="68"/>
                  <a:pt x="65" y="72"/>
                </a:cubicBezTo>
                <a:cubicBezTo>
                  <a:pt x="65" y="82"/>
                  <a:pt x="61" y="90"/>
                  <a:pt x="55" y="96"/>
                </a:cubicBezTo>
                <a:cubicBezTo>
                  <a:pt x="54" y="97"/>
                  <a:pt x="53" y="98"/>
                  <a:pt x="53" y="98"/>
                </a:cubicBezTo>
                <a:cubicBezTo>
                  <a:pt x="80" y="98"/>
                  <a:pt x="80" y="98"/>
                  <a:pt x="80" y="98"/>
                </a:cubicBezTo>
                <a:cubicBezTo>
                  <a:pt x="82" y="98"/>
                  <a:pt x="84" y="100"/>
                  <a:pt x="84" y="102"/>
                </a:cubicBezTo>
                <a:cubicBezTo>
                  <a:pt x="84" y="104"/>
                  <a:pt x="82" y="106"/>
                  <a:pt x="80" y="106"/>
                </a:cubicBezTo>
                <a:cubicBezTo>
                  <a:pt x="54" y="106"/>
                  <a:pt x="29" y="106"/>
                  <a:pt x="4" y="106"/>
                </a:cubicBezTo>
                <a:cubicBezTo>
                  <a:pt x="2" y="106"/>
                  <a:pt x="0" y="104"/>
                  <a:pt x="0" y="102"/>
                </a:cubicBezTo>
                <a:cubicBezTo>
                  <a:pt x="0" y="100"/>
                  <a:pt x="2" y="98"/>
                  <a:pt x="4" y="98"/>
                </a:cubicBezTo>
                <a:cubicBezTo>
                  <a:pt x="30" y="98"/>
                  <a:pt x="30" y="98"/>
                  <a:pt x="30" y="98"/>
                </a:cubicBezTo>
                <a:cubicBezTo>
                  <a:pt x="31" y="98"/>
                  <a:pt x="31" y="98"/>
                  <a:pt x="31" y="98"/>
                </a:cubicBezTo>
                <a:cubicBezTo>
                  <a:pt x="38" y="98"/>
                  <a:pt x="44" y="95"/>
                  <a:pt x="49" y="91"/>
                </a:cubicBezTo>
                <a:cubicBezTo>
                  <a:pt x="50" y="90"/>
                  <a:pt x="50" y="89"/>
                  <a:pt x="51" y="88"/>
                </a:cubicBezTo>
                <a:cubicBezTo>
                  <a:pt x="6" y="88"/>
                  <a:pt x="6" y="88"/>
                  <a:pt x="6" y="88"/>
                </a:cubicBezTo>
                <a:cubicBezTo>
                  <a:pt x="5" y="88"/>
                  <a:pt x="4" y="87"/>
                  <a:pt x="4" y="86"/>
                </a:cubicBezTo>
                <a:cubicBezTo>
                  <a:pt x="4" y="85"/>
                  <a:pt x="5" y="83"/>
                  <a:pt x="6" y="83"/>
                </a:cubicBezTo>
                <a:cubicBezTo>
                  <a:pt x="54" y="83"/>
                  <a:pt x="54" y="83"/>
                  <a:pt x="54" y="83"/>
                </a:cubicBezTo>
                <a:cubicBezTo>
                  <a:pt x="56" y="80"/>
                  <a:pt x="56" y="76"/>
                  <a:pt x="56" y="72"/>
                </a:cubicBezTo>
                <a:cubicBezTo>
                  <a:pt x="56" y="69"/>
                  <a:pt x="56" y="66"/>
                  <a:pt x="55" y="63"/>
                </a:cubicBezTo>
                <a:cubicBezTo>
                  <a:pt x="54" y="60"/>
                  <a:pt x="52" y="58"/>
                  <a:pt x="50" y="55"/>
                </a:cubicBezTo>
                <a:cubicBezTo>
                  <a:pt x="49" y="56"/>
                  <a:pt x="47" y="57"/>
                  <a:pt x="45" y="57"/>
                </a:cubicBezTo>
                <a:cubicBezTo>
                  <a:pt x="44" y="57"/>
                  <a:pt x="43" y="57"/>
                  <a:pt x="42" y="56"/>
                </a:cubicBezTo>
                <a:cubicBezTo>
                  <a:pt x="35" y="67"/>
                  <a:pt x="35" y="67"/>
                  <a:pt x="35" y="67"/>
                </a:cubicBezTo>
                <a:cubicBezTo>
                  <a:pt x="35" y="68"/>
                  <a:pt x="33" y="68"/>
                  <a:pt x="32" y="68"/>
                </a:cubicBezTo>
                <a:cubicBezTo>
                  <a:pt x="30" y="66"/>
                  <a:pt x="30" y="66"/>
                  <a:pt x="30" y="66"/>
                </a:cubicBezTo>
                <a:cubicBezTo>
                  <a:pt x="28" y="70"/>
                  <a:pt x="28" y="70"/>
                  <a:pt x="28" y="70"/>
                </a:cubicBezTo>
                <a:cubicBezTo>
                  <a:pt x="27" y="71"/>
                  <a:pt x="25" y="72"/>
                  <a:pt x="24" y="71"/>
                </a:cubicBezTo>
                <a:cubicBezTo>
                  <a:pt x="14" y="65"/>
                  <a:pt x="14" y="65"/>
                  <a:pt x="14" y="65"/>
                </a:cubicBezTo>
                <a:cubicBezTo>
                  <a:pt x="13" y="65"/>
                  <a:pt x="13" y="63"/>
                  <a:pt x="14" y="62"/>
                </a:cubicBezTo>
                <a:cubicBezTo>
                  <a:pt x="16" y="58"/>
                  <a:pt x="16" y="58"/>
                  <a:pt x="16" y="58"/>
                </a:cubicBezTo>
                <a:cubicBezTo>
                  <a:pt x="13" y="57"/>
                  <a:pt x="13" y="57"/>
                  <a:pt x="13" y="57"/>
                </a:cubicBezTo>
                <a:cubicBezTo>
                  <a:pt x="12" y="56"/>
                  <a:pt x="12" y="55"/>
                  <a:pt x="13" y="54"/>
                </a:cubicBezTo>
                <a:cubicBezTo>
                  <a:pt x="34" y="16"/>
                  <a:pt x="34" y="16"/>
                  <a:pt x="34" y="16"/>
                </a:cubicBezTo>
                <a:cubicBezTo>
                  <a:pt x="35" y="15"/>
                  <a:pt x="37" y="14"/>
                  <a:pt x="38" y="15"/>
                </a:cubicBezTo>
                <a:cubicBezTo>
                  <a:pt x="38" y="15"/>
                  <a:pt x="38" y="15"/>
                  <a:pt x="38" y="15"/>
                </a:cubicBezTo>
                <a:cubicBezTo>
                  <a:pt x="40" y="16"/>
                  <a:pt x="40" y="16"/>
                  <a:pt x="40" y="16"/>
                </a:cubicBezTo>
                <a:cubicBezTo>
                  <a:pt x="44" y="10"/>
                  <a:pt x="44" y="10"/>
                  <a:pt x="44" y="10"/>
                </a:cubicBezTo>
                <a:cubicBezTo>
                  <a:pt x="41" y="9"/>
                  <a:pt x="41" y="9"/>
                  <a:pt x="41" y="9"/>
                </a:cubicBezTo>
                <a:cubicBezTo>
                  <a:pt x="39" y="7"/>
                  <a:pt x="39" y="5"/>
                  <a:pt x="40" y="3"/>
                </a:cubicBezTo>
                <a:cubicBezTo>
                  <a:pt x="41" y="1"/>
                  <a:pt x="43" y="0"/>
                  <a:pt x="45" y="2"/>
                </a:cubicBezTo>
                <a:cubicBezTo>
                  <a:pt x="52" y="5"/>
                  <a:pt x="58" y="9"/>
                  <a:pt x="64" y="12"/>
                </a:cubicBezTo>
                <a:cubicBezTo>
                  <a:pt x="66" y="13"/>
                  <a:pt x="67" y="16"/>
                  <a:pt x="66" y="18"/>
                </a:cubicBezTo>
                <a:cubicBezTo>
                  <a:pt x="64" y="20"/>
                  <a:pt x="62" y="21"/>
                  <a:pt x="60" y="19"/>
                </a:cubicBezTo>
                <a:cubicBezTo>
                  <a:pt x="58" y="18"/>
                  <a:pt x="58" y="18"/>
                  <a:pt x="58" y="18"/>
                </a:cubicBezTo>
                <a:cubicBezTo>
                  <a:pt x="54" y="24"/>
                  <a:pt x="54" y="24"/>
                  <a:pt x="54" y="24"/>
                </a:cubicBezTo>
                <a:cubicBezTo>
                  <a:pt x="57" y="26"/>
                  <a:pt x="57" y="26"/>
                  <a:pt x="57" y="26"/>
                </a:cubicBezTo>
                <a:cubicBezTo>
                  <a:pt x="58" y="26"/>
                  <a:pt x="58" y="28"/>
                  <a:pt x="57" y="29"/>
                </a:cubicBezTo>
                <a:cubicBezTo>
                  <a:pt x="52" y="38"/>
                  <a:pt x="52" y="38"/>
                  <a:pt x="52" y="38"/>
                </a:cubicBezTo>
                <a:cubicBezTo>
                  <a:pt x="55" y="40"/>
                  <a:pt x="56" y="43"/>
                  <a:pt x="56" y="46"/>
                </a:cubicBezTo>
                <a:cubicBezTo>
                  <a:pt x="56" y="47"/>
                  <a:pt x="56" y="48"/>
                  <a:pt x="55" y="49"/>
                </a:cubicBezTo>
                <a:close/>
                <a:moveTo>
                  <a:pt x="54" y="16"/>
                </a:moveTo>
                <a:cubicBezTo>
                  <a:pt x="54" y="16"/>
                  <a:pt x="54" y="16"/>
                  <a:pt x="54" y="16"/>
                </a:cubicBezTo>
                <a:cubicBezTo>
                  <a:pt x="52" y="15"/>
                  <a:pt x="50" y="13"/>
                  <a:pt x="48" y="12"/>
                </a:cubicBezTo>
                <a:cubicBezTo>
                  <a:pt x="44" y="19"/>
                  <a:pt x="44" y="19"/>
                  <a:pt x="44" y="19"/>
                </a:cubicBezTo>
                <a:cubicBezTo>
                  <a:pt x="50" y="22"/>
                  <a:pt x="50" y="22"/>
                  <a:pt x="50" y="22"/>
                </a:cubicBezTo>
                <a:cubicBezTo>
                  <a:pt x="54" y="16"/>
                  <a:pt x="54" y="16"/>
                  <a:pt x="54" y="16"/>
                </a:cubicBezTo>
                <a:close/>
                <a:moveTo>
                  <a:pt x="48" y="35"/>
                </a:moveTo>
                <a:cubicBezTo>
                  <a:pt x="48" y="35"/>
                  <a:pt x="48" y="35"/>
                  <a:pt x="48" y="35"/>
                </a:cubicBezTo>
                <a:cubicBezTo>
                  <a:pt x="52" y="29"/>
                  <a:pt x="52" y="29"/>
                  <a:pt x="52" y="29"/>
                </a:cubicBezTo>
                <a:cubicBezTo>
                  <a:pt x="47" y="26"/>
                  <a:pt x="42" y="23"/>
                  <a:pt x="37" y="20"/>
                </a:cubicBezTo>
                <a:cubicBezTo>
                  <a:pt x="18" y="54"/>
                  <a:pt x="18" y="54"/>
                  <a:pt x="18" y="54"/>
                </a:cubicBezTo>
                <a:cubicBezTo>
                  <a:pt x="23" y="57"/>
                  <a:pt x="28" y="60"/>
                  <a:pt x="33" y="62"/>
                </a:cubicBezTo>
                <a:cubicBezTo>
                  <a:pt x="37" y="54"/>
                  <a:pt x="37" y="54"/>
                  <a:pt x="37" y="54"/>
                </a:cubicBezTo>
                <a:cubicBezTo>
                  <a:pt x="35" y="52"/>
                  <a:pt x="34" y="49"/>
                  <a:pt x="34" y="46"/>
                </a:cubicBezTo>
                <a:cubicBezTo>
                  <a:pt x="34" y="43"/>
                  <a:pt x="35" y="40"/>
                  <a:pt x="37" y="38"/>
                </a:cubicBezTo>
                <a:cubicBezTo>
                  <a:pt x="37" y="38"/>
                  <a:pt x="37" y="38"/>
                  <a:pt x="37" y="38"/>
                </a:cubicBezTo>
                <a:cubicBezTo>
                  <a:pt x="40" y="35"/>
                  <a:pt x="44" y="34"/>
                  <a:pt x="48" y="35"/>
                </a:cubicBezTo>
                <a:close/>
                <a:moveTo>
                  <a:pt x="49" y="42"/>
                </a:moveTo>
                <a:cubicBezTo>
                  <a:pt x="49" y="42"/>
                  <a:pt x="49" y="42"/>
                  <a:pt x="49" y="42"/>
                </a:cubicBezTo>
                <a:cubicBezTo>
                  <a:pt x="47" y="39"/>
                  <a:pt x="43" y="39"/>
                  <a:pt x="40" y="42"/>
                </a:cubicBezTo>
                <a:cubicBezTo>
                  <a:pt x="40" y="41"/>
                  <a:pt x="40" y="41"/>
                  <a:pt x="40" y="41"/>
                </a:cubicBezTo>
                <a:cubicBezTo>
                  <a:pt x="40" y="42"/>
                  <a:pt x="40" y="42"/>
                  <a:pt x="40" y="42"/>
                </a:cubicBezTo>
                <a:cubicBezTo>
                  <a:pt x="39" y="43"/>
                  <a:pt x="39" y="44"/>
                  <a:pt x="39" y="46"/>
                </a:cubicBezTo>
                <a:cubicBezTo>
                  <a:pt x="39" y="49"/>
                  <a:pt x="41" y="52"/>
                  <a:pt x="45" y="52"/>
                </a:cubicBezTo>
                <a:cubicBezTo>
                  <a:pt x="47" y="52"/>
                  <a:pt x="48" y="51"/>
                  <a:pt x="49" y="50"/>
                </a:cubicBezTo>
                <a:cubicBezTo>
                  <a:pt x="49" y="50"/>
                  <a:pt x="49" y="50"/>
                  <a:pt x="49" y="50"/>
                </a:cubicBezTo>
                <a:cubicBezTo>
                  <a:pt x="50" y="49"/>
                  <a:pt x="51" y="48"/>
                  <a:pt x="51" y="46"/>
                </a:cubicBezTo>
                <a:cubicBezTo>
                  <a:pt x="51" y="44"/>
                  <a:pt x="50" y="43"/>
                  <a:pt x="49" y="42"/>
                </a:cubicBezTo>
                <a:cubicBezTo>
                  <a:pt x="49" y="42"/>
                  <a:pt x="49" y="42"/>
                  <a:pt x="49" y="42"/>
                </a:cubicBezTo>
                <a:close/>
                <a:moveTo>
                  <a:pt x="20" y="61"/>
                </a:moveTo>
                <a:cubicBezTo>
                  <a:pt x="20" y="61"/>
                  <a:pt x="20" y="61"/>
                  <a:pt x="20" y="61"/>
                </a:cubicBezTo>
                <a:cubicBezTo>
                  <a:pt x="19" y="62"/>
                  <a:pt x="19" y="62"/>
                  <a:pt x="19" y="62"/>
                </a:cubicBezTo>
                <a:cubicBezTo>
                  <a:pt x="25" y="66"/>
                  <a:pt x="25" y="66"/>
                  <a:pt x="25" y="66"/>
                </a:cubicBezTo>
                <a:cubicBezTo>
                  <a:pt x="26" y="64"/>
                  <a:pt x="26" y="64"/>
                  <a:pt x="26" y="64"/>
                </a:cubicBezTo>
                <a:cubicBezTo>
                  <a:pt x="20" y="61"/>
                  <a:pt x="20" y="61"/>
                  <a:pt x="20" y="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7" name="Freeform 31"/>
          <p:cNvSpPr>
            <a:spLocks noEditPoints="1"/>
          </p:cNvSpPr>
          <p:nvPr/>
        </p:nvSpPr>
        <p:spPr bwMode="auto">
          <a:xfrm>
            <a:off x="3930650" y="3532688"/>
            <a:ext cx="239713" cy="346182"/>
          </a:xfrm>
          <a:custGeom>
            <a:avLst/>
            <a:gdLst>
              <a:gd name="T0" fmla="*/ 2 w 72"/>
              <a:gd name="T1" fmla="*/ 71 h 104"/>
              <a:gd name="T2" fmla="*/ 14 w 72"/>
              <a:gd name="T3" fmla="*/ 69 h 104"/>
              <a:gd name="T4" fmla="*/ 23 w 72"/>
              <a:gd name="T5" fmla="*/ 44 h 104"/>
              <a:gd name="T6" fmla="*/ 23 w 72"/>
              <a:gd name="T7" fmla="*/ 44 h 104"/>
              <a:gd name="T8" fmla="*/ 23 w 72"/>
              <a:gd name="T9" fmla="*/ 17 h 104"/>
              <a:gd name="T10" fmla="*/ 32 w 72"/>
              <a:gd name="T11" fmla="*/ 13 h 104"/>
              <a:gd name="T12" fmla="*/ 36 w 72"/>
              <a:gd name="T13" fmla="*/ 0 h 104"/>
              <a:gd name="T14" fmla="*/ 40 w 72"/>
              <a:gd name="T15" fmla="*/ 13 h 104"/>
              <a:gd name="T16" fmla="*/ 55 w 72"/>
              <a:gd name="T17" fmla="*/ 31 h 104"/>
              <a:gd name="T18" fmla="*/ 49 w 72"/>
              <a:gd name="T19" fmla="*/ 44 h 104"/>
              <a:gd name="T20" fmla="*/ 58 w 72"/>
              <a:gd name="T21" fmla="*/ 69 h 104"/>
              <a:gd name="T22" fmla="*/ 70 w 72"/>
              <a:gd name="T23" fmla="*/ 71 h 104"/>
              <a:gd name="T24" fmla="*/ 61 w 72"/>
              <a:gd name="T25" fmla="*/ 74 h 104"/>
              <a:gd name="T26" fmla="*/ 69 w 72"/>
              <a:gd name="T27" fmla="*/ 95 h 104"/>
              <a:gd name="T28" fmla="*/ 72 w 72"/>
              <a:gd name="T29" fmla="*/ 100 h 104"/>
              <a:gd name="T30" fmla="*/ 67 w 72"/>
              <a:gd name="T31" fmla="*/ 102 h 104"/>
              <a:gd name="T32" fmla="*/ 65 w 72"/>
              <a:gd name="T33" fmla="*/ 97 h 104"/>
              <a:gd name="T34" fmla="*/ 52 w 72"/>
              <a:gd name="T35" fmla="*/ 74 h 104"/>
              <a:gd name="T36" fmla="*/ 40 w 72"/>
              <a:gd name="T37" fmla="*/ 77 h 104"/>
              <a:gd name="T38" fmla="*/ 32 w 72"/>
              <a:gd name="T39" fmla="*/ 77 h 104"/>
              <a:gd name="T40" fmla="*/ 20 w 72"/>
              <a:gd name="T41" fmla="*/ 74 h 104"/>
              <a:gd name="T42" fmla="*/ 7 w 72"/>
              <a:gd name="T43" fmla="*/ 97 h 104"/>
              <a:gd name="T44" fmla="*/ 5 w 72"/>
              <a:gd name="T45" fmla="*/ 102 h 104"/>
              <a:gd name="T46" fmla="*/ 0 w 72"/>
              <a:gd name="T47" fmla="*/ 100 h 104"/>
              <a:gd name="T48" fmla="*/ 3 w 72"/>
              <a:gd name="T49" fmla="*/ 95 h 104"/>
              <a:gd name="T50" fmla="*/ 11 w 72"/>
              <a:gd name="T51" fmla="*/ 74 h 104"/>
              <a:gd name="T52" fmla="*/ 32 w 72"/>
              <a:gd name="T53" fmla="*/ 69 h 104"/>
              <a:gd name="T54" fmla="*/ 32 w 72"/>
              <a:gd name="T55" fmla="*/ 66 h 104"/>
              <a:gd name="T56" fmla="*/ 40 w 72"/>
              <a:gd name="T57" fmla="*/ 66 h 104"/>
              <a:gd name="T58" fmla="*/ 49 w 72"/>
              <a:gd name="T59" fmla="*/ 69 h 104"/>
              <a:gd name="T60" fmla="*/ 32 w 72"/>
              <a:gd name="T61" fmla="*/ 49 h 104"/>
              <a:gd name="T62" fmla="*/ 32 w 72"/>
              <a:gd name="T63" fmla="*/ 69 h 104"/>
              <a:gd name="T64" fmla="*/ 44 w 72"/>
              <a:gd name="T65" fmla="*/ 23 h 104"/>
              <a:gd name="T66" fmla="*/ 29 w 72"/>
              <a:gd name="T67" fmla="*/ 23 h 104"/>
              <a:gd name="T68" fmla="*/ 29 w 72"/>
              <a:gd name="T69" fmla="*/ 38 h 104"/>
              <a:gd name="T70" fmla="*/ 40 w 72"/>
              <a:gd name="T71" fmla="*/ 40 h 104"/>
              <a:gd name="T72" fmla="*/ 44 w 72"/>
              <a:gd name="T73" fmla="*/ 38 h 104"/>
              <a:gd name="T74" fmla="*/ 44 w 72"/>
              <a:gd name="T7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 h="104">
                <a:moveTo>
                  <a:pt x="4" y="74"/>
                </a:moveTo>
                <a:cubicBezTo>
                  <a:pt x="3" y="74"/>
                  <a:pt x="2" y="73"/>
                  <a:pt x="2" y="71"/>
                </a:cubicBezTo>
                <a:cubicBezTo>
                  <a:pt x="2" y="70"/>
                  <a:pt x="3" y="69"/>
                  <a:pt x="4" y="69"/>
                </a:cubicBezTo>
                <a:cubicBezTo>
                  <a:pt x="14" y="69"/>
                  <a:pt x="14" y="69"/>
                  <a:pt x="14" y="69"/>
                </a:cubicBezTo>
                <a:cubicBezTo>
                  <a:pt x="25" y="46"/>
                  <a:pt x="25" y="46"/>
                  <a:pt x="25" y="46"/>
                </a:cubicBezTo>
                <a:cubicBezTo>
                  <a:pt x="24" y="45"/>
                  <a:pt x="24" y="45"/>
                  <a:pt x="23" y="44"/>
                </a:cubicBezTo>
                <a:cubicBezTo>
                  <a:pt x="23" y="44"/>
                  <a:pt x="23" y="44"/>
                  <a:pt x="23" y="44"/>
                </a:cubicBezTo>
                <a:cubicBezTo>
                  <a:pt x="23" y="44"/>
                  <a:pt x="23" y="44"/>
                  <a:pt x="23" y="44"/>
                </a:cubicBezTo>
                <a:cubicBezTo>
                  <a:pt x="20" y="40"/>
                  <a:pt x="17" y="36"/>
                  <a:pt x="17" y="31"/>
                </a:cubicBezTo>
                <a:cubicBezTo>
                  <a:pt x="17" y="26"/>
                  <a:pt x="20" y="21"/>
                  <a:pt x="23" y="17"/>
                </a:cubicBezTo>
                <a:cubicBezTo>
                  <a:pt x="23" y="17"/>
                  <a:pt x="23" y="17"/>
                  <a:pt x="23" y="17"/>
                </a:cubicBezTo>
                <a:cubicBezTo>
                  <a:pt x="26" y="15"/>
                  <a:pt x="29" y="13"/>
                  <a:pt x="32" y="13"/>
                </a:cubicBezTo>
                <a:cubicBezTo>
                  <a:pt x="32" y="4"/>
                  <a:pt x="32" y="4"/>
                  <a:pt x="32" y="4"/>
                </a:cubicBezTo>
                <a:cubicBezTo>
                  <a:pt x="32" y="2"/>
                  <a:pt x="34" y="0"/>
                  <a:pt x="36" y="0"/>
                </a:cubicBezTo>
                <a:cubicBezTo>
                  <a:pt x="38" y="0"/>
                  <a:pt x="40" y="2"/>
                  <a:pt x="40" y="4"/>
                </a:cubicBezTo>
                <a:cubicBezTo>
                  <a:pt x="40" y="13"/>
                  <a:pt x="40" y="13"/>
                  <a:pt x="40" y="13"/>
                </a:cubicBezTo>
                <a:cubicBezTo>
                  <a:pt x="44" y="13"/>
                  <a:pt x="47" y="15"/>
                  <a:pt x="49" y="17"/>
                </a:cubicBezTo>
                <a:cubicBezTo>
                  <a:pt x="53" y="21"/>
                  <a:pt x="55" y="26"/>
                  <a:pt x="55" y="31"/>
                </a:cubicBezTo>
                <a:cubicBezTo>
                  <a:pt x="55" y="36"/>
                  <a:pt x="53" y="40"/>
                  <a:pt x="49" y="44"/>
                </a:cubicBezTo>
                <a:cubicBezTo>
                  <a:pt x="49" y="44"/>
                  <a:pt x="49" y="44"/>
                  <a:pt x="49" y="44"/>
                </a:cubicBezTo>
                <a:cubicBezTo>
                  <a:pt x="48" y="45"/>
                  <a:pt x="48" y="45"/>
                  <a:pt x="47" y="46"/>
                </a:cubicBezTo>
                <a:cubicBezTo>
                  <a:pt x="58" y="69"/>
                  <a:pt x="58" y="69"/>
                  <a:pt x="58" y="69"/>
                </a:cubicBezTo>
                <a:cubicBezTo>
                  <a:pt x="68" y="69"/>
                  <a:pt x="68" y="69"/>
                  <a:pt x="68" y="69"/>
                </a:cubicBezTo>
                <a:cubicBezTo>
                  <a:pt x="69" y="69"/>
                  <a:pt x="70" y="70"/>
                  <a:pt x="70" y="71"/>
                </a:cubicBezTo>
                <a:cubicBezTo>
                  <a:pt x="70" y="73"/>
                  <a:pt x="69" y="74"/>
                  <a:pt x="68" y="74"/>
                </a:cubicBezTo>
                <a:cubicBezTo>
                  <a:pt x="61" y="74"/>
                  <a:pt x="61" y="74"/>
                  <a:pt x="61" y="74"/>
                </a:cubicBezTo>
                <a:cubicBezTo>
                  <a:pt x="69" y="91"/>
                  <a:pt x="69" y="91"/>
                  <a:pt x="69" y="91"/>
                </a:cubicBezTo>
                <a:cubicBezTo>
                  <a:pt x="70" y="92"/>
                  <a:pt x="70" y="94"/>
                  <a:pt x="69" y="95"/>
                </a:cubicBezTo>
                <a:cubicBezTo>
                  <a:pt x="70" y="97"/>
                  <a:pt x="70" y="97"/>
                  <a:pt x="70" y="97"/>
                </a:cubicBezTo>
                <a:cubicBezTo>
                  <a:pt x="72" y="100"/>
                  <a:pt x="72" y="100"/>
                  <a:pt x="72" y="100"/>
                </a:cubicBezTo>
                <a:cubicBezTo>
                  <a:pt x="72" y="102"/>
                  <a:pt x="72" y="103"/>
                  <a:pt x="71" y="104"/>
                </a:cubicBezTo>
                <a:cubicBezTo>
                  <a:pt x="69" y="104"/>
                  <a:pt x="68" y="104"/>
                  <a:pt x="67" y="102"/>
                </a:cubicBezTo>
                <a:cubicBezTo>
                  <a:pt x="66" y="99"/>
                  <a:pt x="66" y="99"/>
                  <a:pt x="66" y="99"/>
                </a:cubicBezTo>
                <a:cubicBezTo>
                  <a:pt x="65" y="97"/>
                  <a:pt x="65" y="97"/>
                  <a:pt x="65" y="97"/>
                </a:cubicBezTo>
                <a:cubicBezTo>
                  <a:pt x="64" y="97"/>
                  <a:pt x="62" y="96"/>
                  <a:pt x="62" y="95"/>
                </a:cubicBezTo>
                <a:cubicBezTo>
                  <a:pt x="52" y="74"/>
                  <a:pt x="52" y="74"/>
                  <a:pt x="52" y="74"/>
                </a:cubicBezTo>
                <a:cubicBezTo>
                  <a:pt x="40" y="74"/>
                  <a:pt x="40" y="74"/>
                  <a:pt x="40" y="74"/>
                </a:cubicBezTo>
                <a:cubicBezTo>
                  <a:pt x="40" y="77"/>
                  <a:pt x="40" y="77"/>
                  <a:pt x="40" y="77"/>
                </a:cubicBezTo>
                <a:cubicBezTo>
                  <a:pt x="40" y="79"/>
                  <a:pt x="38" y="81"/>
                  <a:pt x="36" y="81"/>
                </a:cubicBezTo>
                <a:cubicBezTo>
                  <a:pt x="34" y="81"/>
                  <a:pt x="32" y="79"/>
                  <a:pt x="32" y="77"/>
                </a:cubicBezTo>
                <a:cubicBezTo>
                  <a:pt x="32" y="74"/>
                  <a:pt x="32" y="74"/>
                  <a:pt x="32" y="74"/>
                </a:cubicBezTo>
                <a:cubicBezTo>
                  <a:pt x="20" y="74"/>
                  <a:pt x="20" y="74"/>
                  <a:pt x="20" y="74"/>
                </a:cubicBezTo>
                <a:cubicBezTo>
                  <a:pt x="10" y="95"/>
                  <a:pt x="10" y="95"/>
                  <a:pt x="10" y="95"/>
                </a:cubicBezTo>
                <a:cubicBezTo>
                  <a:pt x="10" y="96"/>
                  <a:pt x="9" y="97"/>
                  <a:pt x="7" y="97"/>
                </a:cubicBezTo>
                <a:cubicBezTo>
                  <a:pt x="7" y="99"/>
                  <a:pt x="7" y="99"/>
                  <a:pt x="7" y="99"/>
                </a:cubicBezTo>
                <a:cubicBezTo>
                  <a:pt x="5" y="102"/>
                  <a:pt x="5" y="102"/>
                  <a:pt x="5" y="102"/>
                </a:cubicBezTo>
                <a:cubicBezTo>
                  <a:pt x="4" y="104"/>
                  <a:pt x="3" y="104"/>
                  <a:pt x="2" y="104"/>
                </a:cubicBezTo>
                <a:cubicBezTo>
                  <a:pt x="0" y="103"/>
                  <a:pt x="0" y="102"/>
                  <a:pt x="0" y="100"/>
                </a:cubicBezTo>
                <a:cubicBezTo>
                  <a:pt x="2" y="97"/>
                  <a:pt x="2" y="97"/>
                  <a:pt x="2" y="97"/>
                </a:cubicBezTo>
                <a:cubicBezTo>
                  <a:pt x="3" y="95"/>
                  <a:pt x="3" y="95"/>
                  <a:pt x="3" y="95"/>
                </a:cubicBezTo>
                <a:cubicBezTo>
                  <a:pt x="3" y="94"/>
                  <a:pt x="3" y="92"/>
                  <a:pt x="3" y="91"/>
                </a:cubicBezTo>
                <a:cubicBezTo>
                  <a:pt x="11" y="74"/>
                  <a:pt x="11" y="74"/>
                  <a:pt x="11" y="74"/>
                </a:cubicBezTo>
                <a:cubicBezTo>
                  <a:pt x="4" y="74"/>
                  <a:pt x="4" y="74"/>
                  <a:pt x="4" y="74"/>
                </a:cubicBezTo>
                <a:close/>
                <a:moveTo>
                  <a:pt x="32" y="69"/>
                </a:moveTo>
                <a:cubicBezTo>
                  <a:pt x="32" y="69"/>
                  <a:pt x="32" y="69"/>
                  <a:pt x="32" y="69"/>
                </a:cubicBezTo>
                <a:cubicBezTo>
                  <a:pt x="32" y="66"/>
                  <a:pt x="32" y="66"/>
                  <a:pt x="32" y="66"/>
                </a:cubicBezTo>
                <a:cubicBezTo>
                  <a:pt x="32" y="64"/>
                  <a:pt x="34" y="62"/>
                  <a:pt x="36" y="62"/>
                </a:cubicBezTo>
                <a:cubicBezTo>
                  <a:pt x="38" y="62"/>
                  <a:pt x="40" y="64"/>
                  <a:pt x="40" y="66"/>
                </a:cubicBezTo>
                <a:cubicBezTo>
                  <a:pt x="40" y="69"/>
                  <a:pt x="40" y="69"/>
                  <a:pt x="40" y="69"/>
                </a:cubicBezTo>
                <a:cubicBezTo>
                  <a:pt x="49" y="69"/>
                  <a:pt x="49" y="69"/>
                  <a:pt x="49" y="69"/>
                </a:cubicBezTo>
                <a:cubicBezTo>
                  <a:pt x="40" y="49"/>
                  <a:pt x="40" y="49"/>
                  <a:pt x="40" y="49"/>
                </a:cubicBezTo>
                <a:cubicBezTo>
                  <a:pt x="37" y="49"/>
                  <a:pt x="35" y="49"/>
                  <a:pt x="32" y="49"/>
                </a:cubicBezTo>
                <a:cubicBezTo>
                  <a:pt x="23" y="69"/>
                  <a:pt x="23" y="69"/>
                  <a:pt x="23" y="69"/>
                </a:cubicBezTo>
                <a:cubicBezTo>
                  <a:pt x="32" y="69"/>
                  <a:pt x="32" y="69"/>
                  <a:pt x="32" y="69"/>
                </a:cubicBezTo>
                <a:close/>
                <a:moveTo>
                  <a:pt x="44" y="23"/>
                </a:moveTo>
                <a:cubicBezTo>
                  <a:pt x="44" y="23"/>
                  <a:pt x="44" y="23"/>
                  <a:pt x="44" y="23"/>
                </a:cubicBezTo>
                <a:cubicBezTo>
                  <a:pt x="40" y="19"/>
                  <a:pt x="33" y="19"/>
                  <a:pt x="29" y="23"/>
                </a:cubicBezTo>
                <a:cubicBezTo>
                  <a:pt x="29" y="23"/>
                  <a:pt x="29" y="23"/>
                  <a:pt x="29" y="23"/>
                </a:cubicBezTo>
                <a:cubicBezTo>
                  <a:pt x="27" y="25"/>
                  <a:pt x="26" y="28"/>
                  <a:pt x="26" y="31"/>
                </a:cubicBezTo>
                <a:cubicBezTo>
                  <a:pt x="26" y="34"/>
                  <a:pt x="27" y="36"/>
                  <a:pt x="29" y="38"/>
                </a:cubicBezTo>
                <a:cubicBezTo>
                  <a:pt x="32" y="41"/>
                  <a:pt x="36" y="42"/>
                  <a:pt x="40" y="40"/>
                </a:cubicBezTo>
                <a:cubicBezTo>
                  <a:pt x="40" y="40"/>
                  <a:pt x="40" y="40"/>
                  <a:pt x="40" y="40"/>
                </a:cubicBezTo>
                <a:cubicBezTo>
                  <a:pt x="41" y="40"/>
                  <a:pt x="43" y="39"/>
                  <a:pt x="43" y="38"/>
                </a:cubicBezTo>
                <a:cubicBezTo>
                  <a:pt x="44" y="38"/>
                  <a:pt x="44" y="38"/>
                  <a:pt x="44" y="38"/>
                </a:cubicBezTo>
                <a:cubicBezTo>
                  <a:pt x="45" y="36"/>
                  <a:pt x="47" y="34"/>
                  <a:pt x="47" y="31"/>
                </a:cubicBezTo>
                <a:cubicBezTo>
                  <a:pt x="47" y="28"/>
                  <a:pt x="45" y="25"/>
                  <a:pt x="44" y="23"/>
                </a:cubicBezTo>
                <a:cubicBezTo>
                  <a:pt x="44" y="23"/>
                  <a:pt x="44" y="23"/>
                  <a:pt x="44" y="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88" name="Rectangle 32"/>
          <p:cNvSpPr>
            <a:spLocks noChangeArrowheads="1"/>
          </p:cNvSpPr>
          <p:nvPr/>
        </p:nvSpPr>
        <p:spPr bwMode="auto">
          <a:xfrm>
            <a:off x="5775326" y="1566756"/>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2"/>
                </a:solidFill>
                <a:latin typeface="Impact" pitchFamily="34" charset="0"/>
              </a:rPr>
              <a:t>02</a:t>
            </a:r>
            <a:endParaRPr lang="zh-CN" altLang="en-US" sz="2000" dirty="0">
              <a:solidFill>
                <a:schemeClr val="accent2"/>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0" name="Rectangle 34"/>
          <p:cNvSpPr>
            <a:spLocks noChangeArrowheads="1"/>
          </p:cNvSpPr>
          <p:nvPr/>
        </p:nvSpPr>
        <p:spPr bwMode="auto">
          <a:xfrm>
            <a:off x="6327776" y="246873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3"/>
                </a:solidFill>
                <a:latin typeface="Impact" pitchFamily="34" charset="0"/>
              </a:rPr>
              <a:t>04</a:t>
            </a:r>
            <a:endParaRPr lang="zh-CN" altLang="en-US" sz="2000" dirty="0">
              <a:solidFill>
                <a:schemeClr val="accent3"/>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5" name="Rectangle 39"/>
          <p:cNvSpPr>
            <a:spLocks noChangeArrowheads="1"/>
          </p:cNvSpPr>
          <p:nvPr/>
        </p:nvSpPr>
        <p:spPr bwMode="auto">
          <a:xfrm>
            <a:off x="5775326" y="3364361"/>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en-US" altLang="zh-CN" sz="2000" dirty="0">
                <a:solidFill>
                  <a:schemeClr val="accent4"/>
                </a:solidFill>
                <a:latin typeface="Impact" pitchFamily="34" charset="0"/>
              </a:rPr>
              <a:t>06</a:t>
            </a:r>
            <a:endParaRPr lang="zh-CN" altLang="en-US" sz="2000" dirty="0">
              <a:solidFill>
                <a:schemeClr val="accent4"/>
              </a:solidFill>
              <a:latin typeface="Impact" pitchFamily="34" charset="0"/>
            </a:endParaRPr>
          </a:p>
          <a:p>
            <a:pP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7" name="Rectangle 41"/>
          <p:cNvSpPr>
            <a:spLocks noChangeArrowheads="1"/>
          </p:cNvSpPr>
          <p:nvPr/>
        </p:nvSpPr>
        <p:spPr bwMode="auto">
          <a:xfrm>
            <a:off x="862013" y="1566756"/>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1"/>
                </a:solidFill>
                <a:latin typeface="Impact" pitchFamily="34" charset="0"/>
              </a:rPr>
              <a:t>01</a:t>
            </a:r>
            <a:endParaRPr lang="zh-CN" altLang="en-US" sz="2000" dirty="0">
              <a:solidFill>
                <a:schemeClr val="accent1"/>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8" name="Rectangle 42"/>
          <p:cNvSpPr>
            <a:spLocks noChangeArrowheads="1"/>
          </p:cNvSpPr>
          <p:nvPr/>
        </p:nvSpPr>
        <p:spPr bwMode="auto">
          <a:xfrm>
            <a:off x="358776" y="2468735"/>
            <a:ext cx="2468563"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6"/>
                </a:solidFill>
                <a:latin typeface="Impact" pitchFamily="34" charset="0"/>
              </a:rPr>
              <a:t>03</a:t>
            </a:r>
            <a:endParaRPr lang="zh-CN" altLang="en-US" sz="2000" dirty="0">
              <a:solidFill>
                <a:schemeClr val="accent6"/>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9499" name="Rectangle 43"/>
          <p:cNvSpPr>
            <a:spLocks noChangeArrowheads="1"/>
          </p:cNvSpPr>
          <p:nvPr/>
        </p:nvSpPr>
        <p:spPr bwMode="auto">
          <a:xfrm>
            <a:off x="862013" y="3364361"/>
            <a:ext cx="2468562" cy="67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buFont typeface="Arial" charset="0"/>
              <a:buNone/>
            </a:pPr>
            <a:r>
              <a:rPr lang="en-US" altLang="zh-CN" sz="2000" dirty="0">
                <a:solidFill>
                  <a:schemeClr val="accent5"/>
                </a:solidFill>
                <a:latin typeface="Impact" pitchFamily="34" charset="0"/>
              </a:rPr>
              <a:t>05</a:t>
            </a:r>
            <a:endParaRPr lang="zh-CN" altLang="en-US" sz="2000" dirty="0">
              <a:solidFill>
                <a:schemeClr val="accent5"/>
              </a:solidFill>
              <a:latin typeface="Impact" pitchFamily="34" charset="0"/>
            </a:endParaRPr>
          </a:p>
          <a:p>
            <a:pPr algn="r">
              <a:buFont typeface="Arial" charset="0"/>
              <a:buNone/>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26"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0"/>
          <p:cNvSpPr/>
          <p:nvPr/>
        </p:nvSpPr>
        <p:spPr bwMode="auto">
          <a:xfrm>
            <a:off x="3963176" y="3362322"/>
            <a:ext cx="1193815" cy="1512442"/>
          </a:xfrm>
          <a:custGeom>
            <a:avLst/>
            <a:gdLst>
              <a:gd name="T0" fmla="*/ 369 w 889"/>
              <a:gd name="T1" fmla="*/ 1124 h 1124"/>
              <a:gd name="T2" fmla="*/ 713 w 889"/>
              <a:gd name="T3" fmla="*/ 1124 h 1124"/>
              <a:gd name="T4" fmla="*/ 676 w 889"/>
              <a:gd name="T5" fmla="*/ 705 h 1124"/>
              <a:gd name="T6" fmla="*/ 862 w 889"/>
              <a:gd name="T7" fmla="*/ 273 h 1124"/>
              <a:gd name="T8" fmla="*/ 853 w 889"/>
              <a:gd name="T9" fmla="*/ 202 h 1124"/>
              <a:gd name="T10" fmla="*/ 775 w 889"/>
              <a:gd name="T11" fmla="*/ 257 h 1124"/>
              <a:gd name="T12" fmla="*/ 612 w 889"/>
              <a:gd name="T13" fmla="*/ 387 h 1124"/>
              <a:gd name="T14" fmla="*/ 489 w 889"/>
              <a:gd name="T15" fmla="*/ 141 h 1124"/>
              <a:gd name="T16" fmla="*/ 417 w 889"/>
              <a:gd name="T17" fmla="*/ 5 h 1124"/>
              <a:gd name="T18" fmla="*/ 404 w 889"/>
              <a:gd name="T19" fmla="*/ 155 h 1124"/>
              <a:gd name="T20" fmla="*/ 405 w 889"/>
              <a:gd name="T21" fmla="*/ 327 h 1124"/>
              <a:gd name="T22" fmla="*/ 275 w 889"/>
              <a:gd name="T23" fmla="*/ 196 h 1124"/>
              <a:gd name="T24" fmla="*/ 154 w 889"/>
              <a:gd name="T25" fmla="*/ 49 h 1124"/>
              <a:gd name="T26" fmla="*/ 207 w 889"/>
              <a:gd name="T27" fmla="*/ 218 h 1124"/>
              <a:gd name="T28" fmla="*/ 281 w 889"/>
              <a:gd name="T29" fmla="*/ 387 h 1124"/>
              <a:gd name="T30" fmla="*/ 155 w 889"/>
              <a:gd name="T31" fmla="*/ 273 h 1124"/>
              <a:gd name="T32" fmla="*/ 28 w 889"/>
              <a:gd name="T33" fmla="*/ 187 h 1124"/>
              <a:gd name="T34" fmla="*/ 113 w 889"/>
              <a:gd name="T35" fmla="*/ 350 h 1124"/>
              <a:gd name="T36" fmla="*/ 234 w 889"/>
              <a:gd name="T37" fmla="*/ 489 h 1124"/>
              <a:gd name="T38" fmla="*/ 107 w 889"/>
              <a:gd name="T39" fmla="*/ 421 h 1124"/>
              <a:gd name="T40" fmla="*/ 29 w 889"/>
              <a:gd name="T41" fmla="*/ 413 h 1124"/>
              <a:gd name="T42" fmla="*/ 173 w 889"/>
              <a:gd name="T43" fmla="*/ 550 h 1124"/>
              <a:gd name="T44" fmla="*/ 397 w 889"/>
              <a:gd name="T45" fmla="*/ 850 h 1124"/>
              <a:gd name="T46" fmla="*/ 369 w 889"/>
              <a:gd name="T47" fmla="*/ 112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9" h="1124">
                <a:moveTo>
                  <a:pt x="369" y="1124"/>
                </a:moveTo>
                <a:cubicBezTo>
                  <a:pt x="713" y="1124"/>
                  <a:pt x="713" y="1124"/>
                  <a:pt x="713" y="1124"/>
                </a:cubicBezTo>
                <a:cubicBezTo>
                  <a:pt x="713" y="1124"/>
                  <a:pt x="608" y="991"/>
                  <a:pt x="676" y="705"/>
                </a:cubicBezTo>
                <a:cubicBezTo>
                  <a:pt x="744" y="420"/>
                  <a:pt x="845" y="300"/>
                  <a:pt x="862" y="273"/>
                </a:cubicBezTo>
                <a:cubicBezTo>
                  <a:pt x="880" y="247"/>
                  <a:pt x="889" y="215"/>
                  <a:pt x="853" y="202"/>
                </a:cubicBezTo>
                <a:cubicBezTo>
                  <a:pt x="824" y="191"/>
                  <a:pt x="784" y="242"/>
                  <a:pt x="775" y="257"/>
                </a:cubicBezTo>
                <a:cubicBezTo>
                  <a:pt x="766" y="272"/>
                  <a:pt x="693" y="394"/>
                  <a:pt x="612" y="387"/>
                </a:cubicBezTo>
                <a:cubicBezTo>
                  <a:pt x="531" y="380"/>
                  <a:pt x="510" y="225"/>
                  <a:pt x="489" y="141"/>
                </a:cubicBezTo>
                <a:cubicBezTo>
                  <a:pt x="468" y="57"/>
                  <a:pt x="454" y="0"/>
                  <a:pt x="417" y="5"/>
                </a:cubicBezTo>
                <a:cubicBezTo>
                  <a:pt x="383" y="10"/>
                  <a:pt x="401" y="127"/>
                  <a:pt x="404" y="155"/>
                </a:cubicBezTo>
                <a:cubicBezTo>
                  <a:pt x="407" y="183"/>
                  <a:pt x="438" y="315"/>
                  <a:pt x="405" y="327"/>
                </a:cubicBezTo>
                <a:cubicBezTo>
                  <a:pt x="372" y="339"/>
                  <a:pt x="306" y="258"/>
                  <a:pt x="275" y="196"/>
                </a:cubicBezTo>
                <a:cubicBezTo>
                  <a:pt x="244" y="134"/>
                  <a:pt x="204" y="27"/>
                  <a:pt x="154" y="49"/>
                </a:cubicBezTo>
                <a:cubicBezTo>
                  <a:pt x="113" y="68"/>
                  <a:pt x="193" y="189"/>
                  <a:pt x="207" y="218"/>
                </a:cubicBezTo>
                <a:cubicBezTo>
                  <a:pt x="221" y="247"/>
                  <a:pt x="293" y="374"/>
                  <a:pt x="281" y="387"/>
                </a:cubicBezTo>
                <a:cubicBezTo>
                  <a:pt x="269" y="400"/>
                  <a:pt x="178" y="299"/>
                  <a:pt x="155" y="273"/>
                </a:cubicBezTo>
                <a:cubicBezTo>
                  <a:pt x="132" y="247"/>
                  <a:pt x="56" y="155"/>
                  <a:pt x="28" y="187"/>
                </a:cubicBezTo>
                <a:cubicBezTo>
                  <a:pt x="0" y="219"/>
                  <a:pt x="67" y="306"/>
                  <a:pt x="113" y="350"/>
                </a:cubicBezTo>
                <a:cubicBezTo>
                  <a:pt x="159" y="394"/>
                  <a:pt x="243" y="472"/>
                  <a:pt x="234" y="489"/>
                </a:cubicBezTo>
                <a:cubicBezTo>
                  <a:pt x="225" y="506"/>
                  <a:pt x="133" y="437"/>
                  <a:pt x="107" y="421"/>
                </a:cubicBezTo>
                <a:cubicBezTo>
                  <a:pt x="81" y="405"/>
                  <a:pt x="39" y="384"/>
                  <a:pt x="29" y="413"/>
                </a:cubicBezTo>
                <a:cubicBezTo>
                  <a:pt x="20" y="441"/>
                  <a:pt x="79" y="497"/>
                  <a:pt x="173" y="550"/>
                </a:cubicBezTo>
                <a:cubicBezTo>
                  <a:pt x="267" y="603"/>
                  <a:pt x="394" y="692"/>
                  <a:pt x="397" y="850"/>
                </a:cubicBezTo>
                <a:cubicBezTo>
                  <a:pt x="400" y="1008"/>
                  <a:pt x="375" y="1107"/>
                  <a:pt x="369" y="1124"/>
                </a:cubicBezTo>
                <a:close/>
              </a:path>
            </a:pathLst>
          </a:custGeom>
          <a:solidFill>
            <a:schemeClr val="bg1">
              <a:lumMod val="50000"/>
            </a:schemeClr>
          </a:solidFill>
          <a:ln>
            <a:noFill/>
          </a:ln>
        </p:spPr>
        <p:txBody>
          <a:bodyPr/>
          <a:lstStyle/>
          <a:p>
            <a:endParaRPr lang="zh-CN" altLang="en-US"/>
          </a:p>
        </p:txBody>
      </p:sp>
      <p:sp>
        <p:nvSpPr>
          <p:cNvPr id="4" name="Freeform 11"/>
          <p:cNvSpPr/>
          <p:nvPr/>
        </p:nvSpPr>
        <p:spPr bwMode="auto">
          <a:xfrm>
            <a:off x="5081034" y="2727240"/>
            <a:ext cx="1342863" cy="1168379"/>
          </a:xfrm>
          <a:custGeom>
            <a:avLst/>
            <a:gdLst>
              <a:gd name="T0" fmla="*/ 70 w 1000"/>
              <a:gd name="T1" fmla="*/ 712 h 868"/>
              <a:gd name="T2" fmla="*/ 788 w 1000"/>
              <a:gd name="T3" fmla="*/ 534 h 868"/>
              <a:gd name="T4" fmla="*/ 1000 w 1000"/>
              <a:gd name="T5" fmla="*/ 38 h 868"/>
              <a:gd name="T6" fmla="*/ 316 w 1000"/>
              <a:gd name="T7" fmla="*/ 198 h 868"/>
              <a:gd name="T8" fmla="*/ 0 w 1000"/>
              <a:gd name="T9" fmla="*/ 630 h 868"/>
              <a:gd name="T10" fmla="*/ 566 w 1000"/>
              <a:gd name="T11" fmla="*/ 360 h 868"/>
              <a:gd name="T12" fmla="*/ 70 w 1000"/>
              <a:gd name="T13" fmla="*/ 712 h 868"/>
            </a:gdLst>
            <a:ahLst/>
            <a:cxnLst>
              <a:cxn ang="0">
                <a:pos x="T0" y="T1"/>
              </a:cxn>
              <a:cxn ang="0">
                <a:pos x="T2" y="T3"/>
              </a:cxn>
              <a:cxn ang="0">
                <a:pos x="T4" y="T5"/>
              </a:cxn>
              <a:cxn ang="0">
                <a:pos x="T6" y="T7"/>
              </a:cxn>
              <a:cxn ang="0">
                <a:pos x="T8" y="T9"/>
              </a:cxn>
              <a:cxn ang="0">
                <a:pos x="T10" y="T11"/>
              </a:cxn>
              <a:cxn ang="0">
                <a:pos x="T12" y="T13"/>
              </a:cxn>
            </a:cxnLst>
            <a:rect l="0" t="0" r="r" b="b"/>
            <a:pathLst>
              <a:path w="1000" h="868">
                <a:moveTo>
                  <a:pt x="70" y="712"/>
                </a:moveTo>
                <a:cubicBezTo>
                  <a:pt x="70" y="712"/>
                  <a:pt x="485" y="868"/>
                  <a:pt x="788" y="534"/>
                </a:cubicBezTo>
                <a:cubicBezTo>
                  <a:pt x="980" y="322"/>
                  <a:pt x="1000" y="38"/>
                  <a:pt x="1000" y="38"/>
                </a:cubicBezTo>
                <a:cubicBezTo>
                  <a:pt x="1000" y="38"/>
                  <a:pt x="586" y="0"/>
                  <a:pt x="316" y="198"/>
                </a:cubicBezTo>
                <a:cubicBezTo>
                  <a:pt x="46" y="396"/>
                  <a:pt x="0" y="630"/>
                  <a:pt x="0" y="630"/>
                </a:cubicBezTo>
                <a:cubicBezTo>
                  <a:pt x="0" y="630"/>
                  <a:pt x="208" y="440"/>
                  <a:pt x="566" y="360"/>
                </a:cubicBezTo>
                <a:cubicBezTo>
                  <a:pt x="566" y="360"/>
                  <a:pt x="262" y="522"/>
                  <a:pt x="70" y="712"/>
                </a:cubicBezTo>
                <a:close/>
              </a:path>
            </a:pathLst>
          </a:custGeom>
          <a:solidFill>
            <a:schemeClr val="accent4"/>
          </a:solidFill>
          <a:ln>
            <a:noFill/>
          </a:ln>
        </p:spPr>
        <p:txBody>
          <a:bodyPr/>
          <a:lstStyle/>
          <a:p>
            <a:endParaRPr lang="zh-CN" altLang="en-US"/>
          </a:p>
        </p:txBody>
      </p:sp>
      <p:sp>
        <p:nvSpPr>
          <p:cNvPr id="5" name="Freeform 12"/>
          <p:cNvSpPr/>
          <p:nvPr/>
        </p:nvSpPr>
        <p:spPr bwMode="auto">
          <a:xfrm>
            <a:off x="4430382" y="1415500"/>
            <a:ext cx="1139356" cy="2042872"/>
          </a:xfrm>
          <a:custGeom>
            <a:avLst/>
            <a:gdLst>
              <a:gd name="T0" fmla="*/ 325 w 849"/>
              <a:gd name="T1" fmla="*/ 1518 h 1518"/>
              <a:gd name="T2" fmla="*/ 817 w 849"/>
              <a:gd name="T3" fmla="*/ 816 h 1518"/>
              <a:gd name="T4" fmla="*/ 539 w 849"/>
              <a:gd name="T5" fmla="*/ 0 h 1518"/>
              <a:gd name="T6" fmla="*/ 98 w 849"/>
              <a:gd name="T7" fmla="*/ 644 h 1518"/>
              <a:gd name="T8" fmla="*/ 189 w 849"/>
              <a:gd name="T9" fmla="*/ 1506 h 1518"/>
              <a:gd name="T10" fmla="*/ 455 w 849"/>
              <a:gd name="T11" fmla="*/ 706 h 1518"/>
              <a:gd name="T12" fmla="*/ 325 w 849"/>
              <a:gd name="T13" fmla="*/ 1518 h 1518"/>
            </a:gdLst>
            <a:ahLst/>
            <a:cxnLst>
              <a:cxn ang="0">
                <a:pos x="T0" y="T1"/>
              </a:cxn>
              <a:cxn ang="0">
                <a:pos x="T2" y="T3"/>
              </a:cxn>
              <a:cxn ang="0">
                <a:pos x="T4" y="T5"/>
              </a:cxn>
              <a:cxn ang="0">
                <a:pos x="T6" y="T7"/>
              </a:cxn>
              <a:cxn ang="0">
                <a:pos x="T8" y="T9"/>
              </a:cxn>
              <a:cxn ang="0">
                <a:pos x="T10" y="T11"/>
              </a:cxn>
              <a:cxn ang="0">
                <a:pos x="T12" y="T13"/>
              </a:cxn>
            </a:cxnLst>
            <a:rect l="0" t="0" r="r" b="b"/>
            <a:pathLst>
              <a:path w="849" h="1518">
                <a:moveTo>
                  <a:pt x="325" y="1518"/>
                </a:moveTo>
                <a:cubicBezTo>
                  <a:pt x="325" y="1518"/>
                  <a:pt x="785" y="1276"/>
                  <a:pt x="817" y="816"/>
                </a:cubicBezTo>
                <a:cubicBezTo>
                  <a:pt x="849" y="356"/>
                  <a:pt x="539" y="0"/>
                  <a:pt x="539" y="0"/>
                </a:cubicBezTo>
                <a:cubicBezTo>
                  <a:pt x="539" y="0"/>
                  <a:pt x="209" y="294"/>
                  <a:pt x="98" y="644"/>
                </a:cubicBezTo>
                <a:cubicBezTo>
                  <a:pt x="0" y="951"/>
                  <a:pt x="59" y="1290"/>
                  <a:pt x="189" y="1506"/>
                </a:cubicBezTo>
                <a:cubicBezTo>
                  <a:pt x="189" y="1506"/>
                  <a:pt x="167" y="1158"/>
                  <a:pt x="455" y="706"/>
                </a:cubicBezTo>
                <a:cubicBezTo>
                  <a:pt x="455" y="706"/>
                  <a:pt x="345" y="970"/>
                  <a:pt x="325" y="1518"/>
                </a:cubicBezTo>
                <a:close/>
              </a:path>
            </a:pathLst>
          </a:custGeom>
          <a:solidFill>
            <a:schemeClr val="accent3"/>
          </a:solidFill>
          <a:ln>
            <a:noFill/>
          </a:ln>
        </p:spPr>
        <p:txBody>
          <a:bodyPr/>
          <a:lstStyle/>
          <a:p>
            <a:endParaRPr lang="zh-CN" altLang="en-US"/>
          </a:p>
        </p:txBody>
      </p:sp>
      <p:sp>
        <p:nvSpPr>
          <p:cNvPr id="6" name="Freeform 13"/>
          <p:cNvSpPr/>
          <p:nvPr/>
        </p:nvSpPr>
        <p:spPr bwMode="auto">
          <a:xfrm>
            <a:off x="3332589" y="1520153"/>
            <a:ext cx="1278371" cy="1866540"/>
          </a:xfrm>
          <a:custGeom>
            <a:avLst/>
            <a:gdLst>
              <a:gd name="T0" fmla="*/ 700 w 952"/>
              <a:gd name="T1" fmla="*/ 1330 h 1386"/>
              <a:gd name="T2" fmla="*/ 760 w 952"/>
              <a:gd name="T3" fmla="*/ 522 h 1386"/>
              <a:gd name="T4" fmla="*/ 138 w 952"/>
              <a:gd name="T5" fmla="*/ 0 h 1386"/>
              <a:gd name="T6" fmla="*/ 122 w 952"/>
              <a:gd name="T7" fmla="*/ 820 h 1386"/>
              <a:gd name="T8" fmla="*/ 590 w 952"/>
              <a:gd name="T9" fmla="*/ 1386 h 1386"/>
              <a:gd name="T10" fmla="*/ 412 w 952"/>
              <a:gd name="T11" fmla="*/ 618 h 1386"/>
              <a:gd name="T12" fmla="*/ 700 w 952"/>
              <a:gd name="T13" fmla="*/ 1330 h 1386"/>
            </a:gdLst>
            <a:ahLst/>
            <a:cxnLst>
              <a:cxn ang="0">
                <a:pos x="T0" y="T1"/>
              </a:cxn>
              <a:cxn ang="0">
                <a:pos x="T2" y="T3"/>
              </a:cxn>
              <a:cxn ang="0">
                <a:pos x="T4" y="T5"/>
              </a:cxn>
              <a:cxn ang="0">
                <a:pos x="T6" y="T7"/>
              </a:cxn>
              <a:cxn ang="0">
                <a:pos x="T8" y="T9"/>
              </a:cxn>
              <a:cxn ang="0">
                <a:pos x="T10" y="T11"/>
              </a:cxn>
              <a:cxn ang="0">
                <a:pos x="T12" y="T13"/>
              </a:cxn>
            </a:cxnLst>
            <a:rect l="0" t="0" r="r" b="b"/>
            <a:pathLst>
              <a:path w="952" h="1386">
                <a:moveTo>
                  <a:pt x="700" y="1330"/>
                </a:moveTo>
                <a:cubicBezTo>
                  <a:pt x="700" y="1330"/>
                  <a:pt x="952" y="916"/>
                  <a:pt x="760" y="522"/>
                </a:cubicBezTo>
                <a:cubicBezTo>
                  <a:pt x="571" y="134"/>
                  <a:pt x="138" y="0"/>
                  <a:pt x="138" y="0"/>
                </a:cubicBezTo>
                <a:cubicBezTo>
                  <a:pt x="138" y="0"/>
                  <a:pt x="0" y="476"/>
                  <a:pt x="122" y="820"/>
                </a:cubicBezTo>
                <a:cubicBezTo>
                  <a:pt x="241" y="1156"/>
                  <a:pt x="462" y="1316"/>
                  <a:pt x="590" y="1386"/>
                </a:cubicBezTo>
                <a:cubicBezTo>
                  <a:pt x="590" y="1386"/>
                  <a:pt x="422" y="1170"/>
                  <a:pt x="412" y="618"/>
                </a:cubicBezTo>
                <a:cubicBezTo>
                  <a:pt x="412" y="618"/>
                  <a:pt x="548" y="1094"/>
                  <a:pt x="700" y="1330"/>
                </a:cubicBezTo>
                <a:close/>
              </a:path>
            </a:pathLst>
          </a:custGeom>
          <a:solidFill>
            <a:schemeClr val="accent2"/>
          </a:solidFill>
          <a:ln>
            <a:noFill/>
          </a:ln>
        </p:spPr>
        <p:txBody>
          <a:bodyPr/>
          <a:lstStyle/>
          <a:p>
            <a:endParaRPr lang="zh-CN" altLang="en-US"/>
          </a:p>
        </p:txBody>
      </p:sp>
      <p:sp>
        <p:nvSpPr>
          <p:cNvPr id="7" name="Freeform 14"/>
          <p:cNvSpPr/>
          <p:nvPr/>
        </p:nvSpPr>
        <p:spPr bwMode="auto">
          <a:xfrm>
            <a:off x="2548655" y="2791751"/>
            <a:ext cx="1417387" cy="969110"/>
          </a:xfrm>
          <a:custGeom>
            <a:avLst/>
            <a:gdLst>
              <a:gd name="T0" fmla="*/ 1056 w 1056"/>
              <a:gd name="T1" fmla="*/ 528 h 720"/>
              <a:gd name="T2" fmla="*/ 616 w 1056"/>
              <a:gd name="T3" fmla="*/ 80 h 720"/>
              <a:gd name="T4" fmla="*/ 0 w 1056"/>
              <a:gd name="T5" fmla="*/ 178 h 720"/>
              <a:gd name="T6" fmla="*/ 446 w 1056"/>
              <a:gd name="T7" fmla="*/ 596 h 720"/>
              <a:gd name="T8" fmla="*/ 1036 w 1056"/>
              <a:gd name="T9" fmla="*/ 622 h 720"/>
              <a:gd name="T10" fmla="*/ 504 w 1056"/>
              <a:gd name="T11" fmla="*/ 334 h 720"/>
              <a:gd name="T12" fmla="*/ 1056 w 1056"/>
              <a:gd name="T13" fmla="*/ 528 h 720"/>
            </a:gdLst>
            <a:ahLst/>
            <a:cxnLst>
              <a:cxn ang="0">
                <a:pos x="T0" y="T1"/>
              </a:cxn>
              <a:cxn ang="0">
                <a:pos x="T2" y="T3"/>
              </a:cxn>
              <a:cxn ang="0">
                <a:pos x="T4" y="T5"/>
              </a:cxn>
              <a:cxn ang="0">
                <a:pos x="T6" y="T7"/>
              </a:cxn>
              <a:cxn ang="0">
                <a:pos x="T8" y="T9"/>
              </a:cxn>
              <a:cxn ang="0">
                <a:pos x="T10" y="T11"/>
              </a:cxn>
              <a:cxn ang="0">
                <a:pos x="T12" y="T13"/>
              </a:cxn>
            </a:cxnLst>
            <a:rect l="0" t="0" r="r" b="b"/>
            <a:pathLst>
              <a:path w="1056" h="720">
                <a:moveTo>
                  <a:pt x="1056" y="528"/>
                </a:moveTo>
                <a:cubicBezTo>
                  <a:pt x="1056" y="528"/>
                  <a:pt x="950" y="160"/>
                  <a:pt x="616" y="80"/>
                </a:cubicBezTo>
                <a:cubicBezTo>
                  <a:pt x="282" y="0"/>
                  <a:pt x="0" y="178"/>
                  <a:pt x="0" y="178"/>
                </a:cubicBezTo>
                <a:cubicBezTo>
                  <a:pt x="0" y="178"/>
                  <a:pt x="190" y="477"/>
                  <a:pt x="446" y="596"/>
                </a:cubicBezTo>
                <a:cubicBezTo>
                  <a:pt x="712" y="720"/>
                  <a:pt x="952" y="660"/>
                  <a:pt x="1036" y="622"/>
                </a:cubicBezTo>
                <a:cubicBezTo>
                  <a:pt x="1036" y="622"/>
                  <a:pt x="786" y="594"/>
                  <a:pt x="504" y="334"/>
                </a:cubicBezTo>
                <a:cubicBezTo>
                  <a:pt x="504" y="334"/>
                  <a:pt x="824" y="508"/>
                  <a:pt x="1056" y="528"/>
                </a:cubicBezTo>
                <a:close/>
              </a:path>
            </a:pathLst>
          </a:custGeom>
          <a:solidFill>
            <a:schemeClr val="accent1"/>
          </a:solidFill>
          <a:ln>
            <a:noFill/>
          </a:ln>
        </p:spPr>
        <p:txBody>
          <a:bodyPr/>
          <a:lstStyle/>
          <a:p>
            <a:endParaRPr lang="zh-CN" altLang="en-US"/>
          </a:p>
        </p:txBody>
      </p:sp>
      <p:sp>
        <p:nvSpPr>
          <p:cNvPr id="11" name="Rectangle 24"/>
          <p:cNvSpPr>
            <a:spLocks noChangeArrowheads="1"/>
          </p:cNvSpPr>
          <p:nvPr/>
        </p:nvSpPr>
        <p:spPr bwMode="auto">
          <a:xfrm>
            <a:off x="942707" y="3420838"/>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2" name="Rectangle 24"/>
          <p:cNvSpPr>
            <a:spLocks noChangeArrowheads="1"/>
          </p:cNvSpPr>
          <p:nvPr/>
        </p:nvSpPr>
        <p:spPr bwMode="auto">
          <a:xfrm>
            <a:off x="1331640" y="1358064"/>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3" name="Rectangle 24"/>
          <p:cNvSpPr>
            <a:spLocks noChangeArrowheads="1"/>
          </p:cNvSpPr>
          <p:nvPr/>
        </p:nvSpPr>
        <p:spPr bwMode="auto">
          <a:xfrm>
            <a:off x="5502107" y="853853"/>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14" name="Rectangle 24"/>
          <p:cNvSpPr>
            <a:spLocks noChangeArrowheads="1"/>
          </p:cNvSpPr>
          <p:nvPr/>
        </p:nvSpPr>
        <p:spPr bwMode="auto">
          <a:xfrm>
            <a:off x="6588224" y="2979533"/>
            <a:ext cx="1843578" cy="81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gn="ct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1"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7" name="Oval 9"/>
          <p:cNvSpPr>
            <a:spLocks noChangeArrowheads="1"/>
          </p:cNvSpPr>
          <p:nvPr/>
        </p:nvSpPr>
        <p:spPr bwMode="auto">
          <a:xfrm>
            <a:off x="2627314" y="2539937"/>
            <a:ext cx="733425" cy="733651"/>
          </a:xfrm>
          <a:prstGeom prst="ellipse">
            <a:avLst/>
          </a:prstGeom>
          <a:solidFill>
            <a:schemeClr val="accent3"/>
          </a:solidFill>
          <a:ln>
            <a:noFill/>
          </a:ln>
        </p:spPr>
        <p:txBody>
          <a:bodyPr/>
          <a:lstStyle/>
          <a:p>
            <a:endParaRPr lang="zh-CN" altLang="en-US"/>
          </a:p>
        </p:txBody>
      </p:sp>
      <p:sp>
        <p:nvSpPr>
          <p:cNvPr id="27658" name="Oval 10"/>
          <p:cNvSpPr>
            <a:spLocks noChangeArrowheads="1"/>
          </p:cNvSpPr>
          <p:nvPr/>
        </p:nvSpPr>
        <p:spPr bwMode="auto">
          <a:xfrm>
            <a:off x="1679505" y="2022802"/>
            <a:ext cx="641350" cy="635196"/>
          </a:xfrm>
          <a:prstGeom prst="ellipse">
            <a:avLst/>
          </a:prstGeom>
          <a:solidFill>
            <a:schemeClr val="accent4"/>
          </a:solidFill>
          <a:ln>
            <a:noFill/>
          </a:ln>
        </p:spPr>
        <p:txBody>
          <a:bodyPr/>
          <a:lstStyle/>
          <a:p>
            <a:endParaRPr lang="zh-CN" altLang="en-US"/>
          </a:p>
        </p:txBody>
      </p:sp>
      <p:sp>
        <p:nvSpPr>
          <p:cNvPr id="27659" name="Oval 11"/>
          <p:cNvSpPr>
            <a:spLocks noChangeArrowheads="1"/>
          </p:cNvSpPr>
          <p:nvPr/>
        </p:nvSpPr>
        <p:spPr bwMode="auto">
          <a:xfrm>
            <a:off x="1276351" y="1687948"/>
            <a:ext cx="366712" cy="366825"/>
          </a:xfrm>
          <a:prstGeom prst="ellipse">
            <a:avLst/>
          </a:prstGeom>
          <a:solidFill>
            <a:schemeClr val="accent5"/>
          </a:solidFill>
          <a:ln>
            <a:noFill/>
          </a:ln>
        </p:spPr>
        <p:txBody>
          <a:bodyPr/>
          <a:lstStyle/>
          <a:p>
            <a:endParaRPr lang="zh-CN" altLang="en-US"/>
          </a:p>
        </p:txBody>
      </p:sp>
      <p:sp>
        <p:nvSpPr>
          <p:cNvPr id="27660" name="Oval 12"/>
          <p:cNvSpPr>
            <a:spLocks noChangeArrowheads="1"/>
          </p:cNvSpPr>
          <p:nvPr/>
        </p:nvSpPr>
        <p:spPr bwMode="auto">
          <a:xfrm>
            <a:off x="899592" y="1980954"/>
            <a:ext cx="255588" cy="255667"/>
          </a:xfrm>
          <a:prstGeom prst="ellipse">
            <a:avLst/>
          </a:prstGeom>
          <a:solidFill>
            <a:schemeClr val="accent1"/>
          </a:solidFill>
          <a:ln>
            <a:noFill/>
          </a:ln>
        </p:spPr>
        <p:txBody>
          <a:bodyPr/>
          <a:lstStyle/>
          <a:p>
            <a:endParaRPr lang="zh-CN" altLang="en-US"/>
          </a:p>
        </p:txBody>
      </p:sp>
      <p:sp>
        <p:nvSpPr>
          <p:cNvPr id="27661" name="Oval 13"/>
          <p:cNvSpPr>
            <a:spLocks noChangeArrowheads="1"/>
          </p:cNvSpPr>
          <p:nvPr/>
        </p:nvSpPr>
        <p:spPr bwMode="auto">
          <a:xfrm>
            <a:off x="474008" y="2094871"/>
            <a:ext cx="176212" cy="176267"/>
          </a:xfrm>
          <a:prstGeom prst="ellipse">
            <a:avLst/>
          </a:prstGeom>
          <a:solidFill>
            <a:schemeClr val="accent3"/>
          </a:solidFill>
          <a:ln>
            <a:noFill/>
          </a:ln>
        </p:spPr>
        <p:txBody>
          <a:bodyPr/>
          <a:lstStyle/>
          <a:p>
            <a:endParaRPr lang="zh-CN" altLang="en-US"/>
          </a:p>
        </p:txBody>
      </p:sp>
      <p:sp>
        <p:nvSpPr>
          <p:cNvPr id="27663" name="Oval 15"/>
          <p:cNvSpPr>
            <a:spLocks noChangeArrowheads="1"/>
          </p:cNvSpPr>
          <p:nvPr/>
        </p:nvSpPr>
        <p:spPr bwMode="auto">
          <a:xfrm>
            <a:off x="5924550" y="1569675"/>
            <a:ext cx="323850" cy="323950"/>
          </a:xfrm>
          <a:prstGeom prst="ellipse">
            <a:avLst/>
          </a:prstGeom>
          <a:solidFill>
            <a:schemeClr val="accent2"/>
          </a:solidFill>
          <a:ln>
            <a:noFill/>
          </a:ln>
        </p:spPr>
        <p:txBody>
          <a:bodyPr/>
          <a:lstStyle/>
          <a:p>
            <a:endParaRPr lang="zh-CN" altLang="en-US"/>
          </a:p>
        </p:txBody>
      </p:sp>
      <p:sp>
        <p:nvSpPr>
          <p:cNvPr id="27664" name="Oval 16"/>
          <p:cNvSpPr>
            <a:spLocks noChangeArrowheads="1"/>
          </p:cNvSpPr>
          <p:nvPr/>
        </p:nvSpPr>
        <p:spPr bwMode="auto">
          <a:xfrm>
            <a:off x="5924550" y="2290623"/>
            <a:ext cx="323850" cy="323950"/>
          </a:xfrm>
          <a:prstGeom prst="ellipse">
            <a:avLst/>
          </a:prstGeom>
          <a:solidFill>
            <a:schemeClr val="accent3"/>
          </a:solidFill>
          <a:ln>
            <a:noFill/>
          </a:ln>
        </p:spPr>
        <p:txBody>
          <a:bodyPr/>
          <a:lstStyle/>
          <a:p>
            <a:endParaRPr lang="zh-CN" altLang="en-US"/>
          </a:p>
        </p:txBody>
      </p:sp>
      <p:sp>
        <p:nvSpPr>
          <p:cNvPr id="27665" name="Oval 17"/>
          <p:cNvSpPr>
            <a:spLocks noChangeArrowheads="1"/>
          </p:cNvSpPr>
          <p:nvPr/>
        </p:nvSpPr>
        <p:spPr bwMode="auto">
          <a:xfrm>
            <a:off x="5924550" y="3014746"/>
            <a:ext cx="323850" cy="320774"/>
          </a:xfrm>
          <a:prstGeom prst="ellipse">
            <a:avLst/>
          </a:prstGeom>
          <a:solidFill>
            <a:schemeClr val="accent4"/>
          </a:solidFill>
          <a:ln>
            <a:noFill/>
          </a:ln>
        </p:spPr>
        <p:txBody>
          <a:bodyPr/>
          <a:lstStyle/>
          <a:p>
            <a:endParaRPr lang="zh-CN" altLang="en-US"/>
          </a:p>
        </p:txBody>
      </p:sp>
      <p:sp>
        <p:nvSpPr>
          <p:cNvPr id="27666" name="Oval 18"/>
          <p:cNvSpPr>
            <a:spLocks noChangeArrowheads="1"/>
          </p:cNvSpPr>
          <p:nvPr/>
        </p:nvSpPr>
        <p:spPr bwMode="auto">
          <a:xfrm>
            <a:off x="5924550" y="3727753"/>
            <a:ext cx="323850" cy="323950"/>
          </a:xfrm>
          <a:prstGeom prst="ellipse">
            <a:avLst/>
          </a:prstGeom>
          <a:solidFill>
            <a:schemeClr val="accent5"/>
          </a:solidFill>
          <a:ln>
            <a:noFill/>
          </a:ln>
        </p:spPr>
        <p:txBody>
          <a:bodyPr/>
          <a:lstStyle/>
          <a:p>
            <a:endParaRPr lang="zh-CN" altLang="en-US"/>
          </a:p>
        </p:txBody>
      </p:sp>
      <p:grpSp>
        <p:nvGrpSpPr>
          <p:cNvPr id="27667" name="Group 19"/>
          <p:cNvGrpSpPr/>
          <p:nvPr/>
        </p:nvGrpSpPr>
        <p:grpSpPr bwMode="auto">
          <a:xfrm>
            <a:off x="3779838" y="1531563"/>
            <a:ext cx="1733550" cy="2528080"/>
            <a:chOff x="0" y="0"/>
            <a:chExt cx="1335" cy="1947"/>
          </a:xfrm>
        </p:grpSpPr>
        <p:sp>
          <p:nvSpPr>
            <p:cNvPr id="27668"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27669"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0"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1"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7672"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3" name="Group 25"/>
          <p:cNvGrpSpPr/>
          <p:nvPr/>
        </p:nvGrpSpPr>
        <p:grpSpPr bwMode="auto">
          <a:xfrm>
            <a:off x="6037264" y="3818269"/>
            <a:ext cx="98425" cy="146095"/>
            <a:chOff x="0" y="0"/>
            <a:chExt cx="85" cy="127"/>
          </a:xfrm>
        </p:grpSpPr>
        <p:sp>
          <p:nvSpPr>
            <p:cNvPr id="27674"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5"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76" name="Group 28"/>
          <p:cNvGrpSpPr/>
          <p:nvPr/>
        </p:nvGrpSpPr>
        <p:grpSpPr bwMode="auto">
          <a:xfrm>
            <a:off x="6010275" y="3105262"/>
            <a:ext cx="152400" cy="123863"/>
            <a:chOff x="0" y="0"/>
            <a:chExt cx="132" cy="109"/>
          </a:xfrm>
        </p:grpSpPr>
        <p:sp>
          <p:nvSpPr>
            <p:cNvPr id="27677"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78"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79" name="Freeform 31"/>
          <p:cNvSpPr>
            <a:spLocks noEditPoints="1"/>
          </p:cNvSpPr>
          <p:nvPr/>
        </p:nvSpPr>
        <p:spPr bwMode="auto">
          <a:xfrm>
            <a:off x="6011864" y="2400193"/>
            <a:ext cx="149225" cy="127039"/>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7680" name="Group 32"/>
          <p:cNvGrpSpPr/>
          <p:nvPr/>
        </p:nvGrpSpPr>
        <p:grpSpPr bwMode="auto">
          <a:xfrm>
            <a:off x="6021388" y="1680835"/>
            <a:ext cx="133350" cy="107983"/>
            <a:chOff x="0" y="0"/>
            <a:chExt cx="116" cy="94"/>
          </a:xfrm>
        </p:grpSpPr>
        <p:sp>
          <p:nvSpPr>
            <p:cNvPr id="27681"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2"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3" name="Group 35"/>
          <p:cNvGrpSpPr/>
          <p:nvPr/>
        </p:nvGrpSpPr>
        <p:grpSpPr bwMode="auto">
          <a:xfrm>
            <a:off x="1895405" y="2213361"/>
            <a:ext cx="209550" cy="260430"/>
            <a:chOff x="0" y="0"/>
            <a:chExt cx="156" cy="194"/>
          </a:xfrm>
        </p:grpSpPr>
        <p:sp>
          <p:nvSpPr>
            <p:cNvPr id="27684" name="Freeform 36"/>
            <p:cNvSpPr/>
            <p:nvPr/>
          </p:nvSpPr>
          <p:spPr bwMode="auto">
            <a:xfrm>
              <a:off x="0" y="69"/>
              <a:ext cx="156" cy="125"/>
            </a:xfrm>
            <a:custGeom>
              <a:avLst/>
              <a:gdLst>
                <a:gd name="T0" fmla="*/ 66 w 66"/>
                <a:gd name="T1" fmla="*/ 9 h 53"/>
                <a:gd name="T2" fmla="*/ 45 w 66"/>
                <a:gd name="T3" fmla="*/ 48 h 53"/>
                <a:gd name="T4" fmla="*/ 33 w 66"/>
                <a:gd name="T5" fmla="*/ 53 h 53"/>
                <a:gd name="T6" fmla="*/ 27 w 66"/>
                <a:gd name="T7" fmla="*/ 52 h 53"/>
                <a:gd name="T8" fmla="*/ 3 w 66"/>
                <a:gd name="T9" fmla="*/ 23 h 53"/>
                <a:gd name="T10" fmla="*/ 3 w 66"/>
                <a:gd name="T11" fmla="*/ 22 h 53"/>
                <a:gd name="T12" fmla="*/ 0 w 66"/>
                <a:gd name="T13" fmla="*/ 9 h 53"/>
                <a:gd name="T14" fmla="*/ 1 w 66"/>
                <a:gd name="T15" fmla="*/ 1 h 53"/>
                <a:gd name="T16" fmla="*/ 1 w 66"/>
                <a:gd name="T17" fmla="*/ 1 h 53"/>
                <a:gd name="T18" fmla="*/ 1 w 66"/>
                <a:gd name="T19" fmla="*/ 1 h 53"/>
                <a:gd name="T20" fmla="*/ 2 w 66"/>
                <a:gd name="T21" fmla="*/ 0 h 53"/>
                <a:gd name="T22" fmla="*/ 3 w 66"/>
                <a:gd name="T23" fmla="*/ 1 h 53"/>
                <a:gd name="T24" fmla="*/ 3 w 66"/>
                <a:gd name="T25" fmla="*/ 1 h 53"/>
                <a:gd name="T26" fmla="*/ 30 w 66"/>
                <a:gd name="T27" fmla="*/ 42 h 53"/>
                <a:gd name="T28" fmla="*/ 33 w 66"/>
                <a:gd name="T29" fmla="*/ 43 h 53"/>
                <a:gd name="T30" fmla="*/ 41 w 66"/>
                <a:gd name="T31" fmla="*/ 40 h 53"/>
                <a:gd name="T32" fmla="*/ 56 w 66"/>
                <a:gd name="T33" fmla="*/ 20 h 53"/>
                <a:gd name="T34" fmla="*/ 62 w 66"/>
                <a:gd name="T35" fmla="*/ 1 h 53"/>
                <a:gd name="T36" fmla="*/ 62 w 66"/>
                <a:gd name="T37" fmla="*/ 1 h 53"/>
                <a:gd name="T38" fmla="*/ 62 w 66"/>
                <a:gd name="T39" fmla="*/ 1 h 53"/>
                <a:gd name="T40" fmla="*/ 64 w 66"/>
                <a:gd name="T41" fmla="*/ 0 h 53"/>
                <a:gd name="T42" fmla="*/ 65 w 66"/>
                <a:gd name="T43" fmla="*/ 0 h 53"/>
                <a:gd name="T44" fmla="*/ 65 w 66"/>
                <a:gd name="T45" fmla="*/ 1 h 53"/>
                <a:gd name="T46" fmla="*/ 66 w 66"/>
                <a:gd name="T4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53">
                  <a:moveTo>
                    <a:pt x="66" y="9"/>
                  </a:moveTo>
                  <a:cubicBezTo>
                    <a:pt x="66" y="21"/>
                    <a:pt x="56" y="40"/>
                    <a:pt x="45" y="48"/>
                  </a:cubicBezTo>
                  <a:cubicBezTo>
                    <a:pt x="41" y="51"/>
                    <a:pt x="37" y="53"/>
                    <a:pt x="33" y="53"/>
                  </a:cubicBezTo>
                  <a:cubicBezTo>
                    <a:pt x="31" y="53"/>
                    <a:pt x="29" y="52"/>
                    <a:pt x="27" y="52"/>
                  </a:cubicBezTo>
                  <a:cubicBezTo>
                    <a:pt x="17" y="48"/>
                    <a:pt x="8" y="36"/>
                    <a:pt x="3" y="23"/>
                  </a:cubicBezTo>
                  <a:cubicBezTo>
                    <a:pt x="3" y="23"/>
                    <a:pt x="3" y="23"/>
                    <a:pt x="3" y="22"/>
                  </a:cubicBezTo>
                  <a:cubicBezTo>
                    <a:pt x="1" y="18"/>
                    <a:pt x="0" y="13"/>
                    <a:pt x="0" y="9"/>
                  </a:cubicBezTo>
                  <a:cubicBezTo>
                    <a:pt x="0" y="6"/>
                    <a:pt x="0" y="3"/>
                    <a:pt x="1" y="1"/>
                  </a:cubicBezTo>
                  <a:cubicBezTo>
                    <a:pt x="1" y="1"/>
                    <a:pt x="1" y="1"/>
                    <a:pt x="1" y="1"/>
                  </a:cubicBezTo>
                  <a:cubicBezTo>
                    <a:pt x="1" y="1"/>
                    <a:pt x="1" y="1"/>
                    <a:pt x="1" y="1"/>
                  </a:cubicBezTo>
                  <a:cubicBezTo>
                    <a:pt x="1" y="0"/>
                    <a:pt x="2" y="0"/>
                    <a:pt x="2" y="0"/>
                  </a:cubicBezTo>
                  <a:cubicBezTo>
                    <a:pt x="3" y="0"/>
                    <a:pt x="3" y="0"/>
                    <a:pt x="3" y="1"/>
                  </a:cubicBezTo>
                  <a:cubicBezTo>
                    <a:pt x="3" y="1"/>
                    <a:pt x="3" y="1"/>
                    <a:pt x="3" y="1"/>
                  </a:cubicBezTo>
                  <a:cubicBezTo>
                    <a:pt x="6" y="17"/>
                    <a:pt x="17" y="40"/>
                    <a:pt x="30" y="42"/>
                  </a:cubicBezTo>
                  <a:cubicBezTo>
                    <a:pt x="31" y="43"/>
                    <a:pt x="32" y="43"/>
                    <a:pt x="33" y="43"/>
                  </a:cubicBezTo>
                  <a:cubicBezTo>
                    <a:pt x="36" y="43"/>
                    <a:pt x="38" y="42"/>
                    <a:pt x="41" y="40"/>
                  </a:cubicBezTo>
                  <a:cubicBezTo>
                    <a:pt x="47" y="36"/>
                    <a:pt x="52" y="29"/>
                    <a:pt x="56" y="20"/>
                  </a:cubicBezTo>
                  <a:cubicBezTo>
                    <a:pt x="59" y="14"/>
                    <a:pt x="61" y="7"/>
                    <a:pt x="62" y="1"/>
                  </a:cubicBezTo>
                  <a:cubicBezTo>
                    <a:pt x="62" y="1"/>
                    <a:pt x="62" y="1"/>
                    <a:pt x="62" y="1"/>
                  </a:cubicBezTo>
                  <a:cubicBezTo>
                    <a:pt x="62" y="1"/>
                    <a:pt x="62" y="1"/>
                    <a:pt x="62" y="1"/>
                  </a:cubicBezTo>
                  <a:cubicBezTo>
                    <a:pt x="63" y="0"/>
                    <a:pt x="63" y="0"/>
                    <a:pt x="64" y="0"/>
                  </a:cubicBezTo>
                  <a:cubicBezTo>
                    <a:pt x="64" y="0"/>
                    <a:pt x="64" y="0"/>
                    <a:pt x="65" y="0"/>
                  </a:cubicBezTo>
                  <a:cubicBezTo>
                    <a:pt x="65" y="1"/>
                    <a:pt x="65" y="1"/>
                    <a:pt x="65" y="1"/>
                  </a:cubicBezTo>
                  <a:cubicBezTo>
                    <a:pt x="65" y="3"/>
                    <a:pt x="66" y="6"/>
                    <a:pt x="66"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5" name="Freeform 37"/>
            <p:cNvSpPr>
              <a:spLocks noEditPoints="1"/>
            </p:cNvSpPr>
            <p:nvPr/>
          </p:nvSpPr>
          <p:spPr bwMode="auto">
            <a:xfrm>
              <a:off x="19" y="0"/>
              <a:ext cx="116" cy="151"/>
            </a:xfrm>
            <a:custGeom>
              <a:avLst/>
              <a:gdLst>
                <a:gd name="T0" fmla="*/ 48 w 49"/>
                <a:gd name="T1" fmla="*/ 17 h 64"/>
                <a:gd name="T2" fmla="*/ 25 w 49"/>
                <a:gd name="T3" fmla="*/ 0 h 64"/>
                <a:gd name="T4" fmla="*/ 3 w 49"/>
                <a:gd name="T5" fmla="*/ 12 h 64"/>
                <a:gd name="T6" fmla="*/ 1 w 49"/>
                <a:gd name="T7" fmla="*/ 17 h 64"/>
                <a:gd name="T8" fmla="*/ 0 w 49"/>
                <a:gd name="T9" fmla="*/ 24 h 64"/>
                <a:gd name="T10" fmla="*/ 25 w 49"/>
                <a:gd name="T11" fmla="*/ 64 h 64"/>
                <a:gd name="T12" fmla="*/ 30 w 49"/>
                <a:gd name="T13" fmla="*/ 63 h 64"/>
                <a:gd name="T14" fmla="*/ 43 w 49"/>
                <a:gd name="T15" fmla="*/ 48 h 64"/>
                <a:gd name="T16" fmla="*/ 47 w 49"/>
                <a:gd name="T17" fmla="*/ 38 h 64"/>
                <a:gd name="T18" fmla="*/ 47 w 49"/>
                <a:gd name="T19" fmla="*/ 38 h 64"/>
                <a:gd name="T20" fmla="*/ 49 w 49"/>
                <a:gd name="T21" fmla="*/ 24 h 64"/>
                <a:gd name="T22" fmla="*/ 48 w 49"/>
                <a:gd name="T23" fmla="*/ 17 h 64"/>
                <a:gd name="T24" fmla="*/ 25 w 49"/>
                <a:gd name="T25" fmla="*/ 32 h 64"/>
                <a:gd name="T26" fmla="*/ 24 w 49"/>
                <a:gd name="T27" fmla="*/ 32 h 64"/>
                <a:gd name="T28" fmla="*/ 16 w 49"/>
                <a:gd name="T29" fmla="*/ 24 h 64"/>
                <a:gd name="T30" fmla="*/ 16 w 49"/>
                <a:gd name="T31" fmla="*/ 23 h 64"/>
                <a:gd name="T32" fmla="*/ 25 w 49"/>
                <a:gd name="T33" fmla="*/ 15 h 64"/>
                <a:gd name="T34" fmla="*/ 33 w 49"/>
                <a:gd name="T35" fmla="*/ 23 h 64"/>
                <a:gd name="T36" fmla="*/ 25 w 49"/>
                <a:gd name="T3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4">
                  <a:moveTo>
                    <a:pt x="48" y="17"/>
                  </a:moveTo>
                  <a:cubicBezTo>
                    <a:pt x="45" y="7"/>
                    <a:pt x="36" y="0"/>
                    <a:pt x="25" y="0"/>
                  </a:cubicBezTo>
                  <a:cubicBezTo>
                    <a:pt x="16" y="0"/>
                    <a:pt x="8" y="5"/>
                    <a:pt x="3" y="12"/>
                  </a:cubicBezTo>
                  <a:cubicBezTo>
                    <a:pt x="3" y="14"/>
                    <a:pt x="2" y="15"/>
                    <a:pt x="1" y="17"/>
                  </a:cubicBezTo>
                  <a:cubicBezTo>
                    <a:pt x="1" y="19"/>
                    <a:pt x="0" y="22"/>
                    <a:pt x="0" y="24"/>
                  </a:cubicBezTo>
                  <a:cubicBezTo>
                    <a:pt x="0" y="38"/>
                    <a:pt x="11" y="64"/>
                    <a:pt x="25" y="64"/>
                  </a:cubicBezTo>
                  <a:cubicBezTo>
                    <a:pt x="27" y="64"/>
                    <a:pt x="29" y="64"/>
                    <a:pt x="30" y="63"/>
                  </a:cubicBezTo>
                  <a:cubicBezTo>
                    <a:pt x="35" y="60"/>
                    <a:pt x="40" y="55"/>
                    <a:pt x="43" y="48"/>
                  </a:cubicBezTo>
                  <a:cubicBezTo>
                    <a:pt x="44" y="45"/>
                    <a:pt x="46" y="42"/>
                    <a:pt x="47" y="38"/>
                  </a:cubicBezTo>
                  <a:cubicBezTo>
                    <a:pt x="47" y="38"/>
                    <a:pt x="47" y="38"/>
                    <a:pt x="47" y="38"/>
                  </a:cubicBezTo>
                  <a:cubicBezTo>
                    <a:pt x="48" y="33"/>
                    <a:pt x="49" y="28"/>
                    <a:pt x="49" y="24"/>
                  </a:cubicBezTo>
                  <a:cubicBezTo>
                    <a:pt x="49" y="22"/>
                    <a:pt x="49" y="19"/>
                    <a:pt x="48" y="17"/>
                  </a:cubicBezTo>
                  <a:close/>
                  <a:moveTo>
                    <a:pt x="25" y="32"/>
                  </a:moveTo>
                  <a:cubicBezTo>
                    <a:pt x="25" y="32"/>
                    <a:pt x="24" y="32"/>
                    <a:pt x="24" y="32"/>
                  </a:cubicBezTo>
                  <a:cubicBezTo>
                    <a:pt x="20" y="31"/>
                    <a:pt x="17" y="28"/>
                    <a:pt x="16" y="24"/>
                  </a:cubicBezTo>
                  <a:cubicBezTo>
                    <a:pt x="16" y="24"/>
                    <a:pt x="16" y="24"/>
                    <a:pt x="16" y="23"/>
                  </a:cubicBezTo>
                  <a:cubicBezTo>
                    <a:pt x="16" y="19"/>
                    <a:pt x="20" y="15"/>
                    <a:pt x="25" y="15"/>
                  </a:cubicBezTo>
                  <a:cubicBezTo>
                    <a:pt x="30" y="15"/>
                    <a:pt x="33" y="19"/>
                    <a:pt x="33" y="23"/>
                  </a:cubicBezTo>
                  <a:cubicBezTo>
                    <a:pt x="33" y="28"/>
                    <a:pt x="30"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7686" name="Group 38"/>
          <p:cNvGrpSpPr/>
          <p:nvPr/>
        </p:nvGrpSpPr>
        <p:grpSpPr bwMode="auto">
          <a:xfrm>
            <a:off x="2878138" y="2741612"/>
            <a:ext cx="241300" cy="320774"/>
            <a:chOff x="0" y="0"/>
            <a:chExt cx="201" cy="269"/>
          </a:xfrm>
        </p:grpSpPr>
        <p:sp>
          <p:nvSpPr>
            <p:cNvPr id="27687"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8"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89"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7690" name="Rectangle 42"/>
          <p:cNvSpPr>
            <a:spLocks noChangeArrowheads="1"/>
          </p:cNvSpPr>
          <p:nvPr/>
        </p:nvSpPr>
        <p:spPr bwMode="auto">
          <a:xfrm>
            <a:off x="595314" y="2827363"/>
            <a:ext cx="1728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900" dirty="0">
                <a:solidFill>
                  <a:schemeClr val="accent1"/>
                </a:solidFill>
                <a:latin typeface="Impact" pitchFamily="34" charset="0"/>
              </a:rPr>
              <a:t>TOPIC HEADER HERE</a:t>
            </a:r>
            <a:endParaRPr lang="zh-CN" altLang="en-US" sz="800" dirty="0">
              <a:solidFill>
                <a:schemeClr val="bg1">
                  <a:lumMod val="50000"/>
                </a:schemeClr>
              </a:solidFill>
            </a:endParaRPr>
          </a:p>
          <a:p>
            <a:pPr>
              <a:lnSpc>
                <a:spcPct val="120000"/>
              </a:lnSpc>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a:t>
            </a:r>
            <a:r>
              <a:rPr lang="zh-CN" altLang="en-US" sz="800" dirty="0">
                <a:solidFill>
                  <a:schemeClr val="bg1">
                    <a:lumMod val="50000"/>
                  </a:schemeClr>
                </a:solidFill>
              </a:rPr>
              <a:t>.</a:t>
            </a:r>
          </a:p>
        </p:txBody>
      </p:sp>
      <p:sp>
        <p:nvSpPr>
          <p:cNvPr id="27691" name="Rectangle 43"/>
          <p:cNvSpPr>
            <a:spLocks noChangeArrowheads="1"/>
          </p:cNvSpPr>
          <p:nvPr/>
        </p:nvSpPr>
        <p:spPr bwMode="auto">
          <a:xfrm>
            <a:off x="6440488" y="1506155"/>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ONE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2" name="Rectangle 44"/>
          <p:cNvSpPr>
            <a:spLocks noChangeArrowheads="1"/>
          </p:cNvSpPr>
          <p:nvPr/>
        </p:nvSpPr>
        <p:spPr bwMode="auto">
          <a:xfrm>
            <a:off x="6440488" y="2223927"/>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TWO</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3" name="Rectangle 45"/>
          <p:cNvSpPr>
            <a:spLocks noChangeArrowheads="1"/>
          </p:cNvSpPr>
          <p:nvPr/>
        </p:nvSpPr>
        <p:spPr bwMode="auto">
          <a:xfrm>
            <a:off x="6440488" y="2954402"/>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THREE</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27694" name="Rectangle 46"/>
          <p:cNvSpPr>
            <a:spLocks noChangeArrowheads="1"/>
          </p:cNvSpPr>
          <p:nvPr/>
        </p:nvSpPr>
        <p:spPr bwMode="auto">
          <a:xfrm>
            <a:off x="6440488" y="3659470"/>
            <a:ext cx="2019300"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pPr>
            <a:r>
              <a:rPr lang="zh-CN" altLang="en-US" sz="800" b="1">
                <a:solidFill>
                  <a:schemeClr val="bg1">
                    <a:lumMod val="50000"/>
                  </a:schemeClr>
                </a:solidFill>
              </a:rPr>
              <a:t>TOPIC HEADER FOUR</a:t>
            </a:r>
            <a:endParaRPr lang="zh-CN" altLang="en-US" sz="800">
              <a:solidFill>
                <a:schemeClr val="bg1">
                  <a:lumMod val="50000"/>
                </a:schemeClr>
              </a:solidFill>
            </a:endParaRPr>
          </a:p>
          <a:p>
            <a:pPr>
              <a:lnSpc>
                <a:spcPct val="120000"/>
              </a:lnSpc>
            </a:pPr>
            <a:r>
              <a:rPr lang="en-US" altLang="zh-CN" sz="800">
                <a:solidFill>
                  <a:schemeClr val="bg1">
                    <a:lumMod val="50000"/>
                  </a:schemeClr>
                </a:solidFill>
              </a:rPr>
              <a:t>We have many PowerPoint </a:t>
            </a:r>
            <a:r>
              <a:rPr lang="zh-CN" altLang="en-US" sz="800">
                <a:solidFill>
                  <a:schemeClr val="bg1">
                    <a:lumMod val="50000"/>
                  </a:schemeClr>
                </a:solidFill>
              </a:rPr>
              <a:t>templates</a:t>
            </a:r>
            <a:r>
              <a:rPr lang="en-US" altLang="zh-CN" sz="800">
                <a:solidFill>
                  <a:schemeClr val="bg1">
                    <a:lumMod val="50000"/>
                  </a:schemeClr>
                </a:solidFill>
              </a:rPr>
              <a:t> that has been specifically designed</a:t>
            </a:r>
            <a:r>
              <a:rPr lang="zh-CN" altLang="en-US" sz="800">
                <a:solidFill>
                  <a:schemeClr val="bg1">
                    <a:lumMod val="50000"/>
                  </a:schemeClr>
                </a:solidFill>
              </a:rPr>
              <a:t>.</a:t>
            </a:r>
          </a:p>
        </p:txBody>
      </p:sp>
      <p:sp>
        <p:nvSpPr>
          <p:cNvPr id="46"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7705" y="1419622"/>
            <a:ext cx="3384376" cy="2665118"/>
          </a:xfrm>
          <a:prstGeom prst="rect">
            <a:avLst/>
          </a:prstGeom>
          <a:blipFill dpi="0" rotWithShape="1">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Rectangle 24"/>
          <p:cNvSpPr>
            <a:spLocks noChangeArrowheads="1"/>
          </p:cNvSpPr>
          <p:nvPr/>
        </p:nvSpPr>
        <p:spPr bwMode="auto">
          <a:xfrm>
            <a:off x="4552120" y="1419620"/>
            <a:ext cx="4052327" cy="155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en-US" altLang="zh-CN" sz="1400" dirty="0" smtClean="0"/>
              <a:t>          </a:t>
            </a:r>
            <a:r>
              <a:rPr lang="en-US" altLang="zh-CN" sz="1400" dirty="0" err="1" smtClean="0"/>
              <a:t>MyBatis</a:t>
            </a:r>
            <a:r>
              <a:rPr lang="en-US" altLang="zh-CN" sz="1400" dirty="0" smtClean="0"/>
              <a:t> </a:t>
            </a:r>
            <a:r>
              <a:rPr lang="zh-CN" altLang="en-US" sz="1400" dirty="0"/>
              <a:t>是一款优秀的持久层框架，它支持定制化 </a:t>
            </a:r>
            <a:r>
              <a:rPr lang="en-US" altLang="zh-CN" sz="1400" dirty="0"/>
              <a:t>SQL</a:t>
            </a:r>
            <a:r>
              <a:rPr lang="zh-CN" altLang="en-US" sz="1400" dirty="0"/>
              <a:t>、存储过程以及高级映射。</a:t>
            </a:r>
            <a:r>
              <a:rPr lang="en-US" altLang="zh-CN" sz="1400" dirty="0" err="1"/>
              <a:t>MyBatis</a:t>
            </a:r>
            <a:r>
              <a:rPr lang="en-US" altLang="zh-CN" sz="1400" dirty="0"/>
              <a:t> </a:t>
            </a:r>
            <a:r>
              <a:rPr lang="zh-CN" altLang="en-US" sz="1400" dirty="0"/>
              <a:t>避免了几乎所有的 </a:t>
            </a:r>
            <a:r>
              <a:rPr lang="en-US" altLang="zh-CN" sz="1400" dirty="0"/>
              <a:t>JDBC </a:t>
            </a:r>
            <a:r>
              <a:rPr lang="zh-CN" altLang="en-US" sz="1400" dirty="0"/>
              <a:t>代码和手动设置参数以及获取结果集。</a:t>
            </a:r>
            <a:r>
              <a:rPr lang="en-US" altLang="zh-CN" sz="1400" dirty="0" err="1"/>
              <a:t>MyBatis</a:t>
            </a:r>
            <a:r>
              <a:rPr lang="en-US" altLang="zh-CN" sz="1400" dirty="0"/>
              <a:t> </a:t>
            </a:r>
            <a:r>
              <a:rPr lang="zh-CN" altLang="en-US" sz="1400" dirty="0"/>
              <a:t>可以使用简单的 </a:t>
            </a:r>
            <a:r>
              <a:rPr lang="en-US" altLang="zh-CN" sz="1400" dirty="0"/>
              <a:t>XML </a:t>
            </a:r>
            <a:r>
              <a:rPr lang="zh-CN" altLang="en-US" sz="1400" dirty="0"/>
              <a:t>或注解来配置和映射原生信息，将接口和 </a:t>
            </a:r>
            <a:r>
              <a:rPr lang="en-US" altLang="zh-CN" sz="1400" dirty="0"/>
              <a:t>Java </a:t>
            </a:r>
            <a:r>
              <a:rPr lang="zh-CN" altLang="en-US" sz="1400" dirty="0"/>
              <a:t>的 </a:t>
            </a:r>
            <a:r>
              <a:rPr lang="en-US" altLang="zh-CN" sz="1400" dirty="0"/>
              <a:t>POJOs(Plain Old Java Objects,</a:t>
            </a:r>
            <a:r>
              <a:rPr lang="zh-CN" altLang="en-US" sz="1400" dirty="0"/>
              <a:t>普通的 </a:t>
            </a:r>
            <a:r>
              <a:rPr lang="en-US" altLang="zh-CN" sz="1400" dirty="0"/>
              <a:t>Java</a:t>
            </a:r>
            <a:r>
              <a:rPr lang="zh-CN" altLang="en-US" sz="1400" dirty="0"/>
              <a:t>对象</a:t>
            </a:r>
            <a:r>
              <a:rPr lang="en-US" altLang="zh-CN" sz="1400" dirty="0"/>
              <a:t>)</a:t>
            </a:r>
            <a:r>
              <a:rPr lang="zh-CN" altLang="en-US" sz="1400" dirty="0"/>
              <a:t>映射成数据库中的记录。</a:t>
            </a:r>
            <a:endParaRPr lang="en-US" altLang="zh-CN" sz="1400" dirty="0">
              <a:solidFill>
                <a:schemeClr val="bg1">
                  <a:lumMod val="50000"/>
                </a:schemeClr>
              </a:solidFill>
            </a:endParaRPr>
          </a:p>
        </p:txBody>
      </p:sp>
      <p:sp>
        <p:nvSpPr>
          <p:cNvPr id="16" name="Freeform 10"/>
          <p:cNvSpPr>
            <a:spLocks noEditPoints="1"/>
          </p:cNvSpPr>
          <p:nvPr/>
        </p:nvSpPr>
        <p:spPr bwMode="auto">
          <a:xfrm>
            <a:off x="4679369" y="3752542"/>
            <a:ext cx="177552" cy="238640"/>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dirty="0" smtClean="0">
                <a:solidFill>
                  <a:schemeClr val="accent1"/>
                </a:solidFill>
                <a:latin typeface="微软雅黑" pitchFamily="34" charset="-122"/>
                <a:ea typeface="微软雅黑" pitchFamily="34" charset="-122"/>
              </a:rPr>
              <a:t>mybatis</a:t>
            </a:r>
            <a:r>
              <a:rPr lang="zh-CN" altLang="en-US" dirty="0" smtClean="0">
                <a:solidFill>
                  <a:schemeClr val="accent1"/>
                </a:solidFill>
                <a:latin typeface="微软雅黑" pitchFamily="34" charset="-122"/>
                <a:ea typeface="微软雅黑" pitchFamily="34" charset="-122"/>
              </a:rPr>
              <a:t>简介</a:t>
            </a:r>
            <a:endParaRPr lang="en-US" altLang="zh-CN"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28354009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1851670"/>
            <a:ext cx="6192688" cy="707886"/>
          </a:xfrm>
          <a:prstGeom prst="rect">
            <a:avLst/>
          </a:prstGeom>
          <a:noFill/>
        </p:spPr>
        <p:txBody>
          <a:bodyPr wrap="square" rtlCol="0">
            <a:spAutoFit/>
          </a:bodyPr>
          <a:lstStyle/>
          <a:p>
            <a:pPr algn="dist"/>
            <a:r>
              <a:rPr lang="zh-CN" altLang="en-US" sz="4000" b="1" dirty="0">
                <a:ln w="12700">
                  <a:solidFill>
                    <a:schemeClr val="accent5"/>
                  </a:solidFill>
                  <a:prstDash val="solid"/>
                </a:ln>
                <a:pattFill prst="ltDnDiag">
                  <a:fgClr>
                    <a:schemeClr val="accent5">
                      <a:lumMod val="60000"/>
                      <a:lumOff val="40000"/>
                    </a:schemeClr>
                  </a:fgClr>
                  <a:bgClr>
                    <a:schemeClr val="bg1"/>
                  </a:bgClr>
                </a:pattFill>
                <a:latin typeface="微软雅黑" pitchFamily="34" charset="-122"/>
                <a:ea typeface="微软雅黑" pitchFamily="34" charset="-122"/>
              </a:rPr>
              <a:t>敬请各位老师批评指正</a:t>
            </a:r>
          </a:p>
        </p:txBody>
      </p:sp>
      <p:sp>
        <p:nvSpPr>
          <p:cNvPr id="5" name="圆角矩形 4"/>
          <p:cNvSpPr/>
          <p:nvPr/>
        </p:nvSpPr>
        <p:spPr>
          <a:xfrm>
            <a:off x="1477224" y="2668131"/>
            <a:ext cx="6191120" cy="246221"/>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dist">
              <a:buFont typeface="Arial" pitchFamily="34" charset="0"/>
              <a:buNone/>
            </a:pPr>
            <a:r>
              <a:rPr lang="en-US" altLang="zh-CN" sz="1000" dirty="0">
                <a:solidFill>
                  <a:schemeClr val="bg1"/>
                </a:solidFill>
              </a:rPr>
              <a:t>THANK YOU FOR WATCHING</a:t>
            </a:r>
            <a:endParaRPr lang="zh-CN" altLang="en-US" sz="1000" dirty="0">
              <a:solidFill>
                <a:schemeClr val="bg1"/>
              </a:solidFill>
            </a:endParaRPr>
          </a:p>
        </p:txBody>
      </p:sp>
      <p:cxnSp>
        <p:nvCxnSpPr>
          <p:cNvPr id="19" name="直接连接符 18"/>
          <p:cNvCxnSpPr/>
          <p:nvPr/>
        </p:nvCxnSpPr>
        <p:spPr>
          <a:xfrm>
            <a:off x="1547664" y="2597656"/>
            <a:ext cx="604867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6"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5" y="2323010"/>
            <a:ext cx="4103687" cy="121400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167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Line 10"/>
          <p:cNvSpPr>
            <a:spLocks noChangeShapeType="1"/>
          </p:cNvSpPr>
          <p:nvPr/>
        </p:nvSpPr>
        <p:spPr bwMode="auto">
          <a:xfrm flipV="1">
            <a:off x="1522064"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Line 11"/>
          <p:cNvSpPr>
            <a:spLocks noChangeShapeType="1"/>
          </p:cNvSpPr>
          <p:nvPr/>
        </p:nvSpPr>
        <p:spPr bwMode="auto">
          <a:xfrm flipV="1">
            <a:off x="2902471"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Line 12"/>
          <p:cNvSpPr>
            <a:spLocks noChangeShapeType="1"/>
          </p:cNvSpPr>
          <p:nvPr/>
        </p:nvSpPr>
        <p:spPr bwMode="auto">
          <a:xfrm flipV="1">
            <a:off x="5350743"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Line 13"/>
          <p:cNvSpPr>
            <a:spLocks noChangeShapeType="1"/>
          </p:cNvSpPr>
          <p:nvPr/>
        </p:nvSpPr>
        <p:spPr bwMode="auto">
          <a:xfrm flipV="1">
            <a:off x="4126607"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4"/>
          <p:cNvSpPr>
            <a:spLocks noChangeShapeType="1"/>
          </p:cNvSpPr>
          <p:nvPr/>
        </p:nvSpPr>
        <p:spPr bwMode="auto">
          <a:xfrm flipV="1">
            <a:off x="6573292" y="1917411"/>
            <a:ext cx="0" cy="809875"/>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Oval 15"/>
          <p:cNvSpPr>
            <a:spLocks noChangeArrowheads="1"/>
          </p:cNvSpPr>
          <p:nvPr/>
        </p:nvSpPr>
        <p:spPr bwMode="auto">
          <a:xfrm>
            <a:off x="7561684" y="3312836"/>
            <a:ext cx="474663" cy="474809"/>
          </a:xfrm>
          <a:prstGeom prst="ellipse">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16" name="Oval 16"/>
          <p:cNvSpPr>
            <a:spLocks noChangeArrowheads="1"/>
          </p:cNvSpPr>
          <p:nvPr/>
        </p:nvSpPr>
        <p:spPr bwMode="auto">
          <a:xfrm>
            <a:off x="5112619" y="3313629"/>
            <a:ext cx="473075" cy="474809"/>
          </a:xfrm>
          <a:prstGeom prst="ellipse">
            <a:avLst/>
          </a:prstGeom>
          <a:solidFill>
            <a:schemeClr val="accent3"/>
          </a:solidFill>
          <a:ln>
            <a:noFill/>
          </a:ln>
        </p:spPr>
        <p:txBody>
          <a:bodyPr vert="horz" wrap="square" lIns="91440" tIns="45720" rIns="91440" bIns="45720" numCol="1" anchor="t" anchorCtr="0" compatLnSpc="1"/>
          <a:lstStyle/>
          <a:p>
            <a:endParaRPr lang="zh-CN" altLang="en-US"/>
          </a:p>
        </p:txBody>
      </p:sp>
      <p:sp>
        <p:nvSpPr>
          <p:cNvPr id="17" name="Oval 17"/>
          <p:cNvSpPr>
            <a:spLocks noChangeArrowheads="1"/>
          </p:cNvSpPr>
          <p:nvPr/>
        </p:nvSpPr>
        <p:spPr bwMode="auto">
          <a:xfrm>
            <a:off x="6336755" y="1624322"/>
            <a:ext cx="476250" cy="47798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Line 19"/>
          <p:cNvSpPr>
            <a:spLocks noChangeShapeType="1"/>
          </p:cNvSpPr>
          <p:nvPr/>
        </p:nvSpPr>
        <p:spPr bwMode="auto">
          <a:xfrm flipV="1">
            <a:off x="7799016" y="2727286"/>
            <a:ext cx="0" cy="808287"/>
          </a:xfrm>
          <a:prstGeom prst="line">
            <a:avLst/>
          </a:prstGeom>
          <a:noFill/>
          <a:ln w="6350" cap="flat">
            <a:solidFill>
              <a:schemeClr val="bg1">
                <a:lumMod val="50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Oval 20"/>
          <p:cNvSpPr>
            <a:spLocks noChangeArrowheads="1"/>
          </p:cNvSpPr>
          <p:nvPr/>
        </p:nvSpPr>
        <p:spPr bwMode="auto">
          <a:xfrm>
            <a:off x="1296563" y="1626973"/>
            <a:ext cx="473075" cy="477985"/>
          </a:xfrm>
          <a:prstGeom prst="ellipse">
            <a:avLst/>
          </a:prstGeom>
          <a:solidFill>
            <a:schemeClr val="accent6"/>
          </a:solidFill>
          <a:ln>
            <a:noFill/>
          </a:ln>
        </p:spPr>
        <p:txBody>
          <a:bodyPr vert="horz" wrap="square" lIns="91440" tIns="45720" rIns="91440" bIns="45720" numCol="1" anchor="t" anchorCtr="0" compatLnSpc="1"/>
          <a:lstStyle/>
          <a:p>
            <a:endParaRPr lang="zh-CN" altLang="en-US"/>
          </a:p>
        </p:txBody>
      </p:sp>
      <p:sp>
        <p:nvSpPr>
          <p:cNvPr id="21" name="Oval 21"/>
          <p:cNvSpPr>
            <a:spLocks noChangeArrowheads="1"/>
          </p:cNvSpPr>
          <p:nvPr/>
        </p:nvSpPr>
        <p:spPr bwMode="auto">
          <a:xfrm>
            <a:off x="3890071" y="1624323"/>
            <a:ext cx="473075" cy="477985"/>
          </a:xfrm>
          <a:prstGeom prst="ellipse">
            <a:avLst/>
          </a:prstGeom>
          <a:solidFill>
            <a:schemeClr val="accent2"/>
          </a:solidFill>
          <a:ln>
            <a:noFill/>
          </a:ln>
        </p:spPr>
        <p:txBody>
          <a:bodyPr vert="horz" wrap="square" lIns="91440" tIns="45720" rIns="91440" bIns="45720" numCol="1" anchor="t" anchorCtr="0" compatLnSpc="1"/>
          <a:lstStyle/>
          <a:p>
            <a:endParaRPr lang="zh-CN" altLang="en-US"/>
          </a:p>
        </p:txBody>
      </p:sp>
      <p:sp>
        <p:nvSpPr>
          <p:cNvPr id="22" name="Oval 22"/>
          <p:cNvSpPr>
            <a:spLocks noChangeArrowheads="1"/>
          </p:cNvSpPr>
          <p:nvPr/>
        </p:nvSpPr>
        <p:spPr bwMode="auto">
          <a:xfrm>
            <a:off x="2664346" y="3312836"/>
            <a:ext cx="473075" cy="47480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5" name="Freeform 5"/>
          <p:cNvSpPr/>
          <p:nvPr/>
        </p:nvSpPr>
        <p:spPr bwMode="auto">
          <a:xfrm>
            <a:off x="805770" y="2482635"/>
            <a:ext cx="1424666" cy="487714"/>
          </a:xfrm>
          <a:custGeom>
            <a:avLst/>
            <a:gdLst>
              <a:gd name="T0" fmla="*/ 490 w 591"/>
              <a:gd name="T1" fmla="*/ 0 h 202"/>
              <a:gd name="T2" fmla="*/ 101 w 591"/>
              <a:gd name="T3" fmla="*/ 0 h 202"/>
              <a:gd name="T4" fmla="*/ 0 w 591"/>
              <a:gd name="T5" fmla="*/ 101 h 202"/>
              <a:gd name="T6" fmla="*/ 101 w 591"/>
              <a:gd name="T7" fmla="*/ 202 h 202"/>
              <a:gd name="T8" fmla="*/ 490 w 591"/>
              <a:gd name="T9" fmla="*/ 202 h 202"/>
              <a:gd name="T10" fmla="*/ 591 w 591"/>
              <a:gd name="T11" fmla="*/ 101 h 202"/>
              <a:gd name="T12" fmla="*/ 490 w 591"/>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591" h="202">
                <a:moveTo>
                  <a:pt x="490" y="0"/>
                </a:moveTo>
                <a:cubicBezTo>
                  <a:pt x="101" y="0"/>
                  <a:pt x="101" y="0"/>
                  <a:pt x="101" y="0"/>
                </a:cubicBezTo>
                <a:cubicBezTo>
                  <a:pt x="46" y="0"/>
                  <a:pt x="0" y="46"/>
                  <a:pt x="0" y="101"/>
                </a:cubicBezTo>
                <a:cubicBezTo>
                  <a:pt x="0" y="157"/>
                  <a:pt x="46" y="202"/>
                  <a:pt x="101" y="202"/>
                </a:cubicBezTo>
                <a:cubicBezTo>
                  <a:pt x="490" y="202"/>
                  <a:pt x="490" y="202"/>
                  <a:pt x="490" y="202"/>
                </a:cubicBezTo>
                <a:cubicBezTo>
                  <a:pt x="546" y="202"/>
                  <a:pt x="591" y="157"/>
                  <a:pt x="591" y="101"/>
                </a:cubicBezTo>
                <a:cubicBezTo>
                  <a:pt x="591" y="46"/>
                  <a:pt x="546" y="0"/>
                  <a:pt x="490" y="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Freeform 6"/>
          <p:cNvSpPr/>
          <p:nvPr/>
        </p:nvSpPr>
        <p:spPr bwMode="auto">
          <a:xfrm>
            <a:off x="2379595" y="2482635"/>
            <a:ext cx="1045752" cy="487714"/>
          </a:xfrm>
          <a:custGeom>
            <a:avLst/>
            <a:gdLst>
              <a:gd name="T0" fmla="*/ 334 w 434"/>
              <a:gd name="T1" fmla="*/ 0 h 202"/>
              <a:gd name="T2" fmla="*/ 0 w 434"/>
              <a:gd name="T3" fmla="*/ 0 h 202"/>
              <a:gd name="T4" fmla="*/ 60 w 434"/>
              <a:gd name="T5" fmla="*/ 101 h 202"/>
              <a:gd name="T6" fmla="*/ 0 w 434"/>
              <a:gd name="T7" fmla="*/ 202 h 202"/>
              <a:gd name="T8" fmla="*/ 334 w 434"/>
              <a:gd name="T9" fmla="*/ 202 h 202"/>
              <a:gd name="T10" fmla="*/ 434 w 434"/>
              <a:gd name="T11" fmla="*/ 101 h 202"/>
              <a:gd name="T12" fmla="*/ 334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4" y="157"/>
                  <a:pt x="434" y="101"/>
                </a:cubicBezTo>
                <a:cubicBezTo>
                  <a:pt x="434" y="46"/>
                  <a:pt x="389" y="0"/>
                  <a:pt x="334" y="0"/>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7"/>
          <p:cNvSpPr/>
          <p:nvPr/>
        </p:nvSpPr>
        <p:spPr bwMode="auto">
          <a:xfrm>
            <a:off x="3603732" y="2482635"/>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8" name="Freeform 8"/>
          <p:cNvSpPr/>
          <p:nvPr/>
        </p:nvSpPr>
        <p:spPr bwMode="auto">
          <a:xfrm>
            <a:off x="4824921" y="2482635"/>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90" y="202"/>
                  <a:pt x="435" y="157"/>
                  <a:pt x="435" y="101"/>
                </a:cubicBezTo>
                <a:cubicBezTo>
                  <a:pt x="435" y="46"/>
                  <a:pt x="390" y="0"/>
                  <a:pt x="334" y="0"/>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9" name="Freeform 9"/>
          <p:cNvSpPr/>
          <p:nvPr/>
        </p:nvSpPr>
        <p:spPr bwMode="auto">
          <a:xfrm>
            <a:off x="6050646" y="2482635"/>
            <a:ext cx="1048468" cy="487714"/>
          </a:xfrm>
          <a:custGeom>
            <a:avLst/>
            <a:gdLst>
              <a:gd name="T0" fmla="*/ 334 w 435"/>
              <a:gd name="T1" fmla="*/ 0 h 202"/>
              <a:gd name="T2" fmla="*/ 0 w 435"/>
              <a:gd name="T3" fmla="*/ 0 h 202"/>
              <a:gd name="T4" fmla="*/ 60 w 435"/>
              <a:gd name="T5" fmla="*/ 101 h 202"/>
              <a:gd name="T6" fmla="*/ 0 w 435"/>
              <a:gd name="T7" fmla="*/ 202 h 202"/>
              <a:gd name="T8" fmla="*/ 334 w 435"/>
              <a:gd name="T9" fmla="*/ 202 h 202"/>
              <a:gd name="T10" fmla="*/ 435 w 435"/>
              <a:gd name="T11" fmla="*/ 101 h 202"/>
              <a:gd name="T12" fmla="*/ 334 w 435"/>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5" h="202">
                <a:moveTo>
                  <a:pt x="334" y="0"/>
                </a:moveTo>
                <a:cubicBezTo>
                  <a:pt x="0" y="0"/>
                  <a:pt x="0" y="0"/>
                  <a:pt x="0" y="0"/>
                </a:cubicBezTo>
                <a:cubicBezTo>
                  <a:pt x="36" y="20"/>
                  <a:pt x="60" y="58"/>
                  <a:pt x="60" y="101"/>
                </a:cubicBezTo>
                <a:cubicBezTo>
                  <a:pt x="60" y="145"/>
                  <a:pt x="36" y="183"/>
                  <a:pt x="0" y="202"/>
                </a:cubicBezTo>
                <a:cubicBezTo>
                  <a:pt x="334" y="202"/>
                  <a:pt x="334" y="202"/>
                  <a:pt x="334" y="202"/>
                </a:cubicBezTo>
                <a:cubicBezTo>
                  <a:pt x="389" y="202"/>
                  <a:pt x="435" y="157"/>
                  <a:pt x="435" y="101"/>
                </a:cubicBezTo>
                <a:cubicBezTo>
                  <a:pt x="435" y="46"/>
                  <a:pt x="389" y="0"/>
                  <a:pt x="334" y="0"/>
                </a:cubicBez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8" name="Freeform 18"/>
          <p:cNvSpPr/>
          <p:nvPr/>
        </p:nvSpPr>
        <p:spPr bwMode="auto">
          <a:xfrm>
            <a:off x="7276140" y="2482635"/>
            <a:ext cx="1045752" cy="487714"/>
          </a:xfrm>
          <a:custGeom>
            <a:avLst/>
            <a:gdLst>
              <a:gd name="T0" fmla="*/ 333 w 434"/>
              <a:gd name="T1" fmla="*/ 0 h 202"/>
              <a:gd name="T2" fmla="*/ 0 w 434"/>
              <a:gd name="T3" fmla="*/ 0 h 202"/>
              <a:gd name="T4" fmla="*/ 60 w 434"/>
              <a:gd name="T5" fmla="*/ 101 h 202"/>
              <a:gd name="T6" fmla="*/ 0 w 434"/>
              <a:gd name="T7" fmla="*/ 202 h 202"/>
              <a:gd name="T8" fmla="*/ 333 w 434"/>
              <a:gd name="T9" fmla="*/ 202 h 202"/>
              <a:gd name="T10" fmla="*/ 434 w 434"/>
              <a:gd name="T11" fmla="*/ 101 h 202"/>
              <a:gd name="T12" fmla="*/ 333 w 434"/>
              <a:gd name="T13" fmla="*/ 0 h 202"/>
            </a:gdLst>
            <a:ahLst/>
            <a:cxnLst>
              <a:cxn ang="0">
                <a:pos x="T0" y="T1"/>
              </a:cxn>
              <a:cxn ang="0">
                <a:pos x="T2" y="T3"/>
              </a:cxn>
              <a:cxn ang="0">
                <a:pos x="T4" y="T5"/>
              </a:cxn>
              <a:cxn ang="0">
                <a:pos x="T6" y="T7"/>
              </a:cxn>
              <a:cxn ang="0">
                <a:pos x="T8" y="T9"/>
              </a:cxn>
              <a:cxn ang="0">
                <a:pos x="T10" y="T11"/>
              </a:cxn>
              <a:cxn ang="0">
                <a:pos x="T12" y="T13"/>
              </a:cxn>
            </a:cxnLst>
            <a:rect l="0" t="0" r="r" b="b"/>
            <a:pathLst>
              <a:path w="434" h="202">
                <a:moveTo>
                  <a:pt x="333" y="0"/>
                </a:moveTo>
                <a:cubicBezTo>
                  <a:pt x="0" y="0"/>
                  <a:pt x="0" y="0"/>
                  <a:pt x="0" y="0"/>
                </a:cubicBezTo>
                <a:cubicBezTo>
                  <a:pt x="35" y="20"/>
                  <a:pt x="60" y="58"/>
                  <a:pt x="60" y="101"/>
                </a:cubicBezTo>
                <a:cubicBezTo>
                  <a:pt x="60" y="145"/>
                  <a:pt x="35" y="183"/>
                  <a:pt x="0" y="202"/>
                </a:cubicBezTo>
                <a:cubicBezTo>
                  <a:pt x="333" y="202"/>
                  <a:pt x="333" y="202"/>
                  <a:pt x="333" y="202"/>
                </a:cubicBezTo>
                <a:cubicBezTo>
                  <a:pt x="389" y="202"/>
                  <a:pt x="434" y="157"/>
                  <a:pt x="434" y="101"/>
                </a:cubicBezTo>
                <a:cubicBezTo>
                  <a:pt x="434" y="46"/>
                  <a:pt x="389" y="0"/>
                  <a:pt x="333" y="0"/>
                </a:cubicBez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23" name="Freeform 10"/>
          <p:cNvSpPr>
            <a:spLocks noEditPoints="1"/>
          </p:cNvSpPr>
          <p:nvPr/>
        </p:nvSpPr>
        <p:spPr bwMode="auto">
          <a:xfrm>
            <a:off x="7710908" y="3430753"/>
            <a:ext cx="177800" cy="238974"/>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4" name="Freeform 11"/>
          <p:cNvSpPr>
            <a:spLocks noEditPoints="1"/>
          </p:cNvSpPr>
          <p:nvPr/>
        </p:nvSpPr>
        <p:spPr bwMode="auto">
          <a:xfrm>
            <a:off x="5249868" y="3432587"/>
            <a:ext cx="198574" cy="235305"/>
          </a:xfrm>
          <a:custGeom>
            <a:avLst/>
            <a:gdLst>
              <a:gd name="T0" fmla="*/ 116 w 162"/>
              <a:gd name="T1" fmla="*/ 53 h 192"/>
              <a:gd name="T2" fmla="*/ 101 w 162"/>
              <a:gd name="T3" fmla="*/ 89 h 192"/>
              <a:gd name="T4" fmla="*/ 101 w 162"/>
              <a:gd name="T5" fmla="*/ 90 h 192"/>
              <a:gd name="T6" fmla="*/ 122 w 162"/>
              <a:gd name="T7" fmla="*/ 109 h 192"/>
              <a:gd name="T8" fmla="*/ 150 w 162"/>
              <a:gd name="T9" fmla="*/ 121 h 192"/>
              <a:gd name="T10" fmla="*/ 150 w 162"/>
              <a:gd name="T11" fmla="*/ 180 h 192"/>
              <a:gd name="T12" fmla="*/ 121 w 162"/>
              <a:gd name="T13" fmla="*/ 192 h 192"/>
              <a:gd name="T14" fmla="*/ 28 w 162"/>
              <a:gd name="T15" fmla="*/ 185 h 192"/>
              <a:gd name="T16" fmla="*/ 28 w 162"/>
              <a:gd name="T17" fmla="*/ 178 h 192"/>
              <a:gd name="T18" fmla="*/ 12 w 162"/>
              <a:gd name="T19" fmla="*/ 178 h 192"/>
              <a:gd name="T20" fmla="*/ 0 w 162"/>
              <a:gd name="T21" fmla="*/ 161 h 192"/>
              <a:gd name="T22" fmla="*/ 4 w 162"/>
              <a:gd name="T23" fmla="*/ 123 h 192"/>
              <a:gd name="T24" fmla="*/ 30 w 162"/>
              <a:gd name="T25" fmla="*/ 89 h 192"/>
              <a:gd name="T26" fmla="*/ 15 w 162"/>
              <a:gd name="T27" fmla="*/ 53 h 192"/>
              <a:gd name="T28" fmla="*/ 117 w 162"/>
              <a:gd name="T29" fmla="*/ 130 h 192"/>
              <a:gd name="T30" fmla="*/ 117 w 162"/>
              <a:gd name="T31" fmla="*/ 146 h 192"/>
              <a:gd name="T32" fmla="*/ 97 w 162"/>
              <a:gd name="T33" fmla="*/ 151 h 192"/>
              <a:gd name="T34" fmla="*/ 117 w 162"/>
              <a:gd name="T35" fmla="*/ 155 h 192"/>
              <a:gd name="T36" fmla="*/ 122 w 162"/>
              <a:gd name="T37" fmla="*/ 176 h 192"/>
              <a:gd name="T38" fmla="*/ 126 w 162"/>
              <a:gd name="T39" fmla="*/ 155 h 192"/>
              <a:gd name="T40" fmla="*/ 146 w 162"/>
              <a:gd name="T41" fmla="*/ 151 h 192"/>
              <a:gd name="T42" fmla="*/ 126 w 162"/>
              <a:gd name="T43" fmla="*/ 146 h 192"/>
              <a:gd name="T44" fmla="*/ 117 w 162"/>
              <a:gd name="T45" fmla="*/ 130 h 192"/>
              <a:gd name="T46" fmla="*/ 99 w 162"/>
              <a:gd name="T47" fmla="*/ 128 h 192"/>
              <a:gd name="T48" fmla="*/ 99 w 162"/>
              <a:gd name="T49" fmla="*/ 174 h 192"/>
              <a:gd name="T50" fmla="*/ 144 w 162"/>
              <a:gd name="T51" fmla="*/ 174 h 192"/>
              <a:gd name="T52" fmla="*/ 144 w 162"/>
              <a:gd name="T53" fmla="*/ 128 h 192"/>
              <a:gd name="T54" fmla="*/ 99 w 162"/>
              <a:gd name="T55" fmla="*/ 128 h 192"/>
              <a:gd name="T56" fmla="*/ 103 w 162"/>
              <a:gd name="T57" fmla="*/ 113 h 192"/>
              <a:gd name="T58" fmla="*/ 66 w 162"/>
              <a:gd name="T59" fmla="*/ 105 h 192"/>
              <a:gd name="T60" fmla="*/ 17 w 162"/>
              <a:gd name="T61" fmla="*/ 129 h 192"/>
              <a:gd name="T62" fmla="*/ 15 w 162"/>
              <a:gd name="T63" fmla="*/ 161 h 192"/>
              <a:gd name="T64" fmla="*/ 34 w 162"/>
              <a:gd name="T65" fmla="*/ 163 h 192"/>
              <a:gd name="T66" fmla="*/ 38 w 162"/>
              <a:gd name="T67" fmla="*/ 138 h 192"/>
              <a:gd name="T68" fmla="*/ 43 w 162"/>
              <a:gd name="T69" fmla="*/ 170 h 192"/>
              <a:gd name="T70" fmla="*/ 43 w 162"/>
              <a:gd name="T71" fmla="*/ 177 h 192"/>
              <a:gd name="T72" fmla="*/ 81 w 162"/>
              <a:gd name="T73" fmla="*/ 151 h 192"/>
              <a:gd name="T74" fmla="*/ 93 w 162"/>
              <a:gd name="T75" fmla="*/ 121 h 192"/>
              <a:gd name="T76" fmla="*/ 103 w 162"/>
              <a:gd name="T77" fmla="*/ 113 h 192"/>
              <a:gd name="T78" fmla="*/ 66 w 162"/>
              <a:gd name="T79" fmla="*/ 16 h 192"/>
              <a:gd name="T80" fmla="*/ 66 w 162"/>
              <a:gd name="T81" fmla="*/ 89 h 192"/>
              <a:gd name="T82" fmla="*/ 66 w 162"/>
              <a:gd name="T83"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92">
                <a:moveTo>
                  <a:pt x="66" y="0"/>
                </a:moveTo>
                <a:cubicBezTo>
                  <a:pt x="93" y="0"/>
                  <a:pt x="116" y="24"/>
                  <a:pt x="116" y="53"/>
                </a:cubicBezTo>
                <a:cubicBezTo>
                  <a:pt x="116" y="67"/>
                  <a:pt x="110" y="80"/>
                  <a:pt x="101" y="89"/>
                </a:cubicBezTo>
                <a:cubicBezTo>
                  <a:pt x="101" y="89"/>
                  <a:pt x="101" y="89"/>
                  <a:pt x="101" y="89"/>
                </a:cubicBezTo>
                <a:cubicBezTo>
                  <a:pt x="101" y="89"/>
                  <a:pt x="101" y="89"/>
                  <a:pt x="101" y="89"/>
                </a:cubicBezTo>
                <a:cubicBezTo>
                  <a:pt x="101" y="90"/>
                  <a:pt x="101" y="90"/>
                  <a:pt x="101" y="90"/>
                </a:cubicBezTo>
                <a:cubicBezTo>
                  <a:pt x="107" y="96"/>
                  <a:pt x="114" y="102"/>
                  <a:pt x="119" y="109"/>
                </a:cubicBezTo>
                <a:cubicBezTo>
                  <a:pt x="120" y="109"/>
                  <a:pt x="121" y="109"/>
                  <a:pt x="122" y="109"/>
                </a:cubicBezTo>
                <a:cubicBezTo>
                  <a:pt x="133" y="109"/>
                  <a:pt x="143" y="114"/>
                  <a:pt x="150" y="121"/>
                </a:cubicBezTo>
                <a:cubicBezTo>
                  <a:pt x="150" y="121"/>
                  <a:pt x="150" y="121"/>
                  <a:pt x="150" y="121"/>
                </a:cubicBezTo>
                <a:cubicBezTo>
                  <a:pt x="158" y="129"/>
                  <a:pt x="162" y="139"/>
                  <a:pt x="162" y="151"/>
                </a:cubicBezTo>
                <a:cubicBezTo>
                  <a:pt x="162" y="162"/>
                  <a:pt x="158" y="173"/>
                  <a:pt x="150" y="180"/>
                </a:cubicBezTo>
                <a:cubicBezTo>
                  <a:pt x="143" y="188"/>
                  <a:pt x="133" y="192"/>
                  <a:pt x="122" y="192"/>
                </a:cubicBezTo>
                <a:cubicBezTo>
                  <a:pt x="121" y="192"/>
                  <a:pt x="121" y="192"/>
                  <a:pt x="121" y="192"/>
                </a:cubicBezTo>
                <a:cubicBezTo>
                  <a:pt x="35" y="192"/>
                  <a:pt x="35" y="192"/>
                  <a:pt x="35" y="192"/>
                </a:cubicBezTo>
                <a:cubicBezTo>
                  <a:pt x="31" y="192"/>
                  <a:pt x="28" y="189"/>
                  <a:pt x="28" y="185"/>
                </a:cubicBezTo>
                <a:cubicBezTo>
                  <a:pt x="28" y="185"/>
                  <a:pt x="28" y="185"/>
                  <a:pt x="28" y="185"/>
                </a:cubicBezTo>
                <a:cubicBezTo>
                  <a:pt x="28" y="178"/>
                  <a:pt x="28" y="178"/>
                  <a:pt x="28" y="178"/>
                </a:cubicBezTo>
                <a:cubicBezTo>
                  <a:pt x="14" y="178"/>
                  <a:pt x="14" y="178"/>
                  <a:pt x="14" y="178"/>
                </a:cubicBezTo>
                <a:cubicBezTo>
                  <a:pt x="13" y="178"/>
                  <a:pt x="13" y="178"/>
                  <a:pt x="12" y="178"/>
                </a:cubicBezTo>
                <a:cubicBezTo>
                  <a:pt x="8" y="177"/>
                  <a:pt x="5" y="175"/>
                  <a:pt x="3" y="172"/>
                </a:cubicBezTo>
                <a:cubicBezTo>
                  <a:pt x="1" y="169"/>
                  <a:pt x="0" y="165"/>
                  <a:pt x="0" y="161"/>
                </a:cubicBezTo>
                <a:cubicBezTo>
                  <a:pt x="0" y="145"/>
                  <a:pt x="0" y="145"/>
                  <a:pt x="0" y="145"/>
                </a:cubicBezTo>
                <a:cubicBezTo>
                  <a:pt x="0" y="137"/>
                  <a:pt x="1" y="130"/>
                  <a:pt x="4" y="123"/>
                </a:cubicBezTo>
                <a:cubicBezTo>
                  <a:pt x="9" y="109"/>
                  <a:pt x="20" y="100"/>
                  <a:pt x="30" y="90"/>
                </a:cubicBezTo>
                <a:cubicBezTo>
                  <a:pt x="30" y="89"/>
                  <a:pt x="30" y="89"/>
                  <a:pt x="30" y="89"/>
                </a:cubicBezTo>
                <a:cubicBezTo>
                  <a:pt x="30" y="89"/>
                  <a:pt x="30" y="89"/>
                  <a:pt x="30" y="89"/>
                </a:cubicBezTo>
                <a:cubicBezTo>
                  <a:pt x="20" y="80"/>
                  <a:pt x="15" y="66"/>
                  <a:pt x="15" y="53"/>
                </a:cubicBezTo>
                <a:cubicBezTo>
                  <a:pt x="15" y="24"/>
                  <a:pt x="38" y="0"/>
                  <a:pt x="66" y="0"/>
                </a:cubicBezTo>
                <a:close/>
                <a:moveTo>
                  <a:pt x="117" y="130"/>
                </a:moveTo>
                <a:cubicBezTo>
                  <a:pt x="117" y="130"/>
                  <a:pt x="117" y="130"/>
                  <a:pt x="117" y="130"/>
                </a:cubicBezTo>
                <a:cubicBezTo>
                  <a:pt x="117" y="146"/>
                  <a:pt x="117" y="146"/>
                  <a:pt x="117" y="146"/>
                </a:cubicBezTo>
                <a:cubicBezTo>
                  <a:pt x="102" y="146"/>
                  <a:pt x="102" y="146"/>
                  <a:pt x="102" y="146"/>
                </a:cubicBezTo>
                <a:cubicBezTo>
                  <a:pt x="99" y="146"/>
                  <a:pt x="97" y="148"/>
                  <a:pt x="97" y="151"/>
                </a:cubicBezTo>
                <a:cubicBezTo>
                  <a:pt x="97" y="153"/>
                  <a:pt x="99" y="155"/>
                  <a:pt x="102" y="155"/>
                </a:cubicBezTo>
                <a:cubicBezTo>
                  <a:pt x="117" y="155"/>
                  <a:pt x="117" y="155"/>
                  <a:pt x="117" y="155"/>
                </a:cubicBezTo>
                <a:cubicBezTo>
                  <a:pt x="117" y="171"/>
                  <a:pt x="117" y="171"/>
                  <a:pt x="117" y="171"/>
                </a:cubicBezTo>
                <a:cubicBezTo>
                  <a:pt x="117" y="174"/>
                  <a:pt x="119" y="176"/>
                  <a:pt x="122" y="176"/>
                </a:cubicBezTo>
                <a:cubicBezTo>
                  <a:pt x="124" y="176"/>
                  <a:pt x="126" y="174"/>
                  <a:pt x="126" y="171"/>
                </a:cubicBezTo>
                <a:cubicBezTo>
                  <a:pt x="126" y="155"/>
                  <a:pt x="126" y="155"/>
                  <a:pt x="126" y="155"/>
                </a:cubicBezTo>
                <a:cubicBezTo>
                  <a:pt x="141" y="155"/>
                  <a:pt x="141" y="155"/>
                  <a:pt x="141" y="155"/>
                </a:cubicBezTo>
                <a:cubicBezTo>
                  <a:pt x="144" y="155"/>
                  <a:pt x="146" y="153"/>
                  <a:pt x="146" y="151"/>
                </a:cubicBezTo>
                <a:cubicBezTo>
                  <a:pt x="146" y="148"/>
                  <a:pt x="144" y="146"/>
                  <a:pt x="141" y="146"/>
                </a:cubicBezTo>
                <a:cubicBezTo>
                  <a:pt x="126" y="146"/>
                  <a:pt x="126" y="146"/>
                  <a:pt x="126" y="146"/>
                </a:cubicBezTo>
                <a:cubicBezTo>
                  <a:pt x="126" y="130"/>
                  <a:pt x="126" y="130"/>
                  <a:pt x="126" y="130"/>
                </a:cubicBezTo>
                <a:cubicBezTo>
                  <a:pt x="126" y="124"/>
                  <a:pt x="117" y="124"/>
                  <a:pt x="117" y="130"/>
                </a:cubicBezTo>
                <a:close/>
                <a:moveTo>
                  <a:pt x="99" y="128"/>
                </a:moveTo>
                <a:cubicBezTo>
                  <a:pt x="99" y="128"/>
                  <a:pt x="99" y="128"/>
                  <a:pt x="99" y="128"/>
                </a:cubicBezTo>
                <a:cubicBezTo>
                  <a:pt x="94" y="133"/>
                  <a:pt x="90" y="142"/>
                  <a:pt x="90" y="151"/>
                </a:cubicBezTo>
                <a:cubicBezTo>
                  <a:pt x="90" y="160"/>
                  <a:pt x="94" y="168"/>
                  <a:pt x="99" y="174"/>
                </a:cubicBezTo>
                <a:cubicBezTo>
                  <a:pt x="105" y="179"/>
                  <a:pt x="113" y="183"/>
                  <a:pt x="122" y="183"/>
                </a:cubicBezTo>
                <a:cubicBezTo>
                  <a:pt x="130" y="183"/>
                  <a:pt x="138" y="179"/>
                  <a:pt x="144" y="174"/>
                </a:cubicBezTo>
                <a:cubicBezTo>
                  <a:pt x="150" y="168"/>
                  <a:pt x="153" y="160"/>
                  <a:pt x="153" y="151"/>
                </a:cubicBezTo>
                <a:cubicBezTo>
                  <a:pt x="153" y="142"/>
                  <a:pt x="150" y="134"/>
                  <a:pt x="144" y="128"/>
                </a:cubicBezTo>
                <a:cubicBezTo>
                  <a:pt x="144" y="128"/>
                  <a:pt x="144" y="128"/>
                  <a:pt x="144" y="128"/>
                </a:cubicBezTo>
                <a:cubicBezTo>
                  <a:pt x="132" y="115"/>
                  <a:pt x="112" y="115"/>
                  <a:pt x="99" y="128"/>
                </a:cubicBezTo>
                <a:close/>
                <a:moveTo>
                  <a:pt x="103" y="113"/>
                </a:moveTo>
                <a:cubicBezTo>
                  <a:pt x="103" y="113"/>
                  <a:pt x="103" y="113"/>
                  <a:pt x="103" y="113"/>
                </a:cubicBezTo>
                <a:cubicBezTo>
                  <a:pt x="99" y="108"/>
                  <a:pt x="93" y="103"/>
                  <a:pt x="89" y="99"/>
                </a:cubicBezTo>
                <a:cubicBezTo>
                  <a:pt x="82" y="103"/>
                  <a:pt x="74" y="105"/>
                  <a:pt x="66" y="105"/>
                </a:cubicBezTo>
                <a:cubicBezTo>
                  <a:pt x="57" y="105"/>
                  <a:pt x="49" y="103"/>
                  <a:pt x="42" y="99"/>
                </a:cubicBezTo>
                <a:cubicBezTo>
                  <a:pt x="34" y="107"/>
                  <a:pt x="22" y="117"/>
                  <a:pt x="17" y="129"/>
                </a:cubicBezTo>
                <a:cubicBezTo>
                  <a:pt x="15" y="134"/>
                  <a:pt x="15" y="139"/>
                  <a:pt x="15" y="145"/>
                </a:cubicBezTo>
                <a:cubicBezTo>
                  <a:pt x="15" y="161"/>
                  <a:pt x="15" y="161"/>
                  <a:pt x="15" y="161"/>
                </a:cubicBezTo>
                <a:cubicBezTo>
                  <a:pt x="15" y="162"/>
                  <a:pt x="15" y="162"/>
                  <a:pt x="15" y="163"/>
                </a:cubicBezTo>
                <a:cubicBezTo>
                  <a:pt x="34" y="163"/>
                  <a:pt x="34" y="163"/>
                  <a:pt x="34" y="163"/>
                </a:cubicBezTo>
                <a:cubicBezTo>
                  <a:pt x="34" y="143"/>
                  <a:pt x="34" y="143"/>
                  <a:pt x="34" y="143"/>
                </a:cubicBezTo>
                <a:cubicBezTo>
                  <a:pt x="34" y="140"/>
                  <a:pt x="36" y="138"/>
                  <a:pt x="38" y="138"/>
                </a:cubicBezTo>
                <a:cubicBezTo>
                  <a:pt x="41" y="138"/>
                  <a:pt x="43" y="140"/>
                  <a:pt x="43" y="143"/>
                </a:cubicBezTo>
                <a:cubicBezTo>
                  <a:pt x="43" y="170"/>
                  <a:pt x="43" y="170"/>
                  <a:pt x="43" y="170"/>
                </a:cubicBezTo>
                <a:cubicBezTo>
                  <a:pt x="43" y="170"/>
                  <a:pt x="43" y="170"/>
                  <a:pt x="43" y="170"/>
                </a:cubicBezTo>
                <a:cubicBezTo>
                  <a:pt x="43" y="177"/>
                  <a:pt x="43" y="177"/>
                  <a:pt x="43" y="177"/>
                </a:cubicBezTo>
                <a:cubicBezTo>
                  <a:pt x="90" y="177"/>
                  <a:pt x="90" y="177"/>
                  <a:pt x="90" y="177"/>
                </a:cubicBezTo>
                <a:cubicBezTo>
                  <a:pt x="85" y="170"/>
                  <a:pt x="81" y="161"/>
                  <a:pt x="81" y="151"/>
                </a:cubicBezTo>
                <a:cubicBezTo>
                  <a:pt x="81" y="139"/>
                  <a:pt x="86" y="129"/>
                  <a:pt x="93" y="121"/>
                </a:cubicBezTo>
                <a:cubicBezTo>
                  <a:pt x="93" y="121"/>
                  <a:pt x="93" y="121"/>
                  <a:pt x="93" y="121"/>
                </a:cubicBezTo>
                <a:cubicBezTo>
                  <a:pt x="93" y="121"/>
                  <a:pt x="93" y="121"/>
                  <a:pt x="93" y="121"/>
                </a:cubicBezTo>
                <a:cubicBezTo>
                  <a:pt x="96" y="118"/>
                  <a:pt x="99" y="115"/>
                  <a:pt x="103" y="113"/>
                </a:cubicBezTo>
                <a:close/>
                <a:moveTo>
                  <a:pt x="66" y="16"/>
                </a:moveTo>
                <a:cubicBezTo>
                  <a:pt x="66" y="16"/>
                  <a:pt x="66" y="16"/>
                  <a:pt x="66" y="16"/>
                </a:cubicBezTo>
                <a:cubicBezTo>
                  <a:pt x="46" y="16"/>
                  <a:pt x="30" y="32"/>
                  <a:pt x="30" y="53"/>
                </a:cubicBezTo>
                <a:cubicBezTo>
                  <a:pt x="30" y="73"/>
                  <a:pt x="46" y="89"/>
                  <a:pt x="66" y="89"/>
                </a:cubicBezTo>
                <a:cubicBezTo>
                  <a:pt x="85" y="89"/>
                  <a:pt x="101" y="73"/>
                  <a:pt x="101" y="53"/>
                </a:cubicBezTo>
                <a:cubicBezTo>
                  <a:pt x="101" y="32"/>
                  <a:pt x="85" y="16"/>
                  <a:pt x="66" y="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 name="Freeform 12"/>
          <p:cNvSpPr>
            <a:spLocks noEditPoints="1"/>
          </p:cNvSpPr>
          <p:nvPr/>
        </p:nvSpPr>
        <p:spPr bwMode="auto">
          <a:xfrm>
            <a:off x="6473149" y="1728366"/>
            <a:ext cx="203462" cy="268309"/>
          </a:xfrm>
          <a:custGeom>
            <a:avLst/>
            <a:gdLst>
              <a:gd name="T0" fmla="*/ 149 w 166"/>
              <a:gd name="T1" fmla="*/ 196 h 219"/>
              <a:gd name="T2" fmla="*/ 136 w 166"/>
              <a:gd name="T3" fmla="*/ 207 h 219"/>
              <a:gd name="T4" fmla="*/ 93 w 166"/>
              <a:gd name="T5" fmla="*/ 218 h 219"/>
              <a:gd name="T6" fmla="*/ 53 w 166"/>
              <a:gd name="T7" fmla="*/ 200 h 219"/>
              <a:gd name="T8" fmla="*/ 53 w 166"/>
              <a:gd name="T9" fmla="*/ 200 h 219"/>
              <a:gd name="T10" fmla="*/ 53 w 166"/>
              <a:gd name="T11" fmla="*/ 200 h 219"/>
              <a:gd name="T12" fmla="*/ 42 w 166"/>
              <a:gd name="T13" fmla="*/ 186 h 219"/>
              <a:gd name="T14" fmla="*/ 20 w 166"/>
              <a:gd name="T15" fmla="*/ 148 h 219"/>
              <a:gd name="T16" fmla="*/ 20 w 166"/>
              <a:gd name="T17" fmla="*/ 147 h 219"/>
              <a:gd name="T18" fmla="*/ 7 w 166"/>
              <a:gd name="T19" fmla="*/ 125 h 219"/>
              <a:gd name="T20" fmla="*/ 23 w 166"/>
              <a:gd name="T21" fmla="*/ 93 h 219"/>
              <a:gd name="T22" fmla="*/ 43 w 166"/>
              <a:gd name="T23" fmla="*/ 103 h 219"/>
              <a:gd name="T24" fmla="*/ 43 w 166"/>
              <a:gd name="T25" fmla="*/ 104 h 219"/>
              <a:gd name="T26" fmla="*/ 45 w 166"/>
              <a:gd name="T27" fmla="*/ 107 h 219"/>
              <a:gd name="T28" fmla="*/ 45 w 166"/>
              <a:gd name="T29" fmla="*/ 35 h 219"/>
              <a:gd name="T30" fmla="*/ 74 w 166"/>
              <a:gd name="T31" fmla="*/ 18 h 219"/>
              <a:gd name="T32" fmla="*/ 110 w 166"/>
              <a:gd name="T33" fmla="*/ 18 h 219"/>
              <a:gd name="T34" fmla="*/ 138 w 166"/>
              <a:gd name="T35" fmla="*/ 34 h 219"/>
              <a:gd name="T36" fmla="*/ 138 w 166"/>
              <a:gd name="T37" fmla="*/ 35 h 219"/>
              <a:gd name="T38" fmla="*/ 139 w 166"/>
              <a:gd name="T39" fmla="*/ 35 h 219"/>
              <a:gd name="T40" fmla="*/ 166 w 166"/>
              <a:gd name="T41" fmla="*/ 53 h 219"/>
              <a:gd name="T42" fmla="*/ 166 w 166"/>
              <a:gd name="T43" fmla="*/ 150 h 219"/>
              <a:gd name="T44" fmla="*/ 162 w 166"/>
              <a:gd name="T45" fmla="*/ 175 h 219"/>
              <a:gd name="T46" fmla="*/ 149 w 166"/>
              <a:gd name="T47" fmla="*/ 196 h 219"/>
              <a:gd name="T48" fmla="*/ 128 w 166"/>
              <a:gd name="T49" fmla="*/ 194 h 219"/>
              <a:gd name="T50" fmla="*/ 128 w 166"/>
              <a:gd name="T51" fmla="*/ 194 h 219"/>
              <a:gd name="T52" fmla="*/ 138 w 166"/>
              <a:gd name="T53" fmla="*/ 185 h 219"/>
              <a:gd name="T54" fmla="*/ 148 w 166"/>
              <a:gd name="T55" fmla="*/ 169 h 219"/>
              <a:gd name="T56" fmla="*/ 151 w 166"/>
              <a:gd name="T57" fmla="*/ 150 h 219"/>
              <a:gd name="T58" fmla="*/ 151 w 166"/>
              <a:gd name="T59" fmla="*/ 53 h 219"/>
              <a:gd name="T60" fmla="*/ 143 w 166"/>
              <a:gd name="T61" fmla="*/ 53 h 219"/>
              <a:gd name="T62" fmla="*/ 143 w 166"/>
              <a:gd name="T63" fmla="*/ 99 h 219"/>
              <a:gd name="T64" fmla="*/ 123 w 166"/>
              <a:gd name="T65" fmla="*/ 99 h 219"/>
              <a:gd name="T66" fmla="*/ 123 w 166"/>
              <a:gd name="T67" fmla="*/ 34 h 219"/>
              <a:gd name="T68" fmla="*/ 115 w 166"/>
              <a:gd name="T69" fmla="*/ 34 h 219"/>
              <a:gd name="T70" fmla="*/ 115 w 166"/>
              <a:gd name="T71" fmla="*/ 34 h 219"/>
              <a:gd name="T72" fmla="*/ 115 w 166"/>
              <a:gd name="T73" fmla="*/ 99 h 219"/>
              <a:gd name="T74" fmla="*/ 96 w 166"/>
              <a:gd name="T75" fmla="*/ 99 h 219"/>
              <a:gd name="T76" fmla="*/ 96 w 166"/>
              <a:gd name="T77" fmla="*/ 24 h 219"/>
              <a:gd name="T78" fmla="*/ 88 w 166"/>
              <a:gd name="T79" fmla="*/ 24 h 219"/>
              <a:gd name="T80" fmla="*/ 88 w 166"/>
              <a:gd name="T81" fmla="*/ 99 h 219"/>
              <a:gd name="T82" fmla="*/ 68 w 166"/>
              <a:gd name="T83" fmla="*/ 99 h 219"/>
              <a:gd name="T84" fmla="*/ 68 w 166"/>
              <a:gd name="T85" fmla="*/ 35 h 219"/>
              <a:gd name="T86" fmla="*/ 60 w 166"/>
              <a:gd name="T87" fmla="*/ 35 h 219"/>
              <a:gd name="T88" fmla="*/ 60 w 166"/>
              <a:gd name="T89" fmla="*/ 125 h 219"/>
              <a:gd name="T90" fmla="*/ 41 w 166"/>
              <a:gd name="T91" fmla="*/ 130 h 219"/>
              <a:gd name="T92" fmla="*/ 31 w 166"/>
              <a:gd name="T93" fmla="*/ 112 h 219"/>
              <a:gd name="T94" fmla="*/ 20 w 166"/>
              <a:gd name="T95" fmla="*/ 117 h 219"/>
              <a:gd name="T96" fmla="*/ 33 w 166"/>
              <a:gd name="T97" fmla="*/ 140 h 219"/>
              <a:gd name="T98" fmla="*/ 33 w 166"/>
              <a:gd name="T99" fmla="*/ 140 h 219"/>
              <a:gd name="T100" fmla="*/ 55 w 166"/>
              <a:gd name="T101" fmla="*/ 178 h 219"/>
              <a:gd name="T102" fmla="*/ 63 w 166"/>
              <a:gd name="T103" fmla="*/ 189 h 219"/>
              <a:gd name="T104" fmla="*/ 95 w 166"/>
              <a:gd name="T105" fmla="*/ 203 h 219"/>
              <a:gd name="T106" fmla="*/ 128 w 166"/>
              <a:gd name="T107" fmla="*/ 19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6" h="219">
                <a:moveTo>
                  <a:pt x="149" y="196"/>
                </a:moveTo>
                <a:cubicBezTo>
                  <a:pt x="145" y="200"/>
                  <a:pt x="141" y="204"/>
                  <a:pt x="136" y="207"/>
                </a:cubicBezTo>
                <a:cubicBezTo>
                  <a:pt x="123" y="216"/>
                  <a:pt x="108" y="219"/>
                  <a:pt x="93" y="218"/>
                </a:cubicBezTo>
                <a:cubicBezTo>
                  <a:pt x="79" y="217"/>
                  <a:pt x="65" y="211"/>
                  <a:pt x="53" y="200"/>
                </a:cubicBezTo>
                <a:cubicBezTo>
                  <a:pt x="53" y="200"/>
                  <a:pt x="53" y="200"/>
                  <a:pt x="53" y="200"/>
                </a:cubicBezTo>
                <a:cubicBezTo>
                  <a:pt x="53" y="200"/>
                  <a:pt x="53" y="200"/>
                  <a:pt x="53" y="200"/>
                </a:cubicBezTo>
                <a:cubicBezTo>
                  <a:pt x="49" y="196"/>
                  <a:pt x="45" y="191"/>
                  <a:pt x="42" y="186"/>
                </a:cubicBezTo>
                <a:cubicBezTo>
                  <a:pt x="20" y="148"/>
                  <a:pt x="20" y="148"/>
                  <a:pt x="20" y="148"/>
                </a:cubicBezTo>
                <a:cubicBezTo>
                  <a:pt x="20" y="147"/>
                  <a:pt x="20" y="147"/>
                  <a:pt x="20" y="147"/>
                </a:cubicBezTo>
                <a:cubicBezTo>
                  <a:pt x="7" y="125"/>
                  <a:pt x="7" y="125"/>
                  <a:pt x="7" y="125"/>
                </a:cubicBezTo>
                <a:cubicBezTo>
                  <a:pt x="0" y="111"/>
                  <a:pt x="8" y="95"/>
                  <a:pt x="23" y="93"/>
                </a:cubicBezTo>
                <a:cubicBezTo>
                  <a:pt x="29" y="93"/>
                  <a:pt x="37" y="95"/>
                  <a:pt x="43" y="103"/>
                </a:cubicBezTo>
                <a:cubicBezTo>
                  <a:pt x="43" y="103"/>
                  <a:pt x="43" y="104"/>
                  <a:pt x="43" y="104"/>
                </a:cubicBezTo>
                <a:cubicBezTo>
                  <a:pt x="45" y="107"/>
                  <a:pt x="45" y="107"/>
                  <a:pt x="45" y="107"/>
                </a:cubicBezTo>
                <a:cubicBezTo>
                  <a:pt x="45" y="35"/>
                  <a:pt x="45" y="35"/>
                  <a:pt x="45" y="35"/>
                </a:cubicBezTo>
                <a:cubicBezTo>
                  <a:pt x="45" y="19"/>
                  <a:pt x="61" y="11"/>
                  <a:pt x="74" y="18"/>
                </a:cubicBezTo>
                <a:cubicBezTo>
                  <a:pt x="79" y="0"/>
                  <a:pt x="104" y="1"/>
                  <a:pt x="110" y="18"/>
                </a:cubicBezTo>
                <a:cubicBezTo>
                  <a:pt x="122" y="11"/>
                  <a:pt x="138" y="19"/>
                  <a:pt x="138" y="34"/>
                </a:cubicBezTo>
                <a:cubicBezTo>
                  <a:pt x="138" y="35"/>
                  <a:pt x="138" y="35"/>
                  <a:pt x="138" y="35"/>
                </a:cubicBezTo>
                <a:cubicBezTo>
                  <a:pt x="139" y="35"/>
                  <a:pt x="139" y="35"/>
                  <a:pt x="139" y="35"/>
                </a:cubicBezTo>
                <a:cubicBezTo>
                  <a:pt x="152" y="30"/>
                  <a:pt x="166" y="38"/>
                  <a:pt x="166" y="53"/>
                </a:cubicBezTo>
                <a:cubicBezTo>
                  <a:pt x="166" y="150"/>
                  <a:pt x="166" y="150"/>
                  <a:pt x="166" y="150"/>
                </a:cubicBezTo>
                <a:cubicBezTo>
                  <a:pt x="166" y="158"/>
                  <a:pt x="165" y="167"/>
                  <a:pt x="162" y="175"/>
                </a:cubicBezTo>
                <a:cubicBezTo>
                  <a:pt x="159" y="182"/>
                  <a:pt x="155" y="190"/>
                  <a:pt x="149" y="196"/>
                </a:cubicBezTo>
                <a:close/>
                <a:moveTo>
                  <a:pt x="128" y="194"/>
                </a:moveTo>
                <a:cubicBezTo>
                  <a:pt x="128" y="194"/>
                  <a:pt x="128" y="194"/>
                  <a:pt x="128" y="194"/>
                </a:cubicBezTo>
                <a:cubicBezTo>
                  <a:pt x="132" y="192"/>
                  <a:pt x="135" y="189"/>
                  <a:pt x="138" y="185"/>
                </a:cubicBezTo>
                <a:cubicBezTo>
                  <a:pt x="142" y="181"/>
                  <a:pt x="146" y="175"/>
                  <a:pt x="148" y="169"/>
                </a:cubicBezTo>
                <a:cubicBezTo>
                  <a:pt x="150" y="163"/>
                  <a:pt x="151" y="157"/>
                  <a:pt x="151" y="150"/>
                </a:cubicBezTo>
                <a:cubicBezTo>
                  <a:pt x="151" y="53"/>
                  <a:pt x="151" y="53"/>
                  <a:pt x="151" y="53"/>
                </a:cubicBezTo>
                <a:cubicBezTo>
                  <a:pt x="151" y="47"/>
                  <a:pt x="143" y="47"/>
                  <a:pt x="143" y="53"/>
                </a:cubicBezTo>
                <a:cubicBezTo>
                  <a:pt x="143" y="99"/>
                  <a:pt x="143" y="99"/>
                  <a:pt x="143" y="99"/>
                </a:cubicBezTo>
                <a:cubicBezTo>
                  <a:pt x="143" y="111"/>
                  <a:pt x="123" y="111"/>
                  <a:pt x="123" y="99"/>
                </a:cubicBezTo>
                <a:cubicBezTo>
                  <a:pt x="123" y="34"/>
                  <a:pt x="123" y="34"/>
                  <a:pt x="123" y="34"/>
                </a:cubicBezTo>
                <a:cubicBezTo>
                  <a:pt x="123" y="29"/>
                  <a:pt x="115" y="29"/>
                  <a:pt x="115" y="34"/>
                </a:cubicBezTo>
                <a:cubicBezTo>
                  <a:pt x="115" y="34"/>
                  <a:pt x="115" y="34"/>
                  <a:pt x="115" y="34"/>
                </a:cubicBezTo>
                <a:cubicBezTo>
                  <a:pt x="115" y="99"/>
                  <a:pt x="115" y="99"/>
                  <a:pt x="115" y="99"/>
                </a:cubicBezTo>
                <a:cubicBezTo>
                  <a:pt x="115" y="111"/>
                  <a:pt x="96" y="111"/>
                  <a:pt x="96" y="99"/>
                </a:cubicBezTo>
                <a:cubicBezTo>
                  <a:pt x="96" y="24"/>
                  <a:pt x="96" y="24"/>
                  <a:pt x="96" y="24"/>
                </a:cubicBezTo>
                <a:cubicBezTo>
                  <a:pt x="96" y="18"/>
                  <a:pt x="88" y="19"/>
                  <a:pt x="88" y="24"/>
                </a:cubicBezTo>
                <a:cubicBezTo>
                  <a:pt x="88" y="99"/>
                  <a:pt x="88" y="99"/>
                  <a:pt x="88" y="99"/>
                </a:cubicBezTo>
                <a:cubicBezTo>
                  <a:pt x="88" y="111"/>
                  <a:pt x="68" y="111"/>
                  <a:pt x="68" y="99"/>
                </a:cubicBezTo>
                <a:cubicBezTo>
                  <a:pt x="68" y="35"/>
                  <a:pt x="68" y="35"/>
                  <a:pt x="68" y="35"/>
                </a:cubicBezTo>
                <a:cubicBezTo>
                  <a:pt x="68" y="29"/>
                  <a:pt x="60" y="29"/>
                  <a:pt x="60" y="35"/>
                </a:cubicBezTo>
                <a:cubicBezTo>
                  <a:pt x="60" y="125"/>
                  <a:pt x="60" y="125"/>
                  <a:pt x="60" y="125"/>
                </a:cubicBezTo>
                <a:cubicBezTo>
                  <a:pt x="60" y="135"/>
                  <a:pt x="46" y="139"/>
                  <a:pt x="41" y="130"/>
                </a:cubicBezTo>
                <a:cubicBezTo>
                  <a:pt x="31" y="112"/>
                  <a:pt x="31" y="112"/>
                  <a:pt x="31" y="112"/>
                </a:cubicBezTo>
                <a:cubicBezTo>
                  <a:pt x="26" y="106"/>
                  <a:pt x="16" y="110"/>
                  <a:pt x="20" y="117"/>
                </a:cubicBezTo>
                <a:cubicBezTo>
                  <a:pt x="33" y="140"/>
                  <a:pt x="33" y="140"/>
                  <a:pt x="33" y="140"/>
                </a:cubicBezTo>
                <a:cubicBezTo>
                  <a:pt x="33" y="140"/>
                  <a:pt x="33" y="140"/>
                  <a:pt x="33" y="140"/>
                </a:cubicBezTo>
                <a:cubicBezTo>
                  <a:pt x="55" y="178"/>
                  <a:pt x="55" y="178"/>
                  <a:pt x="55" y="178"/>
                </a:cubicBezTo>
                <a:cubicBezTo>
                  <a:pt x="57" y="182"/>
                  <a:pt x="60" y="186"/>
                  <a:pt x="63" y="189"/>
                </a:cubicBezTo>
                <a:cubicBezTo>
                  <a:pt x="72" y="197"/>
                  <a:pt x="83" y="202"/>
                  <a:pt x="95" y="203"/>
                </a:cubicBezTo>
                <a:cubicBezTo>
                  <a:pt x="106" y="204"/>
                  <a:pt x="118" y="201"/>
                  <a:pt x="128" y="19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 name="Freeform 13"/>
          <p:cNvSpPr>
            <a:spLocks noEditPoints="1"/>
          </p:cNvSpPr>
          <p:nvPr/>
        </p:nvSpPr>
        <p:spPr bwMode="auto">
          <a:xfrm>
            <a:off x="4008990" y="1753608"/>
            <a:ext cx="235234" cy="219414"/>
          </a:xfrm>
          <a:custGeom>
            <a:avLst/>
            <a:gdLst>
              <a:gd name="T0" fmla="*/ 70 w 192"/>
              <a:gd name="T1" fmla="*/ 76 h 179"/>
              <a:gd name="T2" fmla="*/ 70 w 192"/>
              <a:gd name="T3" fmla="*/ 97 h 179"/>
              <a:gd name="T4" fmla="*/ 50 w 192"/>
              <a:gd name="T5" fmla="*/ 97 h 179"/>
              <a:gd name="T6" fmla="*/ 50 w 192"/>
              <a:gd name="T7" fmla="*/ 76 h 179"/>
              <a:gd name="T8" fmla="*/ 96 w 192"/>
              <a:gd name="T9" fmla="*/ 0 h 179"/>
              <a:gd name="T10" fmla="*/ 163 w 192"/>
              <a:gd name="T11" fmla="*/ 25 h 179"/>
              <a:gd name="T12" fmla="*/ 163 w 192"/>
              <a:gd name="T13" fmla="*/ 148 h 179"/>
              <a:gd name="T14" fmla="*/ 73 w 192"/>
              <a:gd name="T15" fmla="*/ 170 h 179"/>
              <a:gd name="T16" fmla="*/ 31 w 192"/>
              <a:gd name="T17" fmla="*/ 177 h 179"/>
              <a:gd name="T18" fmla="*/ 24 w 192"/>
              <a:gd name="T19" fmla="*/ 179 h 179"/>
              <a:gd name="T20" fmla="*/ 13 w 192"/>
              <a:gd name="T21" fmla="*/ 170 h 179"/>
              <a:gd name="T22" fmla="*/ 13 w 192"/>
              <a:gd name="T23" fmla="*/ 162 h 179"/>
              <a:gd name="T24" fmla="*/ 5 w 192"/>
              <a:gd name="T25" fmla="*/ 115 h 179"/>
              <a:gd name="T26" fmla="*/ 28 w 192"/>
              <a:gd name="T27" fmla="*/ 25 h 179"/>
              <a:gd name="T28" fmla="*/ 153 w 192"/>
              <a:gd name="T29" fmla="*/ 37 h 179"/>
              <a:gd name="T30" fmla="*/ 96 w 192"/>
              <a:gd name="T31" fmla="*/ 16 h 179"/>
              <a:gd name="T32" fmla="*/ 14 w 192"/>
              <a:gd name="T33" fmla="*/ 86 h 179"/>
              <a:gd name="T34" fmla="*/ 31 w 192"/>
              <a:gd name="T35" fmla="*/ 130 h 179"/>
              <a:gd name="T36" fmla="*/ 28 w 192"/>
              <a:gd name="T37" fmla="*/ 162 h 179"/>
              <a:gd name="T38" fmla="*/ 57 w 192"/>
              <a:gd name="T39" fmla="*/ 149 h 179"/>
              <a:gd name="T40" fmla="*/ 96 w 192"/>
              <a:gd name="T41" fmla="*/ 157 h 179"/>
              <a:gd name="T42" fmla="*/ 177 w 192"/>
              <a:gd name="T43" fmla="*/ 86 h 179"/>
              <a:gd name="T44" fmla="*/ 64 w 192"/>
              <a:gd name="T45" fmla="*/ 83 h 179"/>
              <a:gd name="T46" fmla="*/ 60 w 192"/>
              <a:gd name="T47" fmla="*/ 81 h 179"/>
              <a:gd name="T48" fmla="*/ 55 w 192"/>
              <a:gd name="T49" fmla="*/ 86 h 179"/>
              <a:gd name="T50" fmla="*/ 60 w 192"/>
              <a:gd name="T51" fmla="*/ 92 h 179"/>
              <a:gd name="T52" fmla="*/ 65 w 192"/>
              <a:gd name="T53" fmla="*/ 86 h 179"/>
              <a:gd name="T54" fmla="*/ 96 w 192"/>
              <a:gd name="T55" fmla="*/ 72 h 179"/>
              <a:gd name="T56" fmla="*/ 105 w 192"/>
              <a:gd name="T57" fmla="*/ 76 h 179"/>
              <a:gd name="T58" fmla="*/ 105 w 192"/>
              <a:gd name="T59" fmla="*/ 97 h 179"/>
              <a:gd name="T60" fmla="*/ 86 w 192"/>
              <a:gd name="T61" fmla="*/ 97 h 179"/>
              <a:gd name="T62" fmla="*/ 86 w 192"/>
              <a:gd name="T63" fmla="*/ 76 h 179"/>
              <a:gd name="T64" fmla="*/ 99 w 192"/>
              <a:gd name="T65" fmla="*/ 83 h 179"/>
              <a:gd name="T66" fmla="*/ 96 w 192"/>
              <a:gd name="T67" fmla="*/ 81 h 179"/>
              <a:gd name="T68" fmla="*/ 90 w 192"/>
              <a:gd name="T69" fmla="*/ 86 h 179"/>
              <a:gd name="T70" fmla="*/ 96 w 192"/>
              <a:gd name="T71" fmla="*/ 92 h 179"/>
              <a:gd name="T72" fmla="*/ 101 w 192"/>
              <a:gd name="T73" fmla="*/ 86 h 179"/>
              <a:gd name="T74" fmla="*/ 131 w 192"/>
              <a:gd name="T75" fmla="*/ 72 h 179"/>
              <a:gd name="T76" fmla="*/ 141 w 192"/>
              <a:gd name="T77" fmla="*/ 76 h 179"/>
              <a:gd name="T78" fmla="*/ 141 w 192"/>
              <a:gd name="T79" fmla="*/ 97 h 179"/>
              <a:gd name="T80" fmla="*/ 121 w 192"/>
              <a:gd name="T81" fmla="*/ 97 h 179"/>
              <a:gd name="T82" fmla="*/ 121 w 192"/>
              <a:gd name="T83" fmla="*/ 76 h 179"/>
              <a:gd name="T84" fmla="*/ 135 w 192"/>
              <a:gd name="T85" fmla="*/ 83 h 179"/>
              <a:gd name="T86" fmla="*/ 131 w 192"/>
              <a:gd name="T87" fmla="*/ 81 h 179"/>
              <a:gd name="T88" fmla="*/ 126 w 192"/>
              <a:gd name="T89" fmla="*/ 86 h 179"/>
              <a:gd name="T90" fmla="*/ 131 w 192"/>
              <a:gd name="T91" fmla="*/ 92 h 179"/>
              <a:gd name="T92" fmla="*/ 136 w 192"/>
              <a:gd name="T93" fmla="*/ 8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79">
                <a:moveTo>
                  <a:pt x="60" y="72"/>
                </a:moveTo>
                <a:cubicBezTo>
                  <a:pt x="64" y="72"/>
                  <a:pt x="67" y="74"/>
                  <a:pt x="70" y="76"/>
                </a:cubicBezTo>
                <a:cubicBezTo>
                  <a:pt x="73" y="79"/>
                  <a:pt x="74" y="82"/>
                  <a:pt x="74" y="86"/>
                </a:cubicBezTo>
                <a:cubicBezTo>
                  <a:pt x="74" y="90"/>
                  <a:pt x="73" y="94"/>
                  <a:pt x="70" y="97"/>
                </a:cubicBezTo>
                <a:cubicBezTo>
                  <a:pt x="67" y="99"/>
                  <a:pt x="64" y="101"/>
                  <a:pt x="60" y="101"/>
                </a:cubicBezTo>
                <a:cubicBezTo>
                  <a:pt x="56" y="101"/>
                  <a:pt x="53" y="99"/>
                  <a:pt x="50" y="97"/>
                </a:cubicBezTo>
                <a:cubicBezTo>
                  <a:pt x="48" y="94"/>
                  <a:pt x="46" y="90"/>
                  <a:pt x="46" y="86"/>
                </a:cubicBezTo>
                <a:cubicBezTo>
                  <a:pt x="46" y="82"/>
                  <a:pt x="48" y="79"/>
                  <a:pt x="50" y="76"/>
                </a:cubicBezTo>
                <a:cubicBezTo>
                  <a:pt x="53" y="74"/>
                  <a:pt x="56" y="72"/>
                  <a:pt x="60" y="72"/>
                </a:cubicBezTo>
                <a:close/>
                <a:moveTo>
                  <a:pt x="96" y="0"/>
                </a:moveTo>
                <a:cubicBezTo>
                  <a:pt x="96" y="0"/>
                  <a:pt x="96" y="0"/>
                  <a:pt x="96" y="0"/>
                </a:cubicBezTo>
                <a:cubicBezTo>
                  <a:pt x="122" y="0"/>
                  <a:pt x="146" y="10"/>
                  <a:pt x="163" y="25"/>
                </a:cubicBezTo>
                <a:cubicBezTo>
                  <a:pt x="181" y="41"/>
                  <a:pt x="192" y="62"/>
                  <a:pt x="192" y="86"/>
                </a:cubicBezTo>
                <a:cubicBezTo>
                  <a:pt x="192" y="110"/>
                  <a:pt x="181" y="132"/>
                  <a:pt x="163" y="148"/>
                </a:cubicBezTo>
                <a:cubicBezTo>
                  <a:pt x="146" y="163"/>
                  <a:pt x="122" y="172"/>
                  <a:pt x="96" y="172"/>
                </a:cubicBezTo>
                <a:cubicBezTo>
                  <a:pt x="88" y="172"/>
                  <a:pt x="80" y="172"/>
                  <a:pt x="73" y="170"/>
                </a:cubicBezTo>
                <a:cubicBezTo>
                  <a:pt x="66" y="169"/>
                  <a:pt x="60" y="167"/>
                  <a:pt x="54" y="164"/>
                </a:cubicBezTo>
                <a:cubicBezTo>
                  <a:pt x="31" y="177"/>
                  <a:pt x="31" y="177"/>
                  <a:pt x="31" y="177"/>
                </a:cubicBezTo>
                <a:cubicBezTo>
                  <a:pt x="29" y="178"/>
                  <a:pt x="27" y="179"/>
                  <a:pt x="24" y="179"/>
                </a:cubicBezTo>
                <a:cubicBezTo>
                  <a:pt x="24" y="179"/>
                  <a:pt x="24" y="179"/>
                  <a:pt x="24" y="179"/>
                </a:cubicBezTo>
                <a:cubicBezTo>
                  <a:pt x="22" y="178"/>
                  <a:pt x="19" y="177"/>
                  <a:pt x="17" y="176"/>
                </a:cubicBezTo>
                <a:cubicBezTo>
                  <a:pt x="15" y="174"/>
                  <a:pt x="14" y="172"/>
                  <a:pt x="13" y="170"/>
                </a:cubicBezTo>
                <a:cubicBezTo>
                  <a:pt x="13" y="170"/>
                  <a:pt x="13" y="170"/>
                  <a:pt x="13" y="170"/>
                </a:cubicBezTo>
                <a:cubicBezTo>
                  <a:pt x="12" y="167"/>
                  <a:pt x="12" y="165"/>
                  <a:pt x="13" y="162"/>
                </a:cubicBezTo>
                <a:cubicBezTo>
                  <a:pt x="18" y="137"/>
                  <a:pt x="18" y="137"/>
                  <a:pt x="18" y="137"/>
                </a:cubicBezTo>
                <a:cubicBezTo>
                  <a:pt x="13" y="131"/>
                  <a:pt x="8" y="123"/>
                  <a:pt x="5" y="115"/>
                </a:cubicBezTo>
                <a:cubicBezTo>
                  <a:pt x="2" y="106"/>
                  <a:pt x="0" y="96"/>
                  <a:pt x="0" y="86"/>
                </a:cubicBezTo>
                <a:cubicBezTo>
                  <a:pt x="0" y="62"/>
                  <a:pt x="10" y="41"/>
                  <a:pt x="28" y="25"/>
                </a:cubicBezTo>
                <a:cubicBezTo>
                  <a:pt x="45" y="10"/>
                  <a:pt x="69" y="0"/>
                  <a:pt x="96" y="0"/>
                </a:cubicBezTo>
                <a:close/>
                <a:moveTo>
                  <a:pt x="153" y="37"/>
                </a:moveTo>
                <a:cubicBezTo>
                  <a:pt x="153" y="37"/>
                  <a:pt x="153" y="37"/>
                  <a:pt x="153" y="37"/>
                </a:cubicBezTo>
                <a:cubicBezTo>
                  <a:pt x="139" y="24"/>
                  <a:pt x="118" y="16"/>
                  <a:pt x="96" y="16"/>
                </a:cubicBezTo>
                <a:cubicBezTo>
                  <a:pt x="73" y="16"/>
                  <a:pt x="52" y="24"/>
                  <a:pt x="38" y="37"/>
                </a:cubicBezTo>
                <a:cubicBezTo>
                  <a:pt x="23" y="49"/>
                  <a:pt x="14" y="67"/>
                  <a:pt x="14" y="86"/>
                </a:cubicBezTo>
                <a:cubicBezTo>
                  <a:pt x="14" y="94"/>
                  <a:pt x="16" y="102"/>
                  <a:pt x="19" y="109"/>
                </a:cubicBezTo>
                <a:cubicBezTo>
                  <a:pt x="22" y="117"/>
                  <a:pt x="26" y="124"/>
                  <a:pt x="31" y="130"/>
                </a:cubicBezTo>
                <a:cubicBezTo>
                  <a:pt x="33" y="131"/>
                  <a:pt x="34" y="134"/>
                  <a:pt x="33" y="137"/>
                </a:cubicBezTo>
                <a:cubicBezTo>
                  <a:pt x="28" y="162"/>
                  <a:pt x="28" y="162"/>
                  <a:pt x="28" y="162"/>
                </a:cubicBezTo>
                <a:cubicBezTo>
                  <a:pt x="51" y="149"/>
                  <a:pt x="51" y="149"/>
                  <a:pt x="51" y="149"/>
                </a:cubicBezTo>
                <a:cubicBezTo>
                  <a:pt x="53" y="148"/>
                  <a:pt x="55" y="148"/>
                  <a:pt x="57" y="149"/>
                </a:cubicBezTo>
                <a:cubicBezTo>
                  <a:pt x="63" y="152"/>
                  <a:pt x="69" y="154"/>
                  <a:pt x="76" y="155"/>
                </a:cubicBezTo>
                <a:cubicBezTo>
                  <a:pt x="82" y="157"/>
                  <a:pt x="89" y="157"/>
                  <a:pt x="96" y="157"/>
                </a:cubicBezTo>
                <a:cubicBezTo>
                  <a:pt x="118" y="157"/>
                  <a:pt x="139" y="149"/>
                  <a:pt x="153" y="136"/>
                </a:cubicBezTo>
                <a:cubicBezTo>
                  <a:pt x="168" y="123"/>
                  <a:pt x="177" y="106"/>
                  <a:pt x="177" y="86"/>
                </a:cubicBezTo>
                <a:cubicBezTo>
                  <a:pt x="177" y="67"/>
                  <a:pt x="168" y="49"/>
                  <a:pt x="153" y="37"/>
                </a:cubicBezTo>
                <a:close/>
                <a:moveTo>
                  <a:pt x="64" y="83"/>
                </a:moveTo>
                <a:cubicBezTo>
                  <a:pt x="64" y="83"/>
                  <a:pt x="64" y="83"/>
                  <a:pt x="64" y="83"/>
                </a:cubicBezTo>
                <a:cubicBezTo>
                  <a:pt x="63" y="82"/>
                  <a:pt x="62" y="81"/>
                  <a:pt x="60" y="81"/>
                </a:cubicBezTo>
                <a:cubicBezTo>
                  <a:pt x="59" y="81"/>
                  <a:pt x="57" y="82"/>
                  <a:pt x="56" y="83"/>
                </a:cubicBezTo>
                <a:cubicBezTo>
                  <a:pt x="56" y="84"/>
                  <a:pt x="55" y="85"/>
                  <a:pt x="55" y="86"/>
                </a:cubicBezTo>
                <a:cubicBezTo>
                  <a:pt x="55" y="88"/>
                  <a:pt x="56" y="89"/>
                  <a:pt x="56" y="90"/>
                </a:cubicBezTo>
                <a:cubicBezTo>
                  <a:pt x="57" y="91"/>
                  <a:pt x="59" y="92"/>
                  <a:pt x="60" y="92"/>
                </a:cubicBezTo>
                <a:cubicBezTo>
                  <a:pt x="62" y="92"/>
                  <a:pt x="63" y="91"/>
                  <a:pt x="64" y="90"/>
                </a:cubicBezTo>
                <a:cubicBezTo>
                  <a:pt x="65" y="89"/>
                  <a:pt x="65" y="88"/>
                  <a:pt x="65" y="86"/>
                </a:cubicBezTo>
                <a:cubicBezTo>
                  <a:pt x="65" y="85"/>
                  <a:pt x="65" y="84"/>
                  <a:pt x="64" y="83"/>
                </a:cubicBezTo>
                <a:close/>
                <a:moveTo>
                  <a:pt x="96" y="72"/>
                </a:moveTo>
                <a:cubicBezTo>
                  <a:pt x="96" y="72"/>
                  <a:pt x="96" y="72"/>
                  <a:pt x="96" y="72"/>
                </a:cubicBezTo>
                <a:cubicBezTo>
                  <a:pt x="99" y="72"/>
                  <a:pt x="103" y="74"/>
                  <a:pt x="105" y="76"/>
                </a:cubicBezTo>
                <a:cubicBezTo>
                  <a:pt x="108" y="79"/>
                  <a:pt x="110" y="82"/>
                  <a:pt x="110" y="86"/>
                </a:cubicBezTo>
                <a:cubicBezTo>
                  <a:pt x="110" y="90"/>
                  <a:pt x="108" y="94"/>
                  <a:pt x="105" y="97"/>
                </a:cubicBezTo>
                <a:cubicBezTo>
                  <a:pt x="103" y="99"/>
                  <a:pt x="99" y="101"/>
                  <a:pt x="96" y="101"/>
                </a:cubicBezTo>
                <a:cubicBezTo>
                  <a:pt x="92" y="101"/>
                  <a:pt x="88" y="99"/>
                  <a:pt x="86" y="97"/>
                </a:cubicBezTo>
                <a:cubicBezTo>
                  <a:pt x="83" y="94"/>
                  <a:pt x="82" y="90"/>
                  <a:pt x="82" y="86"/>
                </a:cubicBezTo>
                <a:cubicBezTo>
                  <a:pt x="82" y="82"/>
                  <a:pt x="83" y="79"/>
                  <a:pt x="86" y="76"/>
                </a:cubicBezTo>
                <a:cubicBezTo>
                  <a:pt x="88" y="74"/>
                  <a:pt x="92" y="72"/>
                  <a:pt x="96" y="72"/>
                </a:cubicBezTo>
                <a:close/>
                <a:moveTo>
                  <a:pt x="99" y="83"/>
                </a:moveTo>
                <a:cubicBezTo>
                  <a:pt x="99" y="83"/>
                  <a:pt x="99" y="83"/>
                  <a:pt x="99" y="83"/>
                </a:cubicBezTo>
                <a:cubicBezTo>
                  <a:pt x="98" y="82"/>
                  <a:pt x="97" y="81"/>
                  <a:pt x="96" y="81"/>
                </a:cubicBezTo>
                <a:cubicBezTo>
                  <a:pt x="94" y="81"/>
                  <a:pt x="93" y="82"/>
                  <a:pt x="92" y="83"/>
                </a:cubicBezTo>
                <a:cubicBezTo>
                  <a:pt x="91" y="84"/>
                  <a:pt x="90" y="85"/>
                  <a:pt x="90" y="86"/>
                </a:cubicBezTo>
                <a:cubicBezTo>
                  <a:pt x="90" y="88"/>
                  <a:pt x="91" y="89"/>
                  <a:pt x="92" y="90"/>
                </a:cubicBezTo>
                <a:cubicBezTo>
                  <a:pt x="93" y="91"/>
                  <a:pt x="94" y="92"/>
                  <a:pt x="96" y="92"/>
                </a:cubicBezTo>
                <a:cubicBezTo>
                  <a:pt x="97" y="92"/>
                  <a:pt x="98" y="91"/>
                  <a:pt x="99" y="90"/>
                </a:cubicBezTo>
                <a:cubicBezTo>
                  <a:pt x="100" y="89"/>
                  <a:pt x="101" y="88"/>
                  <a:pt x="101" y="86"/>
                </a:cubicBezTo>
                <a:cubicBezTo>
                  <a:pt x="101" y="85"/>
                  <a:pt x="100" y="84"/>
                  <a:pt x="99" y="83"/>
                </a:cubicBezTo>
                <a:close/>
                <a:moveTo>
                  <a:pt x="131" y="72"/>
                </a:moveTo>
                <a:cubicBezTo>
                  <a:pt x="131" y="72"/>
                  <a:pt x="131" y="72"/>
                  <a:pt x="131" y="72"/>
                </a:cubicBezTo>
                <a:cubicBezTo>
                  <a:pt x="135" y="72"/>
                  <a:pt x="138" y="74"/>
                  <a:pt x="141" y="76"/>
                </a:cubicBezTo>
                <a:cubicBezTo>
                  <a:pt x="143" y="79"/>
                  <a:pt x="145" y="82"/>
                  <a:pt x="145" y="86"/>
                </a:cubicBezTo>
                <a:cubicBezTo>
                  <a:pt x="145" y="90"/>
                  <a:pt x="143" y="94"/>
                  <a:pt x="141" y="97"/>
                </a:cubicBezTo>
                <a:cubicBezTo>
                  <a:pt x="138" y="99"/>
                  <a:pt x="135" y="101"/>
                  <a:pt x="131" y="101"/>
                </a:cubicBezTo>
                <a:cubicBezTo>
                  <a:pt x="127" y="101"/>
                  <a:pt x="124" y="99"/>
                  <a:pt x="121" y="97"/>
                </a:cubicBezTo>
                <a:cubicBezTo>
                  <a:pt x="119" y="94"/>
                  <a:pt x="117" y="90"/>
                  <a:pt x="117" y="86"/>
                </a:cubicBezTo>
                <a:cubicBezTo>
                  <a:pt x="117" y="82"/>
                  <a:pt x="119" y="79"/>
                  <a:pt x="121" y="76"/>
                </a:cubicBezTo>
                <a:cubicBezTo>
                  <a:pt x="124" y="74"/>
                  <a:pt x="127" y="72"/>
                  <a:pt x="131" y="72"/>
                </a:cubicBezTo>
                <a:close/>
                <a:moveTo>
                  <a:pt x="135" y="83"/>
                </a:moveTo>
                <a:cubicBezTo>
                  <a:pt x="135" y="83"/>
                  <a:pt x="135" y="83"/>
                  <a:pt x="135" y="83"/>
                </a:cubicBezTo>
                <a:cubicBezTo>
                  <a:pt x="134" y="82"/>
                  <a:pt x="132" y="81"/>
                  <a:pt x="131" y="81"/>
                </a:cubicBezTo>
                <a:cubicBezTo>
                  <a:pt x="130" y="81"/>
                  <a:pt x="128" y="82"/>
                  <a:pt x="127" y="83"/>
                </a:cubicBezTo>
                <a:cubicBezTo>
                  <a:pt x="126" y="84"/>
                  <a:pt x="126" y="85"/>
                  <a:pt x="126" y="86"/>
                </a:cubicBezTo>
                <a:cubicBezTo>
                  <a:pt x="126" y="88"/>
                  <a:pt x="126" y="89"/>
                  <a:pt x="127" y="90"/>
                </a:cubicBezTo>
                <a:cubicBezTo>
                  <a:pt x="128" y="91"/>
                  <a:pt x="130" y="92"/>
                  <a:pt x="131" y="92"/>
                </a:cubicBezTo>
                <a:cubicBezTo>
                  <a:pt x="132" y="92"/>
                  <a:pt x="134" y="91"/>
                  <a:pt x="135" y="90"/>
                </a:cubicBezTo>
                <a:cubicBezTo>
                  <a:pt x="136" y="89"/>
                  <a:pt x="136" y="88"/>
                  <a:pt x="136" y="86"/>
                </a:cubicBezTo>
                <a:cubicBezTo>
                  <a:pt x="136" y="85"/>
                  <a:pt x="136" y="84"/>
                  <a:pt x="135" y="8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 name="Rectangle 24"/>
          <p:cNvSpPr>
            <a:spLocks noChangeArrowheads="1"/>
          </p:cNvSpPr>
          <p:nvPr/>
        </p:nvSpPr>
        <p:spPr bwMode="auto">
          <a:xfrm>
            <a:off x="788639" y="3213597"/>
            <a:ext cx="1466850" cy="619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800" b="1" dirty="0" smtClean="0">
                <a:solidFill>
                  <a:schemeClr val="bg1">
                    <a:lumMod val="50000"/>
                  </a:schemeClr>
                </a:solidFill>
              </a:rPr>
              <a:t>加载驱动</a:t>
            </a:r>
            <a:endParaRPr lang="en-US" altLang="zh-CN" sz="800" b="1" dirty="0" smtClean="0">
              <a:solidFill>
                <a:schemeClr val="bg1">
                  <a:lumMod val="50000"/>
                </a:schemeClr>
              </a:solidFill>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1" name="Freeform 21"/>
          <p:cNvSpPr>
            <a:spLocks noEditPoints="1"/>
          </p:cNvSpPr>
          <p:nvPr/>
        </p:nvSpPr>
        <p:spPr bwMode="auto">
          <a:xfrm>
            <a:off x="1412949" y="1753608"/>
            <a:ext cx="240302" cy="245718"/>
          </a:xfrm>
          <a:custGeom>
            <a:avLst/>
            <a:gdLst>
              <a:gd name="T0" fmla="*/ 26 w 90"/>
              <a:gd name="T1" fmla="*/ 19 h 91"/>
              <a:gd name="T2" fmla="*/ 19 w 90"/>
              <a:gd name="T3" fmla="*/ 26 h 91"/>
              <a:gd name="T4" fmla="*/ 18 w 90"/>
              <a:gd name="T5" fmla="*/ 34 h 91"/>
              <a:gd name="T6" fmla="*/ 22 w 90"/>
              <a:gd name="T7" fmla="*/ 29 h 91"/>
              <a:gd name="T8" fmla="*/ 29 w 90"/>
              <a:gd name="T9" fmla="*/ 23 h 91"/>
              <a:gd name="T10" fmla="*/ 33 w 90"/>
              <a:gd name="T11" fmla="*/ 18 h 91"/>
              <a:gd name="T12" fmla="*/ 89 w 90"/>
              <a:gd name="T13" fmla="*/ 84 h 91"/>
              <a:gd name="T14" fmla="*/ 73 w 90"/>
              <a:gd name="T15" fmla="*/ 67 h 91"/>
              <a:gd name="T16" fmla="*/ 82 w 90"/>
              <a:gd name="T17" fmla="*/ 41 h 91"/>
              <a:gd name="T18" fmla="*/ 79 w 90"/>
              <a:gd name="T19" fmla="*/ 25 h 91"/>
              <a:gd name="T20" fmla="*/ 70 w 90"/>
              <a:gd name="T21" fmla="*/ 12 h 91"/>
              <a:gd name="T22" fmla="*/ 41 w 90"/>
              <a:gd name="T23" fmla="*/ 0 h 91"/>
              <a:gd name="T24" fmla="*/ 3 w 90"/>
              <a:gd name="T25" fmla="*/ 25 h 91"/>
              <a:gd name="T26" fmla="*/ 3 w 90"/>
              <a:gd name="T27" fmla="*/ 57 h 91"/>
              <a:gd name="T28" fmla="*/ 12 w 90"/>
              <a:gd name="T29" fmla="*/ 70 h 91"/>
              <a:gd name="T30" fmla="*/ 25 w 90"/>
              <a:gd name="T31" fmla="*/ 79 h 91"/>
              <a:gd name="T32" fmla="*/ 25 w 90"/>
              <a:gd name="T33" fmla="*/ 79 h 91"/>
              <a:gd name="T34" fmla="*/ 57 w 90"/>
              <a:gd name="T35" fmla="*/ 79 h 91"/>
              <a:gd name="T36" fmla="*/ 84 w 90"/>
              <a:gd name="T37" fmla="*/ 89 h 91"/>
              <a:gd name="T38" fmla="*/ 89 w 90"/>
              <a:gd name="T39" fmla="*/ 84 h 91"/>
              <a:gd name="T40" fmla="*/ 65 w 90"/>
              <a:gd name="T41" fmla="*/ 65 h 91"/>
              <a:gd name="T42" fmla="*/ 54 w 90"/>
              <a:gd name="T43" fmla="*/ 72 h 91"/>
              <a:gd name="T44" fmla="*/ 28 w 90"/>
              <a:gd name="T45" fmla="*/ 72 h 91"/>
              <a:gd name="T46" fmla="*/ 17 w 90"/>
              <a:gd name="T47" fmla="*/ 65 h 91"/>
              <a:gd name="T48" fmla="*/ 17 w 90"/>
              <a:gd name="T49" fmla="*/ 65 h 91"/>
              <a:gd name="T50" fmla="*/ 10 w 90"/>
              <a:gd name="T51" fmla="*/ 54 h 91"/>
              <a:gd name="T52" fmla="*/ 10 w 90"/>
              <a:gd name="T53" fmla="*/ 28 h 91"/>
              <a:gd name="T54" fmla="*/ 41 w 90"/>
              <a:gd name="T55" fmla="*/ 7 h 91"/>
              <a:gd name="T56" fmla="*/ 65 w 90"/>
              <a:gd name="T57" fmla="*/ 17 h 91"/>
              <a:gd name="T58" fmla="*/ 72 w 90"/>
              <a:gd name="T59" fmla="*/ 28 h 91"/>
              <a:gd name="T60" fmla="*/ 75 w 90"/>
              <a:gd name="T61" fmla="*/ 41 h 91"/>
              <a:gd name="T62" fmla="*/ 65 w 90"/>
              <a:gd name="T63" fmla="*/ 65 h 91"/>
              <a:gd name="T64" fmla="*/ 65 w 90"/>
              <a:gd name="T65" fmla="*/ 39 h 91"/>
              <a:gd name="T66" fmla="*/ 61 w 90"/>
              <a:gd name="T67" fmla="*/ 50 h 91"/>
              <a:gd name="T68" fmla="*/ 57 w 90"/>
              <a:gd name="T69" fmla="*/ 57 h 91"/>
              <a:gd name="T70" fmla="*/ 41 w 90"/>
              <a:gd name="T71" fmla="*/ 63 h 91"/>
              <a:gd name="T72" fmla="*/ 41 w 90"/>
              <a:gd name="T73" fmla="*/ 68 h 91"/>
              <a:gd name="T74" fmla="*/ 60 w 90"/>
              <a:gd name="T75" fmla="*/ 60 h 91"/>
              <a:gd name="T76" fmla="*/ 66 w 90"/>
              <a:gd name="T77" fmla="*/ 51 h 91"/>
              <a:gd name="T78" fmla="*/ 65 w 90"/>
              <a:gd name="T79"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 h="91">
                <a:moveTo>
                  <a:pt x="30" y="16"/>
                </a:moveTo>
                <a:cubicBezTo>
                  <a:pt x="29" y="17"/>
                  <a:pt x="27" y="18"/>
                  <a:pt x="26" y="19"/>
                </a:cubicBezTo>
                <a:cubicBezTo>
                  <a:pt x="25" y="20"/>
                  <a:pt x="23" y="21"/>
                  <a:pt x="22" y="22"/>
                </a:cubicBezTo>
                <a:cubicBezTo>
                  <a:pt x="21" y="23"/>
                  <a:pt x="20" y="25"/>
                  <a:pt x="19" y="26"/>
                </a:cubicBezTo>
                <a:cubicBezTo>
                  <a:pt x="18" y="28"/>
                  <a:pt x="17" y="29"/>
                  <a:pt x="16" y="31"/>
                </a:cubicBezTo>
                <a:cubicBezTo>
                  <a:pt x="16" y="32"/>
                  <a:pt x="16" y="33"/>
                  <a:pt x="18" y="34"/>
                </a:cubicBezTo>
                <a:cubicBezTo>
                  <a:pt x="19" y="34"/>
                  <a:pt x="20" y="34"/>
                  <a:pt x="20" y="32"/>
                </a:cubicBezTo>
                <a:cubicBezTo>
                  <a:pt x="21" y="31"/>
                  <a:pt x="22" y="30"/>
                  <a:pt x="22" y="29"/>
                </a:cubicBezTo>
                <a:cubicBezTo>
                  <a:pt x="23" y="28"/>
                  <a:pt x="24" y="26"/>
                  <a:pt x="25" y="25"/>
                </a:cubicBezTo>
                <a:cubicBezTo>
                  <a:pt x="26" y="24"/>
                  <a:pt x="27" y="23"/>
                  <a:pt x="29" y="23"/>
                </a:cubicBezTo>
                <a:cubicBezTo>
                  <a:pt x="30" y="22"/>
                  <a:pt x="31" y="21"/>
                  <a:pt x="32" y="21"/>
                </a:cubicBezTo>
                <a:cubicBezTo>
                  <a:pt x="33" y="20"/>
                  <a:pt x="34" y="19"/>
                  <a:pt x="33" y="18"/>
                </a:cubicBezTo>
                <a:cubicBezTo>
                  <a:pt x="33" y="17"/>
                  <a:pt x="32" y="16"/>
                  <a:pt x="30" y="16"/>
                </a:cubicBezTo>
                <a:close/>
                <a:moveTo>
                  <a:pt x="89" y="84"/>
                </a:moveTo>
                <a:cubicBezTo>
                  <a:pt x="89" y="84"/>
                  <a:pt x="89" y="84"/>
                  <a:pt x="89" y="84"/>
                </a:cubicBezTo>
                <a:cubicBezTo>
                  <a:pt x="73" y="67"/>
                  <a:pt x="73" y="67"/>
                  <a:pt x="73" y="67"/>
                </a:cubicBezTo>
                <a:cubicBezTo>
                  <a:pt x="75" y="64"/>
                  <a:pt x="77" y="61"/>
                  <a:pt x="79" y="57"/>
                </a:cubicBezTo>
                <a:cubicBezTo>
                  <a:pt x="81" y="52"/>
                  <a:pt x="82" y="47"/>
                  <a:pt x="82" y="41"/>
                </a:cubicBezTo>
                <a:cubicBezTo>
                  <a:pt x="82" y="36"/>
                  <a:pt x="81" y="30"/>
                  <a:pt x="79" y="26"/>
                </a:cubicBezTo>
                <a:cubicBezTo>
                  <a:pt x="79" y="25"/>
                  <a:pt x="79" y="25"/>
                  <a:pt x="79" y="25"/>
                </a:cubicBezTo>
                <a:cubicBezTo>
                  <a:pt x="77" y="20"/>
                  <a:pt x="74" y="16"/>
                  <a:pt x="70" y="12"/>
                </a:cubicBezTo>
                <a:cubicBezTo>
                  <a:pt x="70" y="12"/>
                  <a:pt x="70" y="12"/>
                  <a:pt x="70" y="12"/>
                </a:cubicBezTo>
                <a:cubicBezTo>
                  <a:pt x="66" y="8"/>
                  <a:pt x="62" y="5"/>
                  <a:pt x="57" y="3"/>
                </a:cubicBezTo>
                <a:cubicBezTo>
                  <a:pt x="52" y="1"/>
                  <a:pt x="46" y="0"/>
                  <a:pt x="41" y="0"/>
                </a:cubicBezTo>
                <a:cubicBezTo>
                  <a:pt x="29" y="0"/>
                  <a:pt x="19" y="4"/>
                  <a:pt x="12" y="12"/>
                </a:cubicBezTo>
                <a:cubicBezTo>
                  <a:pt x="8" y="16"/>
                  <a:pt x="5" y="20"/>
                  <a:pt x="3" y="25"/>
                </a:cubicBezTo>
                <a:cubicBezTo>
                  <a:pt x="1" y="30"/>
                  <a:pt x="0" y="36"/>
                  <a:pt x="0" y="41"/>
                </a:cubicBezTo>
                <a:cubicBezTo>
                  <a:pt x="0" y="47"/>
                  <a:pt x="1" y="52"/>
                  <a:pt x="3" y="57"/>
                </a:cubicBezTo>
                <a:cubicBezTo>
                  <a:pt x="3" y="57"/>
                  <a:pt x="3" y="57"/>
                  <a:pt x="3" y="57"/>
                </a:cubicBezTo>
                <a:cubicBezTo>
                  <a:pt x="5" y="62"/>
                  <a:pt x="8" y="66"/>
                  <a:pt x="12" y="70"/>
                </a:cubicBezTo>
                <a:cubicBezTo>
                  <a:pt x="12" y="70"/>
                  <a:pt x="12" y="70"/>
                  <a:pt x="12" y="70"/>
                </a:cubicBezTo>
                <a:cubicBezTo>
                  <a:pt x="16" y="74"/>
                  <a:pt x="20" y="77"/>
                  <a:pt x="25" y="79"/>
                </a:cubicBezTo>
                <a:cubicBezTo>
                  <a:pt x="25" y="79"/>
                  <a:pt x="25" y="79"/>
                  <a:pt x="25" y="79"/>
                </a:cubicBezTo>
                <a:cubicBezTo>
                  <a:pt x="25" y="79"/>
                  <a:pt x="25" y="79"/>
                  <a:pt x="25" y="79"/>
                </a:cubicBezTo>
                <a:cubicBezTo>
                  <a:pt x="30" y="81"/>
                  <a:pt x="35" y="82"/>
                  <a:pt x="41" y="82"/>
                </a:cubicBezTo>
                <a:cubicBezTo>
                  <a:pt x="46" y="82"/>
                  <a:pt x="52" y="81"/>
                  <a:pt x="57" y="79"/>
                </a:cubicBezTo>
                <a:cubicBezTo>
                  <a:pt x="61" y="78"/>
                  <a:pt x="64" y="75"/>
                  <a:pt x="67" y="73"/>
                </a:cubicBezTo>
                <a:cubicBezTo>
                  <a:pt x="84" y="89"/>
                  <a:pt x="84" y="89"/>
                  <a:pt x="84" y="89"/>
                </a:cubicBezTo>
                <a:cubicBezTo>
                  <a:pt x="85" y="91"/>
                  <a:pt x="88" y="91"/>
                  <a:pt x="89" y="89"/>
                </a:cubicBezTo>
                <a:cubicBezTo>
                  <a:pt x="90" y="88"/>
                  <a:pt x="90" y="85"/>
                  <a:pt x="89" y="84"/>
                </a:cubicBezTo>
                <a:close/>
                <a:moveTo>
                  <a:pt x="65" y="65"/>
                </a:moveTo>
                <a:cubicBezTo>
                  <a:pt x="65" y="65"/>
                  <a:pt x="65" y="65"/>
                  <a:pt x="65" y="65"/>
                </a:cubicBezTo>
                <a:cubicBezTo>
                  <a:pt x="65" y="65"/>
                  <a:pt x="65" y="65"/>
                  <a:pt x="65" y="65"/>
                </a:cubicBezTo>
                <a:cubicBezTo>
                  <a:pt x="62" y="68"/>
                  <a:pt x="58" y="71"/>
                  <a:pt x="54" y="72"/>
                </a:cubicBezTo>
                <a:cubicBezTo>
                  <a:pt x="50" y="74"/>
                  <a:pt x="45" y="75"/>
                  <a:pt x="41" y="75"/>
                </a:cubicBezTo>
                <a:cubicBezTo>
                  <a:pt x="36" y="75"/>
                  <a:pt x="32" y="74"/>
                  <a:pt x="28" y="72"/>
                </a:cubicBezTo>
                <a:cubicBezTo>
                  <a:pt x="28" y="72"/>
                  <a:pt x="28" y="72"/>
                  <a:pt x="28" y="72"/>
                </a:cubicBezTo>
                <a:cubicBezTo>
                  <a:pt x="24" y="71"/>
                  <a:pt x="20" y="68"/>
                  <a:pt x="17" y="65"/>
                </a:cubicBezTo>
                <a:cubicBezTo>
                  <a:pt x="17" y="65"/>
                  <a:pt x="17" y="65"/>
                  <a:pt x="17" y="65"/>
                </a:cubicBezTo>
                <a:cubicBezTo>
                  <a:pt x="17" y="65"/>
                  <a:pt x="17" y="65"/>
                  <a:pt x="17" y="65"/>
                </a:cubicBezTo>
                <a:cubicBezTo>
                  <a:pt x="14" y="62"/>
                  <a:pt x="11" y="58"/>
                  <a:pt x="10" y="54"/>
                </a:cubicBezTo>
                <a:cubicBezTo>
                  <a:pt x="10" y="54"/>
                  <a:pt x="10" y="54"/>
                  <a:pt x="10" y="54"/>
                </a:cubicBezTo>
                <a:cubicBezTo>
                  <a:pt x="8" y="50"/>
                  <a:pt x="7" y="46"/>
                  <a:pt x="7" y="41"/>
                </a:cubicBezTo>
                <a:cubicBezTo>
                  <a:pt x="7" y="37"/>
                  <a:pt x="8" y="32"/>
                  <a:pt x="10" y="28"/>
                </a:cubicBezTo>
                <a:cubicBezTo>
                  <a:pt x="11" y="24"/>
                  <a:pt x="14" y="20"/>
                  <a:pt x="17" y="17"/>
                </a:cubicBezTo>
                <a:cubicBezTo>
                  <a:pt x="23" y="11"/>
                  <a:pt x="32" y="7"/>
                  <a:pt x="41" y="7"/>
                </a:cubicBezTo>
                <a:cubicBezTo>
                  <a:pt x="45" y="7"/>
                  <a:pt x="50" y="8"/>
                  <a:pt x="54" y="10"/>
                </a:cubicBezTo>
                <a:cubicBezTo>
                  <a:pt x="58" y="12"/>
                  <a:pt x="62" y="14"/>
                  <a:pt x="65" y="17"/>
                </a:cubicBezTo>
                <a:cubicBezTo>
                  <a:pt x="65" y="17"/>
                  <a:pt x="65" y="17"/>
                  <a:pt x="65" y="17"/>
                </a:cubicBezTo>
                <a:cubicBezTo>
                  <a:pt x="68" y="21"/>
                  <a:pt x="70" y="24"/>
                  <a:pt x="72" y="28"/>
                </a:cubicBezTo>
                <a:cubicBezTo>
                  <a:pt x="72" y="28"/>
                  <a:pt x="72" y="28"/>
                  <a:pt x="72" y="28"/>
                </a:cubicBezTo>
                <a:cubicBezTo>
                  <a:pt x="74" y="32"/>
                  <a:pt x="75" y="37"/>
                  <a:pt x="75" y="41"/>
                </a:cubicBezTo>
                <a:cubicBezTo>
                  <a:pt x="75" y="46"/>
                  <a:pt x="74" y="50"/>
                  <a:pt x="72" y="54"/>
                </a:cubicBezTo>
                <a:cubicBezTo>
                  <a:pt x="70" y="58"/>
                  <a:pt x="68" y="62"/>
                  <a:pt x="65" y="65"/>
                </a:cubicBezTo>
                <a:close/>
                <a:moveTo>
                  <a:pt x="65" y="39"/>
                </a:moveTo>
                <a:cubicBezTo>
                  <a:pt x="65" y="39"/>
                  <a:pt x="65" y="39"/>
                  <a:pt x="65" y="39"/>
                </a:cubicBezTo>
                <a:cubicBezTo>
                  <a:pt x="64" y="39"/>
                  <a:pt x="63" y="40"/>
                  <a:pt x="63" y="41"/>
                </a:cubicBezTo>
                <a:cubicBezTo>
                  <a:pt x="63" y="44"/>
                  <a:pt x="62" y="47"/>
                  <a:pt x="61" y="50"/>
                </a:cubicBezTo>
                <a:cubicBezTo>
                  <a:pt x="61" y="50"/>
                  <a:pt x="61" y="50"/>
                  <a:pt x="61" y="50"/>
                </a:cubicBezTo>
                <a:cubicBezTo>
                  <a:pt x="60" y="52"/>
                  <a:pt x="59" y="55"/>
                  <a:pt x="57" y="57"/>
                </a:cubicBezTo>
                <a:cubicBezTo>
                  <a:pt x="54" y="59"/>
                  <a:pt x="52" y="60"/>
                  <a:pt x="49" y="62"/>
                </a:cubicBezTo>
                <a:cubicBezTo>
                  <a:pt x="47" y="63"/>
                  <a:pt x="44" y="63"/>
                  <a:pt x="41" y="63"/>
                </a:cubicBezTo>
                <a:cubicBezTo>
                  <a:pt x="40" y="63"/>
                  <a:pt x="39" y="64"/>
                  <a:pt x="39" y="66"/>
                </a:cubicBezTo>
                <a:cubicBezTo>
                  <a:pt x="39" y="67"/>
                  <a:pt x="40" y="68"/>
                  <a:pt x="41" y="68"/>
                </a:cubicBezTo>
                <a:cubicBezTo>
                  <a:pt x="44" y="68"/>
                  <a:pt x="48" y="67"/>
                  <a:pt x="51" y="66"/>
                </a:cubicBezTo>
                <a:cubicBezTo>
                  <a:pt x="54" y="64"/>
                  <a:pt x="57" y="63"/>
                  <a:pt x="60" y="60"/>
                </a:cubicBezTo>
                <a:cubicBezTo>
                  <a:pt x="62" y="58"/>
                  <a:pt x="64" y="55"/>
                  <a:pt x="66" y="51"/>
                </a:cubicBezTo>
                <a:cubicBezTo>
                  <a:pt x="66" y="51"/>
                  <a:pt x="66" y="51"/>
                  <a:pt x="66" y="51"/>
                </a:cubicBezTo>
                <a:cubicBezTo>
                  <a:pt x="67" y="48"/>
                  <a:pt x="68" y="45"/>
                  <a:pt x="68" y="41"/>
                </a:cubicBezTo>
                <a:cubicBezTo>
                  <a:pt x="68" y="40"/>
                  <a:pt x="67" y="39"/>
                  <a:pt x="65"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4"/>
          <p:cNvSpPr>
            <a:spLocks noEditPoints="1"/>
          </p:cNvSpPr>
          <p:nvPr/>
        </p:nvSpPr>
        <p:spPr bwMode="auto">
          <a:xfrm>
            <a:off x="2783407" y="3444829"/>
            <a:ext cx="238125" cy="224898"/>
          </a:xfrm>
          <a:custGeom>
            <a:avLst/>
            <a:gdLst>
              <a:gd name="T0" fmla="*/ 48 w 98"/>
              <a:gd name="T1" fmla="*/ 24 h 92"/>
              <a:gd name="T2" fmla="*/ 50 w 98"/>
              <a:gd name="T3" fmla="*/ 53 h 92"/>
              <a:gd name="T4" fmla="*/ 52 w 98"/>
              <a:gd name="T5" fmla="*/ 17 h 92"/>
              <a:gd name="T6" fmla="*/ 48 w 98"/>
              <a:gd name="T7" fmla="*/ 16 h 92"/>
              <a:gd name="T8" fmla="*/ 41 w 98"/>
              <a:gd name="T9" fmla="*/ 28 h 92"/>
              <a:gd name="T10" fmla="*/ 94 w 98"/>
              <a:gd name="T11" fmla="*/ 12 h 92"/>
              <a:gd name="T12" fmla="*/ 84 w 98"/>
              <a:gd name="T13" fmla="*/ 12 h 92"/>
              <a:gd name="T14" fmla="*/ 80 w 98"/>
              <a:gd name="T15" fmla="*/ 0 h 92"/>
              <a:gd name="T16" fmla="*/ 14 w 98"/>
              <a:gd name="T17" fmla="*/ 4 h 92"/>
              <a:gd name="T18" fmla="*/ 3 w 98"/>
              <a:gd name="T19" fmla="*/ 12 h 92"/>
              <a:gd name="T20" fmla="*/ 0 w 98"/>
              <a:gd name="T21" fmla="*/ 37 h 92"/>
              <a:gd name="T22" fmla="*/ 6 w 98"/>
              <a:gd name="T23" fmla="*/ 52 h 92"/>
              <a:gd name="T24" fmla="*/ 45 w 98"/>
              <a:gd name="T25" fmla="*/ 75 h 92"/>
              <a:gd name="T26" fmla="*/ 29 w 98"/>
              <a:gd name="T27" fmla="*/ 84 h 92"/>
              <a:gd name="T28" fmla="*/ 29 w 98"/>
              <a:gd name="T29" fmla="*/ 92 h 92"/>
              <a:gd name="T30" fmla="*/ 73 w 98"/>
              <a:gd name="T31" fmla="*/ 88 h 92"/>
              <a:gd name="T32" fmla="*/ 53 w 98"/>
              <a:gd name="T33" fmla="*/ 84 h 92"/>
              <a:gd name="T34" fmla="*/ 78 w 98"/>
              <a:gd name="T35" fmla="*/ 59 h 92"/>
              <a:gd name="T36" fmla="*/ 92 w 98"/>
              <a:gd name="T37" fmla="*/ 52 h 92"/>
              <a:gd name="T38" fmla="*/ 98 w 98"/>
              <a:gd name="T39" fmla="*/ 16 h 92"/>
              <a:gd name="T40" fmla="*/ 11 w 98"/>
              <a:gd name="T41" fmla="*/ 47 h 92"/>
              <a:gd name="T42" fmla="*/ 7 w 98"/>
              <a:gd name="T43" fmla="*/ 37 h 92"/>
              <a:gd name="T44" fmla="*/ 14 w 98"/>
              <a:gd name="T45" fmla="*/ 20 h 92"/>
              <a:gd name="T46" fmla="*/ 15 w 98"/>
              <a:gd name="T47" fmla="*/ 50 h 92"/>
              <a:gd name="T48" fmla="*/ 76 w 98"/>
              <a:gd name="T49" fmla="*/ 40 h 92"/>
              <a:gd name="T50" fmla="*/ 73 w 98"/>
              <a:gd name="T51" fmla="*/ 53 h 92"/>
              <a:gd name="T52" fmla="*/ 49 w 98"/>
              <a:gd name="T53" fmla="*/ 67 h 92"/>
              <a:gd name="T54" fmla="*/ 24 w 98"/>
              <a:gd name="T55" fmla="*/ 53 h 92"/>
              <a:gd name="T56" fmla="*/ 21 w 98"/>
              <a:gd name="T57" fmla="*/ 40 h 92"/>
              <a:gd name="T58" fmla="*/ 76 w 98"/>
              <a:gd name="T59" fmla="*/ 8 h 92"/>
              <a:gd name="T60" fmla="*/ 91 w 98"/>
              <a:gd name="T61" fmla="*/ 37 h 92"/>
              <a:gd name="T62" fmla="*/ 86 w 98"/>
              <a:gd name="T63" fmla="*/ 47 h 92"/>
              <a:gd name="T64" fmla="*/ 83 w 98"/>
              <a:gd name="T65" fmla="*/ 50 h 92"/>
              <a:gd name="T66" fmla="*/ 84 w 98"/>
              <a:gd name="T67" fmla="*/ 40 h 92"/>
              <a:gd name="T68" fmla="*/ 91 w 98"/>
              <a:gd name="T6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2">
                <a:moveTo>
                  <a:pt x="44" y="28"/>
                </a:moveTo>
                <a:cubicBezTo>
                  <a:pt x="48" y="24"/>
                  <a:pt x="48" y="24"/>
                  <a:pt x="48" y="24"/>
                </a:cubicBezTo>
                <a:cubicBezTo>
                  <a:pt x="48" y="51"/>
                  <a:pt x="48" y="51"/>
                  <a:pt x="48" y="51"/>
                </a:cubicBezTo>
                <a:cubicBezTo>
                  <a:pt x="48" y="52"/>
                  <a:pt x="49" y="53"/>
                  <a:pt x="50" y="53"/>
                </a:cubicBezTo>
                <a:cubicBezTo>
                  <a:pt x="51" y="53"/>
                  <a:pt x="52" y="52"/>
                  <a:pt x="52" y="51"/>
                </a:cubicBezTo>
                <a:cubicBezTo>
                  <a:pt x="52" y="17"/>
                  <a:pt x="52" y="17"/>
                  <a:pt x="52" y="17"/>
                </a:cubicBezTo>
                <a:cubicBezTo>
                  <a:pt x="52" y="16"/>
                  <a:pt x="51" y="15"/>
                  <a:pt x="50" y="15"/>
                </a:cubicBezTo>
                <a:cubicBezTo>
                  <a:pt x="49" y="15"/>
                  <a:pt x="48" y="15"/>
                  <a:pt x="48" y="16"/>
                </a:cubicBezTo>
                <a:cubicBezTo>
                  <a:pt x="41" y="25"/>
                  <a:pt x="41" y="25"/>
                  <a:pt x="41" y="25"/>
                </a:cubicBezTo>
                <a:cubicBezTo>
                  <a:pt x="40" y="26"/>
                  <a:pt x="40" y="28"/>
                  <a:pt x="41" y="28"/>
                </a:cubicBezTo>
                <a:cubicBezTo>
                  <a:pt x="42" y="29"/>
                  <a:pt x="44" y="29"/>
                  <a:pt x="44" y="28"/>
                </a:cubicBezTo>
                <a:close/>
                <a:moveTo>
                  <a:pt x="94" y="12"/>
                </a:moveTo>
                <a:cubicBezTo>
                  <a:pt x="94" y="12"/>
                  <a:pt x="94" y="12"/>
                  <a:pt x="94" y="12"/>
                </a:cubicBezTo>
                <a:cubicBezTo>
                  <a:pt x="84" y="12"/>
                  <a:pt x="84" y="12"/>
                  <a:pt x="84" y="12"/>
                </a:cubicBezTo>
                <a:cubicBezTo>
                  <a:pt x="84" y="4"/>
                  <a:pt x="84" y="4"/>
                  <a:pt x="84" y="4"/>
                </a:cubicBezTo>
                <a:cubicBezTo>
                  <a:pt x="84" y="2"/>
                  <a:pt x="82" y="0"/>
                  <a:pt x="80" y="0"/>
                </a:cubicBezTo>
                <a:cubicBezTo>
                  <a:pt x="17" y="0"/>
                  <a:pt x="17" y="0"/>
                  <a:pt x="17" y="0"/>
                </a:cubicBezTo>
                <a:cubicBezTo>
                  <a:pt x="15" y="0"/>
                  <a:pt x="14" y="2"/>
                  <a:pt x="14" y="4"/>
                </a:cubicBezTo>
                <a:cubicBezTo>
                  <a:pt x="14" y="12"/>
                  <a:pt x="14" y="12"/>
                  <a:pt x="14" y="12"/>
                </a:cubicBezTo>
                <a:cubicBezTo>
                  <a:pt x="3" y="12"/>
                  <a:pt x="3" y="12"/>
                  <a:pt x="3" y="12"/>
                </a:cubicBezTo>
                <a:cubicBezTo>
                  <a:pt x="1" y="12"/>
                  <a:pt x="0" y="14"/>
                  <a:pt x="0" y="16"/>
                </a:cubicBezTo>
                <a:cubicBezTo>
                  <a:pt x="0" y="37"/>
                  <a:pt x="0" y="37"/>
                  <a:pt x="0" y="37"/>
                </a:cubicBezTo>
                <a:cubicBezTo>
                  <a:pt x="0" y="43"/>
                  <a:pt x="2" y="48"/>
                  <a:pt x="6" y="52"/>
                </a:cubicBezTo>
                <a:cubicBezTo>
                  <a:pt x="6" y="52"/>
                  <a:pt x="6" y="52"/>
                  <a:pt x="6" y="52"/>
                </a:cubicBezTo>
                <a:cubicBezTo>
                  <a:pt x="9" y="56"/>
                  <a:pt x="14" y="58"/>
                  <a:pt x="19" y="59"/>
                </a:cubicBezTo>
                <a:cubicBezTo>
                  <a:pt x="25" y="68"/>
                  <a:pt x="35" y="74"/>
                  <a:pt x="45" y="75"/>
                </a:cubicBezTo>
                <a:cubicBezTo>
                  <a:pt x="45" y="84"/>
                  <a:pt x="45" y="84"/>
                  <a:pt x="45" y="84"/>
                </a:cubicBezTo>
                <a:cubicBezTo>
                  <a:pt x="29" y="84"/>
                  <a:pt x="29" y="84"/>
                  <a:pt x="29" y="84"/>
                </a:cubicBezTo>
                <a:cubicBezTo>
                  <a:pt x="27" y="84"/>
                  <a:pt x="25" y="86"/>
                  <a:pt x="25" y="88"/>
                </a:cubicBezTo>
                <a:cubicBezTo>
                  <a:pt x="25" y="90"/>
                  <a:pt x="27" y="92"/>
                  <a:pt x="29" y="92"/>
                </a:cubicBezTo>
                <a:cubicBezTo>
                  <a:pt x="69" y="92"/>
                  <a:pt x="69" y="92"/>
                  <a:pt x="69" y="92"/>
                </a:cubicBezTo>
                <a:cubicBezTo>
                  <a:pt x="71" y="92"/>
                  <a:pt x="73" y="90"/>
                  <a:pt x="73" y="88"/>
                </a:cubicBezTo>
                <a:cubicBezTo>
                  <a:pt x="73" y="86"/>
                  <a:pt x="71" y="84"/>
                  <a:pt x="69" y="84"/>
                </a:cubicBezTo>
                <a:cubicBezTo>
                  <a:pt x="53" y="84"/>
                  <a:pt x="53" y="84"/>
                  <a:pt x="53" y="84"/>
                </a:cubicBezTo>
                <a:cubicBezTo>
                  <a:pt x="53" y="75"/>
                  <a:pt x="53" y="75"/>
                  <a:pt x="53" y="75"/>
                </a:cubicBezTo>
                <a:cubicBezTo>
                  <a:pt x="63" y="74"/>
                  <a:pt x="73" y="68"/>
                  <a:pt x="78" y="59"/>
                </a:cubicBezTo>
                <a:cubicBezTo>
                  <a:pt x="84" y="58"/>
                  <a:pt x="88" y="56"/>
                  <a:pt x="92" y="53"/>
                </a:cubicBezTo>
                <a:cubicBezTo>
                  <a:pt x="92" y="52"/>
                  <a:pt x="92" y="52"/>
                  <a:pt x="92" y="52"/>
                </a:cubicBezTo>
                <a:cubicBezTo>
                  <a:pt x="96" y="48"/>
                  <a:pt x="98" y="43"/>
                  <a:pt x="98" y="37"/>
                </a:cubicBezTo>
                <a:cubicBezTo>
                  <a:pt x="98" y="16"/>
                  <a:pt x="98" y="16"/>
                  <a:pt x="98" y="16"/>
                </a:cubicBezTo>
                <a:cubicBezTo>
                  <a:pt x="98" y="14"/>
                  <a:pt x="96" y="12"/>
                  <a:pt x="94" y="12"/>
                </a:cubicBezTo>
                <a:close/>
                <a:moveTo>
                  <a:pt x="11" y="47"/>
                </a:moveTo>
                <a:cubicBezTo>
                  <a:pt x="11" y="47"/>
                  <a:pt x="11" y="47"/>
                  <a:pt x="11" y="47"/>
                </a:cubicBezTo>
                <a:cubicBezTo>
                  <a:pt x="9" y="44"/>
                  <a:pt x="7" y="41"/>
                  <a:pt x="7" y="37"/>
                </a:cubicBezTo>
                <a:cubicBezTo>
                  <a:pt x="7" y="20"/>
                  <a:pt x="7" y="20"/>
                  <a:pt x="7" y="20"/>
                </a:cubicBezTo>
                <a:cubicBezTo>
                  <a:pt x="14" y="20"/>
                  <a:pt x="14" y="20"/>
                  <a:pt x="14" y="20"/>
                </a:cubicBezTo>
                <a:cubicBezTo>
                  <a:pt x="14" y="40"/>
                  <a:pt x="14" y="40"/>
                  <a:pt x="14" y="40"/>
                </a:cubicBezTo>
                <a:cubicBezTo>
                  <a:pt x="14" y="44"/>
                  <a:pt x="14" y="47"/>
                  <a:pt x="15" y="50"/>
                </a:cubicBezTo>
                <a:cubicBezTo>
                  <a:pt x="14" y="49"/>
                  <a:pt x="12" y="48"/>
                  <a:pt x="11" y="47"/>
                </a:cubicBezTo>
                <a:close/>
                <a:moveTo>
                  <a:pt x="76" y="40"/>
                </a:moveTo>
                <a:cubicBezTo>
                  <a:pt x="76" y="40"/>
                  <a:pt x="76" y="40"/>
                  <a:pt x="76" y="40"/>
                </a:cubicBezTo>
                <a:cubicBezTo>
                  <a:pt x="76" y="45"/>
                  <a:pt x="75" y="49"/>
                  <a:pt x="73" y="53"/>
                </a:cubicBezTo>
                <a:cubicBezTo>
                  <a:pt x="73" y="53"/>
                  <a:pt x="73" y="53"/>
                  <a:pt x="73" y="53"/>
                </a:cubicBezTo>
                <a:cubicBezTo>
                  <a:pt x="69" y="62"/>
                  <a:pt x="59" y="67"/>
                  <a:pt x="49" y="67"/>
                </a:cubicBezTo>
                <a:cubicBezTo>
                  <a:pt x="39" y="67"/>
                  <a:pt x="29" y="62"/>
                  <a:pt x="24" y="53"/>
                </a:cubicBezTo>
                <a:cubicBezTo>
                  <a:pt x="24" y="53"/>
                  <a:pt x="24" y="53"/>
                  <a:pt x="24" y="53"/>
                </a:cubicBezTo>
                <a:cubicBezTo>
                  <a:pt x="22" y="49"/>
                  <a:pt x="21" y="45"/>
                  <a:pt x="21" y="40"/>
                </a:cubicBezTo>
                <a:cubicBezTo>
                  <a:pt x="21" y="40"/>
                  <a:pt x="21" y="40"/>
                  <a:pt x="21" y="40"/>
                </a:cubicBezTo>
                <a:cubicBezTo>
                  <a:pt x="21" y="8"/>
                  <a:pt x="21" y="8"/>
                  <a:pt x="21" y="8"/>
                </a:cubicBezTo>
                <a:cubicBezTo>
                  <a:pt x="76" y="8"/>
                  <a:pt x="76" y="8"/>
                  <a:pt x="76" y="8"/>
                </a:cubicBezTo>
                <a:cubicBezTo>
                  <a:pt x="76" y="40"/>
                  <a:pt x="76" y="40"/>
                  <a:pt x="76" y="40"/>
                </a:cubicBezTo>
                <a:close/>
                <a:moveTo>
                  <a:pt x="91" y="37"/>
                </a:moveTo>
                <a:cubicBezTo>
                  <a:pt x="91" y="37"/>
                  <a:pt x="91" y="37"/>
                  <a:pt x="91" y="37"/>
                </a:cubicBezTo>
                <a:cubicBezTo>
                  <a:pt x="91" y="41"/>
                  <a:pt x="89" y="44"/>
                  <a:pt x="86" y="47"/>
                </a:cubicBezTo>
                <a:cubicBezTo>
                  <a:pt x="86" y="47"/>
                  <a:pt x="86" y="47"/>
                  <a:pt x="86" y="47"/>
                </a:cubicBezTo>
                <a:cubicBezTo>
                  <a:pt x="85" y="48"/>
                  <a:pt x="84" y="49"/>
                  <a:pt x="83" y="50"/>
                </a:cubicBezTo>
                <a:cubicBezTo>
                  <a:pt x="84" y="47"/>
                  <a:pt x="84" y="44"/>
                  <a:pt x="84" y="40"/>
                </a:cubicBezTo>
                <a:cubicBezTo>
                  <a:pt x="84" y="40"/>
                  <a:pt x="84" y="40"/>
                  <a:pt x="84" y="40"/>
                </a:cubicBezTo>
                <a:cubicBezTo>
                  <a:pt x="84" y="20"/>
                  <a:pt x="84" y="20"/>
                  <a:pt x="84" y="20"/>
                </a:cubicBezTo>
                <a:cubicBezTo>
                  <a:pt x="91" y="20"/>
                  <a:pt x="91" y="20"/>
                  <a:pt x="91" y="20"/>
                </a:cubicBezTo>
                <a:cubicBezTo>
                  <a:pt x="91" y="37"/>
                  <a:pt x="91" y="37"/>
                  <a:pt x="91"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Rectangle 24"/>
          <p:cNvSpPr>
            <a:spLocks noChangeArrowheads="1"/>
          </p:cNvSpPr>
          <p:nvPr/>
        </p:nvSpPr>
        <p:spPr bwMode="auto">
          <a:xfrm>
            <a:off x="3393182" y="3213597"/>
            <a:ext cx="1466850" cy="62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800" b="1" dirty="0" smtClean="0">
                <a:solidFill>
                  <a:schemeClr val="bg1">
                    <a:lumMod val="50000"/>
                  </a:schemeClr>
                </a:solidFill>
              </a:rPr>
              <a:t>建立连接</a:t>
            </a:r>
            <a:endParaRPr lang="en-US" altLang="zh-CN" sz="800" b="1" dirty="0" smtClean="0">
              <a:solidFill>
                <a:schemeClr val="bg1">
                  <a:lumMod val="50000"/>
                </a:schemeClr>
              </a:solidFill>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4" name="Rectangle 24"/>
          <p:cNvSpPr>
            <a:spLocks noChangeArrowheads="1"/>
          </p:cNvSpPr>
          <p:nvPr/>
        </p:nvSpPr>
        <p:spPr bwMode="auto">
          <a:xfrm>
            <a:off x="5841454" y="3213597"/>
            <a:ext cx="1466850" cy="62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800" b="1" dirty="0">
                <a:solidFill>
                  <a:schemeClr val="bg1">
                    <a:lumMod val="50000"/>
                  </a:schemeClr>
                </a:solidFill>
              </a:rPr>
              <a:t>执行查询或更新</a:t>
            </a:r>
            <a:endParaRPr lang="en-US" altLang="zh-CN" sz="800" b="1" dirty="0">
              <a:solidFill>
                <a:schemeClr val="bg1">
                  <a:lumMod val="50000"/>
                </a:schemeClr>
              </a:solidFill>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5" name="Rectangle 24"/>
          <p:cNvSpPr>
            <a:spLocks noChangeArrowheads="1"/>
          </p:cNvSpPr>
          <p:nvPr/>
        </p:nvSpPr>
        <p:spPr bwMode="auto">
          <a:xfrm>
            <a:off x="2169046" y="1591970"/>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lumMod val="50000"/>
                  </a:schemeClr>
                </a:solidFill>
                <a:latin typeface="黑体" panose="02010609060101010101" pitchFamily="49" charset="-122"/>
                <a:ea typeface="黑体" panose="02010609060101010101" pitchFamily="49" charset="-122"/>
              </a:rPr>
              <a:t>定义</a:t>
            </a:r>
            <a:r>
              <a:rPr lang="zh-CN" altLang="en-US" sz="1000" b="1" dirty="0" smtClean="0">
                <a:solidFill>
                  <a:schemeClr val="bg1">
                    <a:lumMod val="50000"/>
                  </a:schemeClr>
                </a:solidFill>
                <a:latin typeface="黑体" panose="02010609060101010101" pitchFamily="49" charset="-122"/>
                <a:ea typeface="黑体" panose="02010609060101010101" pitchFamily="49" charset="-122"/>
              </a:rPr>
              <a:t>连接</a:t>
            </a:r>
            <a:r>
              <a:rPr lang="en-US" altLang="zh-CN" sz="1000" b="1" dirty="0" smtClean="0">
                <a:solidFill>
                  <a:schemeClr val="bg1">
                    <a:lumMod val="50000"/>
                  </a:schemeClr>
                </a:solidFill>
                <a:latin typeface="黑体" panose="02010609060101010101" pitchFamily="49" charset="-122"/>
                <a:ea typeface="黑体" panose="02010609060101010101" pitchFamily="49" charset="-122"/>
              </a:rPr>
              <a:t>URL</a:t>
            </a:r>
            <a:endParaRPr lang="en-US" altLang="zh-CN" sz="1000" b="1" dirty="0">
              <a:solidFill>
                <a:schemeClr val="bg1">
                  <a:lumMod val="50000"/>
                </a:schemeClr>
              </a:solidFill>
              <a:latin typeface="黑体" panose="02010609060101010101" pitchFamily="49" charset="-122"/>
              <a:ea typeface="黑体" panose="02010609060101010101" pitchFamily="49" charset="-122"/>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6" name="Rectangle 24"/>
          <p:cNvSpPr>
            <a:spLocks noChangeArrowheads="1"/>
          </p:cNvSpPr>
          <p:nvPr/>
        </p:nvSpPr>
        <p:spPr bwMode="auto">
          <a:xfrm>
            <a:off x="4617318" y="1591970"/>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lumMod val="50000"/>
                  </a:schemeClr>
                </a:solidFill>
                <a:latin typeface="黑体" panose="02010609060101010101" pitchFamily="49" charset="-122"/>
                <a:ea typeface="黑体" panose="02010609060101010101" pitchFamily="49" charset="-122"/>
              </a:rPr>
              <a:t>创建</a:t>
            </a:r>
            <a:r>
              <a:rPr lang="en-US" altLang="zh-CN" sz="1000" b="1" dirty="0">
                <a:solidFill>
                  <a:schemeClr val="bg1">
                    <a:lumMod val="50000"/>
                  </a:schemeClr>
                </a:solidFill>
                <a:latin typeface="黑体" panose="02010609060101010101" pitchFamily="49" charset="-122"/>
                <a:ea typeface="黑体" panose="02010609060101010101" pitchFamily="49" charset="-122"/>
              </a:rPr>
              <a:t>Statement</a:t>
            </a:r>
            <a:r>
              <a:rPr lang="zh-CN" altLang="en-US" sz="1000" b="1" dirty="0">
                <a:solidFill>
                  <a:schemeClr val="bg1">
                    <a:lumMod val="50000"/>
                  </a:schemeClr>
                </a:solidFill>
                <a:latin typeface="黑体" panose="02010609060101010101" pitchFamily="49" charset="-122"/>
                <a:ea typeface="黑体" panose="02010609060101010101" pitchFamily="49" charset="-122"/>
              </a:rPr>
              <a:t>对象</a:t>
            </a:r>
            <a:endParaRPr lang="en-US" altLang="zh-CN" sz="1000" b="1" dirty="0">
              <a:solidFill>
                <a:schemeClr val="bg1">
                  <a:lumMod val="50000"/>
                </a:schemeClr>
              </a:solidFill>
              <a:latin typeface="黑体" panose="02010609060101010101" pitchFamily="49" charset="-122"/>
              <a:ea typeface="黑体" panose="02010609060101010101" pitchFamily="49" charset="-122"/>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7" name="Rectangle 24"/>
          <p:cNvSpPr>
            <a:spLocks noChangeArrowheads="1"/>
          </p:cNvSpPr>
          <p:nvPr/>
        </p:nvSpPr>
        <p:spPr bwMode="auto">
          <a:xfrm>
            <a:off x="7065590" y="1591970"/>
            <a:ext cx="1466850" cy="66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000" b="1" dirty="0">
                <a:solidFill>
                  <a:schemeClr val="bg1">
                    <a:lumMod val="50000"/>
                  </a:schemeClr>
                </a:solidFill>
                <a:latin typeface="黑体" panose="02010609060101010101" pitchFamily="49" charset="-122"/>
                <a:ea typeface="黑体" panose="02010609060101010101" pitchFamily="49" charset="-122"/>
              </a:rPr>
              <a:t>结果处理</a:t>
            </a:r>
            <a:endParaRPr lang="en-US" altLang="zh-CN" sz="1000" b="1" dirty="0">
              <a:solidFill>
                <a:schemeClr val="bg1">
                  <a:lumMod val="50000"/>
                </a:schemeClr>
              </a:solidFill>
              <a:latin typeface="黑体" panose="02010609060101010101" pitchFamily="49" charset="-122"/>
              <a:ea typeface="黑体" panose="02010609060101010101" pitchFamily="49" charset="-122"/>
            </a:endParaRPr>
          </a:p>
          <a:p>
            <a:pPr algn="ctr">
              <a:lnSpc>
                <a:spcPct val="120000"/>
              </a:lnSpc>
              <a:spcBef>
                <a:spcPts val="300"/>
              </a:spcBef>
            </a:pPr>
            <a:r>
              <a:rPr lang="en-US" altLang="zh-CN" sz="800" dirty="0" smtClean="0">
                <a:solidFill>
                  <a:schemeClr val="bg1">
                    <a:lumMod val="50000"/>
                  </a:schemeClr>
                </a:solidFill>
              </a:rPr>
              <a:t>We </a:t>
            </a:r>
            <a:r>
              <a:rPr lang="en-US" altLang="zh-CN" sz="800" dirty="0">
                <a:solidFill>
                  <a:schemeClr val="bg1">
                    <a:lumMod val="50000"/>
                  </a:schemeClr>
                </a:solidFill>
              </a:rPr>
              <a:t>have many PowerPoint templates that has been specifically designed. </a:t>
            </a:r>
          </a:p>
        </p:txBody>
      </p:sp>
      <p:sp>
        <p:nvSpPr>
          <p:cNvPr id="38" name="Rectangle 24"/>
          <p:cNvSpPr>
            <a:spLocks noChangeArrowheads="1"/>
          </p:cNvSpPr>
          <p:nvPr/>
        </p:nvSpPr>
        <p:spPr bwMode="auto">
          <a:xfrm>
            <a:off x="1167382"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01</a:t>
            </a:r>
            <a:endParaRPr lang="en-US" altLang="zh-CN" sz="1050" dirty="0">
              <a:solidFill>
                <a:schemeClr val="bg1"/>
              </a:solidFill>
            </a:endParaRPr>
          </a:p>
        </p:txBody>
      </p:sp>
      <p:sp>
        <p:nvSpPr>
          <p:cNvPr id="39" name="Rectangle 24"/>
          <p:cNvSpPr>
            <a:spLocks noChangeArrowheads="1"/>
          </p:cNvSpPr>
          <p:nvPr/>
        </p:nvSpPr>
        <p:spPr bwMode="auto">
          <a:xfrm>
            <a:off x="2547788"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02</a:t>
            </a:r>
            <a:endParaRPr lang="en-US" altLang="zh-CN" sz="1050" dirty="0">
              <a:solidFill>
                <a:schemeClr val="bg1"/>
              </a:solidFill>
            </a:endParaRPr>
          </a:p>
        </p:txBody>
      </p:sp>
      <p:sp>
        <p:nvSpPr>
          <p:cNvPr id="40" name="Rectangle 24"/>
          <p:cNvSpPr>
            <a:spLocks noChangeArrowheads="1"/>
          </p:cNvSpPr>
          <p:nvPr/>
        </p:nvSpPr>
        <p:spPr bwMode="auto">
          <a:xfrm>
            <a:off x="3771925"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03</a:t>
            </a:r>
            <a:endParaRPr lang="en-US" altLang="zh-CN" sz="1050" dirty="0">
              <a:solidFill>
                <a:schemeClr val="bg1"/>
              </a:solidFill>
            </a:endParaRPr>
          </a:p>
        </p:txBody>
      </p:sp>
      <p:sp>
        <p:nvSpPr>
          <p:cNvPr id="41" name="Rectangle 24"/>
          <p:cNvSpPr>
            <a:spLocks noChangeArrowheads="1"/>
          </p:cNvSpPr>
          <p:nvPr/>
        </p:nvSpPr>
        <p:spPr bwMode="auto">
          <a:xfrm>
            <a:off x="4994473"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04</a:t>
            </a:r>
            <a:endParaRPr lang="en-US" altLang="zh-CN" sz="1050" dirty="0">
              <a:solidFill>
                <a:schemeClr val="bg1"/>
              </a:solidFill>
            </a:endParaRPr>
          </a:p>
        </p:txBody>
      </p:sp>
      <p:sp>
        <p:nvSpPr>
          <p:cNvPr id="42" name="Rectangle 24"/>
          <p:cNvSpPr>
            <a:spLocks noChangeArrowheads="1"/>
          </p:cNvSpPr>
          <p:nvPr/>
        </p:nvSpPr>
        <p:spPr bwMode="auto">
          <a:xfrm>
            <a:off x="6218610"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05</a:t>
            </a:r>
            <a:endParaRPr lang="en-US" altLang="zh-CN" sz="1050" dirty="0">
              <a:solidFill>
                <a:schemeClr val="bg1"/>
              </a:solidFill>
            </a:endParaRPr>
          </a:p>
        </p:txBody>
      </p:sp>
      <p:sp>
        <p:nvSpPr>
          <p:cNvPr id="43" name="Rectangle 24"/>
          <p:cNvSpPr>
            <a:spLocks noChangeArrowheads="1"/>
          </p:cNvSpPr>
          <p:nvPr/>
        </p:nvSpPr>
        <p:spPr bwMode="auto">
          <a:xfrm>
            <a:off x="7444333" y="2623034"/>
            <a:ext cx="709364"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en-US" altLang="zh-CN" sz="1200" b="1" dirty="0">
                <a:solidFill>
                  <a:schemeClr val="bg1"/>
                </a:solidFill>
              </a:rPr>
              <a:t>STEP 06</a:t>
            </a:r>
            <a:endParaRPr lang="en-US" altLang="zh-CN" sz="1050" dirty="0">
              <a:solidFill>
                <a:schemeClr val="bg1"/>
              </a:solidFill>
            </a:endParaRPr>
          </a:p>
        </p:txBody>
      </p:sp>
      <p:sp>
        <p:nvSpPr>
          <p:cNvPr id="44" name="Rectangle 39"/>
          <p:cNvSpPr>
            <a:spLocks noChangeArrowheads="1"/>
          </p:cNvSpPr>
          <p:nvPr/>
        </p:nvSpPr>
        <p:spPr bwMode="auto">
          <a:xfrm>
            <a:off x="509589" y="453617"/>
            <a:ext cx="25119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dirty="0" smtClean="0">
                <a:solidFill>
                  <a:schemeClr val="accent1"/>
                </a:solidFill>
                <a:latin typeface="微软雅黑" pitchFamily="34" charset="-122"/>
                <a:ea typeface="微软雅黑" pitchFamily="34" charset="-122"/>
              </a:rPr>
              <a:t>JDBC</a:t>
            </a:r>
            <a:r>
              <a:rPr lang="zh-CN" altLang="en-US" dirty="0" smtClean="0">
                <a:solidFill>
                  <a:schemeClr val="accent1"/>
                </a:solidFill>
                <a:latin typeface="微软雅黑" pitchFamily="34" charset="-122"/>
                <a:ea typeface="微软雅黑" pitchFamily="34" charset="-122"/>
              </a:rPr>
              <a:t>访问数据库步骤</a:t>
            </a:r>
            <a:endParaRPr lang="en-US" altLang="zh-CN"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829244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9"/>
          <p:cNvSpPr>
            <a:spLocks noChangeArrowheads="1"/>
          </p:cNvSpPr>
          <p:nvPr/>
        </p:nvSpPr>
        <p:spPr bwMode="auto">
          <a:xfrm>
            <a:off x="509589" y="453617"/>
            <a:ext cx="38463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dirty="0" smtClean="0">
                <a:solidFill>
                  <a:schemeClr val="accent1"/>
                </a:solidFill>
                <a:latin typeface="微软雅黑" pitchFamily="34" charset="-122"/>
                <a:ea typeface="微软雅黑" pitchFamily="34" charset="-122"/>
              </a:rPr>
              <a:t>Hibernate</a:t>
            </a:r>
            <a:r>
              <a:rPr lang="zh-CN" altLang="en-US" dirty="0" smtClean="0">
                <a:solidFill>
                  <a:schemeClr val="accent1"/>
                </a:solidFill>
                <a:latin typeface="微软雅黑" pitchFamily="34" charset="-122"/>
                <a:ea typeface="微软雅黑" pitchFamily="34" charset="-122"/>
              </a:rPr>
              <a:t>和</a:t>
            </a:r>
            <a:r>
              <a:rPr lang="en-US" altLang="zh-CN" dirty="0" smtClean="0">
                <a:solidFill>
                  <a:schemeClr val="accent1"/>
                </a:solidFill>
                <a:latin typeface="微软雅黑" pitchFamily="34" charset="-122"/>
                <a:ea typeface="微软雅黑" pitchFamily="34" charset="-122"/>
              </a:rPr>
              <a:t>mybatis</a:t>
            </a:r>
            <a:r>
              <a:rPr lang="zh-CN" altLang="en-US" dirty="0" smtClean="0">
                <a:solidFill>
                  <a:schemeClr val="accent1"/>
                </a:solidFill>
                <a:latin typeface="微软雅黑" pitchFamily="34" charset="-122"/>
                <a:ea typeface="微软雅黑" pitchFamily="34" charset="-122"/>
              </a:rPr>
              <a:t>比较</a:t>
            </a:r>
            <a:endParaRPr lang="en-US" altLang="zh-CN" dirty="0">
              <a:solidFill>
                <a:schemeClr val="accent1"/>
              </a:solidFill>
              <a:latin typeface="微软雅黑" pitchFamily="34" charset="-122"/>
              <a:ea typeface="微软雅黑"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652048200"/>
              </p:ext>
            </p:extLst>
          </p:nvPr>
        </p:nvGraphicFramePr>
        <p:xfrm>
          <a:off x="1043609" y="915566"/>
          <a:ext cx="6840759" cy="3528392"/>
        </p:xfrm>
        <a:graphic>
          <a:graphicData uri="http://schemas.openxmlformats.org/drawingml/2006/table">
            <a:tbl>
              <a:tblPr firstRow="1" bandRow="1">
                <a:tableStyleId>{5C22544A-7EE6-4342-B048-85BDC9FD1C3A}</a:tableStyleId>
              </a:tblPr>
              <a:tblGrid>
                <a:gridCol w="1440159"/>
                <a:gridCol w="3120347"/>
                <a:gridCol w="2280253"/>
              </a:tblGrid>
              <a:tr h="441049">
                <a:tc>
                  <a:txBody>
                    <a:bodyPr/>
                    <a:lstStyle/>
                    <a:p>
                      <a:endParaRPr lang="zh-CN" altLang="en-US" dirty="0"/>
                    </a:p>
                  </a:txBody>
                  <a:tcPr/>
                </a:tc>
                <a:tc>
                  <a:txBody>
                    <a:bodyPr/>
                    <a:lstStyle/>
                    <a:p>
                      <a:pPr algn="ctr"/>
                      <a:r>
                        <a:rPr lang="en-US" altLang="zh-CN" dirty="0" smtClean="0"/>
                        <a:t>mybatis</a:t>
                      </a:r>
                      <a:endParaRPr lang="zh-CN" altLang="en-US" dirty="0"/>
                    </a:p>
                  </a:txBody>
                  <a:tcPr/>
                </a:tc>
                <a:tc>
                  <a:txBody>
                    <a:bodyPr/>
                    <a:lstStyle/>
                    <a:p>
                      <a:pPr algn="ctr"/>
                      <a:r>
                        <a:rPr lang="en-US" altLang="zh-CN" dirty="0" smtClean="0"/>
                        <a:t>hibernate</a:t>
                      </a:r>
                      <a:endParaRPr lang="zh-CN" altLang="en-US" dirty="0"/>
                    </a:p>
                  </a:txBody>
                  <a:tcPr/>
                </a:tc>
              </a:tr>
              <a:tr h="441049">
                <a:tc>
                  <a:txBody>
                    <a:bodyPr/>
                    <a:lstStyle/>
                    <a:p>
                      <a:r>
                        <a:rPr lang="zh-CN" altLang="en-US" dirty="0" smtClean="0"/>
                        <a:t>简介</a:t>
                      </a:r>
                      <a:endParaRPr lang="zh-CN" altLang="en-US" dirty="0"/>
                    </a:p>
                  </a:txBody>
                  <a:tcPr/>
                </a:tc>
                <a:tc>
                  <a:txBody>
                    <a:bodyPr/>
                    <a:lstStyle/>
                    <a:p>
                      <a:endParaRPr lang="zh-CN" altLang="en-US" dirty="0"/>
                    </a:p>
                  </a:txBody>
                  <a:tcPr/>
                </a:tc>
                <a:tc>
                  <a:txBody>
                    <a:bodyPr/>
                    <a:lstStyle/>
                    <a:p>
                      <a:endParaRPr lang="zh-CN" altLang="en-US"/>
                    </a:p>
                  </a:txBody>
                  <a:tcPr/>
                </a:tc>
              </a:tr>
              <a:tr h="441049">
                <a:tc>
                  <a:txBody>
                    <a:bodyPr/>
                    <a:lstStyle/>
                    <a:p>
                      <a:r>
                        <a:rPr lang="zh-CN" altLang="en-US" dirty="0" smtClean="0"/>
                        <a:t>开发速度</a:t>
                      </a:r>
                      <a:endParaRPr lang="zh-CN" altLang="en-US" dirty="0"/>
                    </a:p>
                  </a:txBody>
                  <a:tcPr/>
                </a:tc>
                <a:tc>
                  <a:txBody>
                    <a:bodyPr/>
                    <a:lstStyle/>
                    <a:p>
                      <a:endParaRPr lang="zh-CN" altLang="en-US"/>
                    </a:p>
                  </a:txBody>
                  <a:tcPr/>
                </a:tc>
                <a:tc>
                  <a:txBody>
                    <a:bodyPr/>
                    <a:lstStyle/>
                    <a:p>
                      <a:endParaRPr lang="zh-CN" altLang="en-US"/>
                    </a:p>
                  </a:txBody>
                  <a:tcPr/>
                </a:tc>
              </a:tr>
              <a:tr h="441049">
                <a:tc>
                  <a:txBody>
                    <a:bodyPr/>
                    <a:lstStyle/>
                    <a:p>
                      <a:r>
                        <a:rPr lang="zh-CN" altLang="en-US" dirty="0" smtClean="0"/>
                        <a:t>开发社区</a:t>
                      </a:r>
                      <a:endParaRPr lang="zh-CN" altLang="en-US" dirty="0"/>
                    </a:p>
                  </a:txBody>
                  <a:tcPr/>
                </a:tc>
                <a:tc>
                  <a:txBody>
                    <a:bodyPr/>
                    <a:lstStyle/>
                    <a:p>
                      <a:endParaRPr lang="zh-CN" altLang="en-US"/>
                    </a:p>
                  </a:txBody>
                  <a:tcPr/>
                </a:tc>
                <a:tc>
                  <a:txBody>
                    <a:bodyPr/>
                    <a:lstStyle/>
                    <a:p>
                      <a:endParaRPr lang="zh-CN" altLang="en-US"/>
                    </a:p>
                  </a:txBody>
                  <a:tcPr/>
                </a:tc>
              </a:tr>
              <a:tr h="441049">
                <a:tc>
                  <a:txBody>
                    <a:bodyPr/>
                    <a:lstStyle/>
                    <a:p>
                      <a:r>
                        <a:rPr lang="zh-CN" altLang="en-US" dirty="0" smtClean="0"/>
                        <a:t>开发工作量</a:t>
                      </a:r>
                      <a:endParaRPr lang="zh-CN" altLang="en-US" dirty="0"/>
                    </a:p>
                  </a:txBody>
                  <a:tcPr/>
                </a:tc>
                <a:tc>
                  <a:txBody>
                    <a:bodyPr/>
                    <a:lstStyle/>
                    <a:p>
                      <a:endParaRPr lang="zh-CN" altLang="en-US"/>
                    </a:p>
                  </a:txBody>
                  <a:tcPr/>
                </a:tc>
                <a:tc>
                  <a:txBody>
                    <a:bodyPr/>
                    <a:lstStyle/>
                    <a:p>
                      <a:endParaRPr lang="zh-CN" altLang="en-US"/>
                    </a:p>
                  </a:txBody>
                  <a:tcPr/>
                </a:tc>
              </a:tr>
              <a:tr h="441049">
                <a:tc>
                  <a:txBody>
                    <a:bodyPr/>
                    <a:lstStyle/>
                    <a:p>
                      <a:endParaRPr lang="zh-CN" altLang="en-US"/>
                    </a:p>
                  </a:txBody>
                  <a:tcPr/>
                </a:tc>
                <a:tc>
                  <a:txBody>
                    <a:bodyPr/>
                    <a:lstStyle/>
                    <a:p>
                      <a:endParaRPr lang="zh-CN" altLang="en-US"/>
                    </a:p>
                  </a:txBody>
                  <a:tcPr/>
                </a:tc>
                <a:tc>
                  <a:txBody>
                    <a:bodyPr/>
                    <a:lstStyle/>
                    <a:p>
                      <a:endParaRPr lang="zh-CN" altLang="en-US"/>
                    </a:p>
                  </a:txBody>
                  <a:tcPr/>
                </a:tc>
              </a:tr>
              <a:tr h="441049">
                <a:tc>
                  <a:txBody>
                    <a:bodyPr/>
                    <a:lstStyle/>
                    <a:p>
                      <a:endParaRPr lang="zh-CN" altLang="en-US"/>
                    </a:p>
                  </a:txBody>
                  <a:tcPr/>
                </a:tc>
                <a:tc>
                  <a:txBody>
                    <a:bodyPr/>
                    <a:lstStyle/>
                    <a:p>
                      <a:endParaRPr lang="zh-CN" altLang="en-US"/>
                    </a:p>
                  </a:txBody>
                  <a:tcPr/>
                </a:tc>
                <a:tc>
                  <a:txBody>
                    <a:bodyPr/>
                    <a:lstStyle/>
                    <a:p>
                      <a:endParaRPr lang="zh-CN" altLang="en-US"/>
                    </a:p>
                  </a:txBody>
                  <a:tcPr/>
                </a:tc>
              </a:tr>
              <a:tr h="441049">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994983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dirty="0" smtClean="0">
                <a:solidFill>
                  <a:schemeClr val="accent1"/>
                </a:solidFill>
                <a:latin typeface="微软雅黑" pitchFamily="34" charset="-122"/>
                <a:ea typeface="微软雅黑" pitchFamily="34" charset="-122"/>
              </a:rPr>
              <a:t>Mybatis</a:t>
            </a:r>
            <a:r>
              <a:rPr lang="zh-CN" altLang="en-US" dirty="0" smtClean="0">
                <a:solidFill>
                  <a:schemeClr val="accent1"/>
                </a:solidFill>
                <a:latin typeface="微软雅黑" pitchFamily="34" charset="-122"/>
                <a:ea typeface="微软雅黑" pitchFamily="34" charset="-122"/>
              </a:rPr>
              <a:t>体系结构</a:t>
            </a:r>
            <a:endParaRPr lang="en-US" altLang="zh-CN" dirty="0">
              <a:solidFill>
                <a:schemeClr val="accent1"/>
              </a:solidFill>
              <a:latin typeface="微软雅黑" pitchFamily="34" charset="-122"/>
              <a:ea typeface="微软雅黑" pitchFamily="34" charset="-122"/>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248" y="915566"/>
            <a:ext cx="6938061"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49832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9"/>
          <p:cNvSpPr>
            <a:spLocks noChangeArrowheads="1"/>
          </p:cNvSpPr>
          <p:nvPr/>
        </p:nvSpPr>
        <p:spPr bwMode="auto">
          <a:xfrm>
            <a:off x="509589" y="453616"/>
            <a:ext cx="355835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dirty="0" smtClean="0">
                <a:solidFill>
                  <a:schemeClr val="accent1"/>
                </a:solidFill>
                <a:latin typeface="微软雅黑" pitchFamily="34" charset="-122"/>
                <a:ea typeface="微软雅黑" pitchFamily="34" charset="-122"/>
              </a:rPr>
              <a:t>Mybatis</a:t>
            </a:r>
            <a:r>
              <a:rPr lang="zh-CN" altLang="en-US" dirty="0" smtClean="0">
                <a:solidFill>
                  <a:schemeClr val="accent1"/>
                </a:solidFill>
                <a:latin typeface="微软雅黑" pitchFamily="34" charset="-122"/>
                <a:ea typeface="微软雅黑" pitchFamily="34" charset="-122"/>
              </a:rPr>
              <a:t>框架工作原理示意图</a:t>
            </a:r>
            <a:endParaRPr lang="en-US" altLang="zh-CN" dirty="0">
              <a:solidFill>
                <a:schemeClr val="accent1"/>
              </a:solidFill>
              <a:latin typeface="微软雅黑" pitchFamily="34" charset="-122"/>
              <a:ea typeface="微软雅黑" pitchFamily="34" charset="-122"/>
            </a:endParaRP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843558"/>
            <a:ext cx="6264696" cy="3882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198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Oval 6"/>
          <p:cNvSpPr>
            <a:spLocks noChangeArrowheads="1"/>
          </p:cNvSpPr>
          <p:nvPr/>
        </p:nvSpPr>
        <p:spPr bwMode="auto">
          <a:xfrm>
            <a:off x="923925" y="1332324"/>
            <a:ext cx="466725" cy="470045"/>
          </a:xfrm>
          <a:prstGeom prst="ellipse">
            <a:avLst/>
          </a:prstGeom>
          <a:solidFill>
            <a:schemeClr val="accent1"/>
          </a:solidFill>
          <a:ln>
            <a:noFill/>
          </a:ln>
        </p:spPr>
        <p:txBody>
          <a:bodyPr/>
          <a:lstStyle/>
          <a:p>
            <a:endParaRPr lang="zh-CN" altLang="en-US"/>
          </a:p>
        </p:txBody>
      </p:sp>
      <p:grpSp>
        <p:nvGrpSpPr>
          <p:cNvPr id="18439" name="Group 7"/>
          <p:cNvGrpSpPr/>
          <p:nvPr/>
        </p:nvGrpSpPr>
        <p:grpSpPr bwMode="auto">
          <a:xfrm>
            <a:off x="1065213" y="1445071"/>
            <a:ext cx="190500" cy="242963"/>
            <a:chOff x="0" y="0"/>
            <a:chExt cx="120" cy="153"/>
          </a:xfrm>
        </p:grpSpPr>
        <p:sp>
          <p:nvSpPr>
            <p:cNvPr id="18440" name="Freeform 8"/>
            <p:cNvSpPr>
              <a:spLocks noEditPoints="1"/>
            </p:cNvSpPr>
            <p:nvPr/>
          </p:nvSpPr>
          <p:spPr bwMode="auto">
            <a:xfrm>
              <a:off x="0" y="0"/>
              <a:ext cx="116" cy="116"/>
            </a:xfrm>
            <a:custGeom>
              <a:avLst/>
              <a:gdLst>
                <a:gd name="T0" fmla="*/ 10 w 66"/>
                <a:gd name="T1" fmla="*/ 57 h 66"/>
                <a:gd name="T2" fmla="*/ 9 w 66"/>
                <a:gd name="T3" fmla="*/ 64 h 66"/>
                <a:gd name="T4" fmla="*/ 7 w 66"/>
                <a:gd name="T5" fmla="*/ 57 h 66"/>
                <a:gd name="T6" fmla="*/ 12 w 66"/>
                <a:gd name="T7" fmla="*/ 52 h 66"/>
                <a:gd name="T8" fmla="*/ 53 w 66"/>
                <a:gd name="T9" fmla="*/ 12 h 66"/>
                <a:gd name="T10" fmla="*/ 57 w 66"/>
                <a:gd name="T11" fmla="*/ 2 h 66"/>
                <a:gd name="T12" fmla="*/ 59 w 66"/>
                <a:gd name="T13" fmla="*/ 10 h 66"/>
                <a:gd name="T14" fmla="*/ 57 w 66"/>
                <a:gd name="T15" fmla="*/ 12 h 66"/>
                <a:gd name="T16" fmla="*/ 56 w 66"/>
                <a:gd name="T17" fmla="*/ 13 h 66"/>
                <a:gd name="T18" fmla="*/ 54 w 66"/>
                <a:gd name="T19" fmla="*/ 14 h 66"/>
                <a:gd name="T20" fmla="*/ 56 w 66"/>
                <a:gd name="T21" fmla="*/ 21 h 66"/>
                <a:gd name="T22" fmla="*/ 53 w 66"/>
                <a:gd name="T23" fmla="*/ 16 h 66"/>
                <a:gd name="T24" fmla="*/ 43 w 66"/>
                <a:gd name="T25" fmla="*/ 25 h 66"/>
                <a:gd name="T26" fmla="*/ 46 w 66"/>
                <a:gd name="T27" fmla="*/ 31 h 66"/>
                <a:gd name="T28" fmla="*/ 35 w 66"/>
                <a:gd name="T29" fmla="*/ 33 h 66"/>
                <a:gd name="T30" fmla="*/ 38 w 66"/>
                <a:gd name="T31" fmla="*/ 39 h 66"/>
                <a:gd name="T32" fmla="*/ 27 w 66"/>
                <a:gd name="T33" fmla="*/ 41 h 66"/>
                <a:gd name="T34" fmla="*/ 29 w 66"/>
                <a:gd name="T35" fmla="*/ 48 h 66"/>
                <a:gd name="T36" fmla="*/ 16 w 66"/>
                <a:gd name="T37" fmla="*/ 52 h 66"/>
                <a:gd name="T38" fmla="*/ 21 w 66"/>
                <a:gd name="T39" fmla="*/ 56 h 66"/>
                <a:gd name="T40" fmla="*/ 14 w 66"/>
                <a:gd name="T41" fmla="*/ 54 h 66"/>
                <a:gd name="T42" fmla="*/ 13 w 66"/>
                <a:gd name="T43" fmla="*/ 55 h 66"/>
                <a:gd name="T44" fmla="*/ 16 w 66"/>
                <a:gd name="T45" fmla="*/ 61 h 66"/>
                <a:gd name="T46" fmla="*/ 32 w 66"/>
                <a:gd name="T47" fmla="*/ 17 h 66"/>
                <a:gd name="T48" fmla="*/ 25 w 66"/>
                <a:gd name="T49" fmla="*/ 24 h 66"/>
                <a:gd name="T50" fmla="*/ 39 w 66"/>
                <a:gd name="T51" fmla="*/ 26 h 66"/>
                <a:gd name="T52" fmla="*/ 29 w 66"/>
                <a:gd name="T53" fmla="*/ 8 h 66"/>
                <a:gd name="T54" fmla="*/ 16 w 66"/>
                <a:gd name="T55" fmla="*/ 15 h 66"/>
                <a:gd name="T56" fmla="*/ 31 w 66"/>
                <a:gd name="T57" fmla="*/ 16 h 66"/>
                <a:gd name="T58" fmla="*/ 33 w 66"/>
                <a:gd name="T59" fmla="*/ 13 h 66"/>
                <a:gd name="T60" fmla="*/ 45 w 66"/>
                <a:gd name="T61" fmla="*/ 10 h 66"/>
                <a:gd name="T62" fmla="*/ 35 w 66"/>
                <a:gd name="T63" fmla="*/ 17 h 66"/>
                <a:gd name="T64" fmla="*/ 50 w 66"/>
                <a:gd name="T65" fmla="*/ 15 h 66"/>
                <a:gd name="T66" fmla="*/ 36 w 66"/>
                <a:gd name="T67" fmla="*/ 15 h 66"/>
                <a:gd name="T68" fmla="*/ 14 w 66"/>
                <a:gd name="T69" fmla="*/ 32 h 66"/>
                <a:gd name="T70" fmla="*/ 21 w 66"/>
                <a:gd name="T71" fmla="*/ 23 h 66"/>
                <a:gd name="T72" fmla="*/ 7 w 66"/>
                <a:gd name="T73" fmla="*/ 28 h 66"/>
                <a:gd name="T74" fmla="*/ 10 w 66"/>
                <a:gd name="T75" fmla="*/ 46 h 66"/>
                <a:gd name="T76" fmla="*/ 13 w 66"/>
                <a:gd name="T77" fmla="*/ 34 h 66"/>
                <a:gd name="T78" fmla="*/ 17 w 66"/>
                <a:gd name="T79" fmla="*/ 34 h 66"/>
                <a:gd name="T80" fmla="*/ 31 w 66"/>
                <a:gd name="T81" fmla="*/ 34 h 66"/>
                <a:gd name="T82" fmla="*/ 22 w 66"/>
                <a:gd name="T83" fmla="*/ 25 h 66"/>
                <a:gd name="T84" fmla="*/ 23 w 66"/>
                <a:gd name="T85" fmla="*/ 41 h 66"/>
                <a:gd name="T86" fmla="*/ 13 w 66"/>
                <a:gd name="T87" fmla="*/ 50 h 66"/>
                <a:gd name="T88" fmla="*/ 23 w 66"/>
                <a:gd name="T89" fmla="*/ 4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6" h="66">
                  <a:moveTo>
                    <a:pt x="16" y="61"/>
                  </a:moveTo>
                  <a:cubicBezTo>
                    <a:pt x="14" y="60"/>
                    <a:pt x="13" y="59"/>
                    <a:pt x="11" y="57"/>
                  </a:cubicBezTo>
                  <a:cubicBezTo>
                    <a:pt x="11" y="57"/>
                    <a:pt x="11" y="57"/>
                    <a:pt x="10" y="57"/>
                  </a:cubicBezTo>
                  <a:cubicBezTo>
                    <a:pt x="10" y="58"/>
                    <a:pt x="10" y="58"/>
                    <a:pt x="10" y="58"/>
                  </a:cubicBezTo>
                  <a:cubicBezTo>
                    <a:pt x="9" y="58"/>
                    <a:pt x="9" y="59"/>
                    <a:pt x="9" y="59"/>
                  </a:cubicBezTo>
                  <a:cubicBezTo>
                    <a:pt x="10" y="61"/>
                    <a:pt x="10" y="63"/>
                    <a:pt x="9" y="64"/>
                  </a:cubicBezTo>
                  <a:cubicBezTo>
                    <a:pt x="7" y="66"/>
                    <a:pt x="4" y="66"/>
                    <a:pt x="2" y="64"/>
                  </a:cubicBezTo>
                  <a:cubicBezTo>
                    <a:pt x="0" y="63"/>
                    <a:pt x="0" y="60"/>
                    <a:pt x="2" y="58"/>
                  </a:cubicBezTo>
                  <a:cubicBezTo>
                    <a:pt x="3" y="56"/>
                    <a:pt x="6" y="56"/>
                    <a:pt x="7" y="57"/>
                  </a:cubicBezTo>
                  <a:cubicBezTo>
                    <a:pt x="8" y="57"/>
                    <a:pt x="8" y="57"/>
                    <a:pt x="8" y="57"/>
                  </a:cubicBezTo>
                  <a:cubicBezTo>
                    <a:pt x="9" y="55"/>
                    <a:pt x="11" y="54"/>
                    <a:pt x="12" y="53"/>
                  </a:cubicBezTo>
                  <a:cubicBezTo>
                    <a:pt x="12" y="53"/>
                    <a:pt x="12" y="52"/>
                    <a:pt x="12" y="52"/>
                  </a:cubicBezTo>
                  <a:cubicBezTo>
                    <a:pt x="2" y="41"/>
                    <a:pt x="2" y="24"/>
                    <a:pt x="13" y="13"/>
                  </a:cubicBezTo>
                  <a:cubicBezTo>
                    <a:pt x="24" y="2"/>
                    <a:pt x="41" y="3"/>
                    <a:pt x="52" y="12"/>
                  </a:cubicBezTo>
                  <a:cubicBezTo>
                    <a:pt x="52" y="12"/>
                    <a:pt x="53" y="12"/>
                    <a:pt x="53" y="12"/>
                  </a:cubicBezTo>
                  <a:cubicBezTo>
                    <a:pt x="56" y="9"/>
                    <a:pt x="56" y="9"/>
                    <a:pt x="56" y="9"/>
                  </a:cubicBezTo>
                  <a:cubicBezTo>
                    <a:pt x="57" y="8"/>
                    <a:pt x="57" y="8"/>
                    <a:pt x="57" y="8"/>
                  </a:cubicBezTo>
                  <a:cubicBezTo>
                    <a:pt x="56" y="6"/>
                    <a:pt x="56" y="4"/>
                    <a:pt x="57" y="2"/>
                  </a:cubicBezTo>
                  <a:cubicBezTo>
                    <a:pt x="59" y="0"/>
                    <a:pt x="62" y="0"/>
                    <a:pt x="64" y="2"/>
                  </a:cubicBezTo>
                  <a:cubicBezTo>
                    <a:pt x="66" y="4"/>
                    <a:pt x="66" y="7"/>
                    <a:pt x="64" y="9"/>
                  </a:cubicBezTo>
                  <a:cubicBezTo>
                    <a:pt x="63" y="10"/>
                    <a:pt x="60" y="11"/>
                    <a:pt x="59" y="10"/>
                  </a:cubicBezTo>
                  <a:cubicBezTo>
                    <a:pt x="58" y="10"/>
                    <a:pt x="58" y="10"/>
                    <a:pt x="58" y="10"/>
                  </a:cubicBezTo>
                  <a:cubicBezTo>
                    <a:pt x="57" y="11"/>
                    <a:pt x="57" y="11"/>
                    <a:pt x="57" y="11"/>
                  </a:cubicBezTo>
                  <a:cubicBezTo>
                    <a:pt x="57" y="11"/>
                    <a:pt x="57" y="11"/>
                    <a:pt x="57" y="12"/>
                  </a:cubicBezTo>
                  <a:cubicBezTo>
                    <a:pt x="58" y="13"/>
                    <a:pt x="60" y="15"/>
                    <a:pt x="61" y="16"/>
                  </a:cubicBezTo>
                  <a:cubicBezTo>
                    <a:pt x="59" y="18"/>
                    <a:pt x="59" y="18"/>
                    <a:pt x="59" y="18"/>
                  </a:cubicBezTo>
                  <a:cubicBezTo>
                    <a:pt x="58" y="16"/>
                    <a:pt x="57" y="15"/>
                    <a:pt x="56" y="13"/>
                  </a:cubicBezTo>
                  <a:cubicBezTo>
                    <a:pt x="56" y="13"/>
                    <a:pt x="55" y="13"/>
                    <a:pt x="55" y="13"/>
                  </a:cubicBezTo>
                  <a:cubicBezTo>
                    <a:pt x="55" y="13"/>
                    <a:pt x="55" y="13"/>
                    <a:pt x="55" y="13"/>
                  </a:cubicBezTo>
                  <a:cubicBezTo>
                    <a:pt x="54" y="14"/>
                    <a:pt x="54" y="14"/>
                    <a:pt x="54" y="14"/>
                  </a:cubicBezTo>
                  <a:cubicBezTo>
                    <a:pt x="54" y="14"/>
                    <a:pt x="54" y="14"/>
                    <a:pt x="54" y="15"/>
                  </a:cubicBezTo>
                  <a:cubicBezTo>
                    <a:pt x="55" y="16"/>
                    <a:pt x="57" y="18"/>
                    <a:pt x="57" y="19"/>
                  </a:cubicBezTo>
                  <a:cubicBezTo>
                    <a:pt x="56" y="21"/>
                    <a:pt x="56" y="21"/>
                    <a:pt x="56" y="21"/>
                  </a:cubicBezTo>
                  <a:cubicBezTo>
                    <a:pt x="56" y="21"/>
                    <a:pt x="56" y="21"/>
                    <a:pt x="56" y="21"/>
                  </a:cubicBezTo>
                  <a:cubicBezTo>
                    <a:pt x="53" y="23"/>
                    <a:pt x="53" y="23"/>
                    <a:pt x="53" y="23"/>
                  </a:cubicBezTo>
                  <a:cubicBezTo>
                    <a:pt x="54" y="21"/>
                    <a:pt x="54" y="18"/>
                    <a:pt x="53" y="16"/>
                  </a:cubicBezTo>
                  <a:cubicBezTo>
                    <a:pt x="53" y="16"/>
                    <a:pt x="52" y="16"/>
                    <a:pt x="52" y="16"/>
                  </a:cubicBezTo>
                  <a:cubicBezTo>
                    <a:pt x="52" y="16"/>
                    <a:pt x="52" y="16"/>
                    <a:pt x="51" y="16"/>
                  </a:cubicBezTo>
                  <a:cubicBezTo>
                    <a:pt x="43" y="25"/>
                    <a:pt x="43" y="25"/>
                    <a:pt x="43" y="25"/>
                  </a:cubicBezTo>
                  <a:cubicBezTo>
                    <a:pt x="43" y="25"/>
                    <a:pt x="43" y="25"/>
                    <a:pt x="43" y="25"/>
                  </a:cubicBezTo>
                  <a:cubicBezTo>
                    <a:pt x="43" y="26"/>
                    <a:pt x="45" y="28"/>
                    <a:pt x="47" y="29"/>
                  </a:cubicBezTo>
                  <a:cubicBezTo>
                    <a:pt x="46" y="31"/>
                    <a:pt x="46" y="31"/>
                    <a:pt x="46" y="31"/>
                  </a:cubicBezTo>
                  <a:cubicBezTo>
                    <a:pt x="44" y="30"/>
                    <a:pt x="43" y="29"/>
                    <a:pt x="42" y="27"/>
                  </a:cubicBezTo>
                  <a:cubicBezTo>
                    <a:pt x="41" y="27"/>
                    <a:pt x="41" y="27"/>
                    <a:pt x="40" y="27"/>
                  </a:cubicBezTo>
                  <a:cubicBezTo>
                    <a:pt x="35" y="33"/>
                    <a:pt x="35" y="33"/>
                    <a:pt x="35" y="33"/>
                  </a:cubicBezTo>
                  <a:cubicBezTo>
                    <a:pt x="35" y="33"/>
                    <a:pt x="35" y="34"/>
                    <a:pt x="35" y="34"/>
                  </a:cubicBezTo>
                  <a:cubicBezTo>
                    <a:pt x="39" y="38"/>
                    <a:pt x="39" y="38"/>
                    <a:pt x="39" y="38"/>
                  </a:cubicBezTo>
                  <a:cubicBezTo>
                    <a:pt x="38" y="39"/>
                    <a:pt x="38" y="39"/>
                    <a:pt x="38" y="39"/>
                  </a:cubicBezTo>
                  <a:cubicBezTo>
                    <a:pt x="34" y="35"/>
                    <a:pt x="34" y="35"/>
                    <a:pt x="34" y="35"/>
                  </a:cubicBezTo>
                  <a:cubicBezTo>
                    <a:pt x="33" y="35"/>
                    <a:pt x="33" y="35"/>
                    <a:pt x="32" y="35"/>
                  </a:cubicBezTo>
                  <a:cubicBezTo>
                    <a:pt x="27" y="41"/>
                    <a:pt x="27" y="41"/>
                    <a:pt x="27" y="41"/>
                  </a:cubicBezTo>
                  <a:cubicBezTo>
                    <a:pt x="27" y="41"/>
                    <a:pt x="27" y="42"/>
                    <a:pt x="27" y="42"/>
                  </a:cubicBezTo>
                  <a:cubicBezTo>
                    <a:pt x="28" y="43"/>
                    <a:pt x="30" y="45"/>
                    <a:pt x="31" y="46"/>
                  </a:cubicBezTo>
                  <a:cubicBezTo>
                    <a:pt x="29" y="48"/>
                    <a:pt x="29" y="48"/>
                    <a:pt x="29" y="48"/>
                  </a:cubicBezTo>
                  <a:cubicBezTo>
                    <a:pt x="28" y="46"/>
                    <a:pt x="27" y="45"/>
                    <a:pt x="26" y="43"/>
                  </a:cubicBezTo>
                  <a:cubicBezTo>
                    <a:pt x="25" y="43"/>
                    <a:pt x="25" y="43"/>
                    <a:pt x="24" y="43"/>
                  </a:cubicBezTo>
                  <a:cubicBezTo>
                    <a:pt x="16" y="52"/>
                    <a:pt x="16" y="52"/>
                    <a:pt x="16" y="52"/>
                  </a:cubicBezTo>
                  <a:cubicBezTo>
                    <a:pt x="16" y="52"/>
                    <a:pt x="16" y="53"/>
                    <a:pt x="16" y="53"/>
                  </a:cubicBezTo>
                  <a:cubicBezTo>
                    <a:pt x="18" y="54"/>
                    <a:pt x="21" y="54"/>
                    <a:pt x="23" y="54"/>
                  </a:cubicBezTo>
                  <a:cubicBezTo>
                    <a:pt x="21" y="56"/>
                    <a:pt x="21" y="56"/>
                    <a:pt x="21" y="56"/>
                  </a:cubicBezTo>
                  <a:cubicBezTo>
                    <a:pt x="21" y="56"/>
                    <a:pt x="21" y="56"/>
                    <a:pt x="21" y="56"/>
                  </a:cubicBezTo>
                  <a:cubicBezTo>
                    <a:pt x="19" y="58"/>
                    <a:pt x="19" y="58"/>
                    <a:pt x="19" y="58"/>
                  </a:cubicBezTo>
                  <a:cubicBezTo>
                    <a:pt x="17" y="57"/>
                    <a:pt x="16" y="56"/>
                    <a:pt x="14" y="54"/>
                  </a:cubicBezTo>
                  <a:cubicBezTo>
                    <a:pt x="14" y="54"/>
                    <a:pt x="14" y="54"/>
                    <a:pt x="13" y="55"/>
                  </a:cubicBezTo>
                  <a:cubicBezTo>
                    <a:pt x="13" y="55"/>
                    <a:pt x="13" y="55"/>
                    <a:pt x="13" y="55"/>
                  </a:cubicBezTo>
                  <a:cubicBezTo>
                    <a:pt x="13" y="55"/>
                    <a:pt x="13" y="55"/>
                    <a:pt x="13" y="55"/>
                  </a:cubicBezTo>
                  <a:cubicBezTo>
                    <a:pt x="13" y="56"/>
                    <a:pt x="13" y="56"/>
                    <a:pt x="13" y="56"/>
                  </a:cubicBezTo>
                  <a:cubicBezTo>
                    <a:pt x="14" y="57"/>
                    <a:pt x="16" y="58"/>
                    <a:pt x="17" y="59"/>
                  </a:cubicBezTo>
                  <a:lnTo>
                    <a:pt x="16" y="61"/>
                  </a:lnTo>
                  <a:close/>
                  <a:moveTo>
                    <a:pt x="39" y="25"/>
                  </a:moveTo>
                  <a:cubicBezTo>
                    <a:pt x="37" y="22"/>
                    <a:pt x="35" y="20"/>
                    <a:pt x="33" y="18"/>
                  </a:cubicBezTo>
                  <a:cubicBezTo>
                    <a:pt x="33" y="17"/>
                    <a:pt x="33" y="17"/>
                    <a:pt x="32" y="17"/>
                  </a:cubicBezTo>
                  <a:cubicBezTo>
                    <a:pt x="30" y="19"/>
                    <a:pt x="27" y="21"/>
                    <a:pt x="25" y="23"/>
                  </a:cubicBezTo>
                  <a:cubicBezTo>
                    <a:pt x="25" y="23"/>
                    <a:pt x="25" y="23"/>
                    <a:pt x="25" y="23"/>
                  </a:cubicBezTo>
                  <a:cubicBezTo>
                    <a:pt x="25" y="24"/>
                    <a:pt x="25" y="24"/>
                    <a:pt x="25" y="24"/>
                  </a:cubicBezTo>
                  <a:cubicBezTo>
                    <a:pt x="32" y="31"/>
                    <a:pt x="32" y="31"/>
                    <a:pt x="32" y="31"/>
                  </a:cubicBezTo>
                  <a:cubicBezTo>
                    <a:pt x="33" y="32"/>
                    <a:pt x="33" y="32"/>
                    <a:pt x="34" y="31"/>
                  </a:cubicBezTo>
                  <a:cubicBezTo>
                    <a:pt x="39" y="26"/>
                    <a:pt x="39" y="26"/>
                    <a:pt x="39" y="26"/>
                  </a:cubicBezTo>
                  <a:cubicBezTo>
                    <a:pt x="39" y="26"/>
                    <a:pt x="39" y="25"/>
                    <a:pt x="39" y="25"/>
                  </a:cubicBezTo>
                  <a:close/>
                  <a:moveTo>
                    <a:pt x="32" y="14"/>
                  </a:moveTo>
                  <a:cubicBezTo>
                    <a:pt x="31" y="12"/>
                    <a:pt x="30" y="10"/>
                    <a:pt x="29" y="8"/>
                  </a:cubicBezTo>
                  <a:cubicBezTo>
                    <a:pt x="29" y="8"/>
                    <a:pt x="29" y="7"/>
                    <a:pt x="28" y="8"/>
                  </a:cubicBezTo>
                  <a:cubicBezTo>
                    <a:pt x="24" y="8"/>
                    <a:pt x="19" y="10"/>
                    <a:pt x="16" y="13"/>
                  </a:cubicBezTo>
                  <a:cubicBezTo>
                    <a:pt x="15" y="14"/>
                    <a:pt x="15" y="14"/>
                    <a:pt x="16" y="15"/>
                  </a:cubicBezTo>
                  <a:cubicBezTo>
                    <a:pt x="23" y="21"/>
                    <a:pt x="23" y="21"/>
                    <a:pt x="23" y="21"/>
                  </a:cubicBezTo>
                  <a:cubicBezTo>
                    <a:pt x="23" y="22"/>
                    <a:pt x="23" y="22"/>
                    <a:pt x="24" y="21"/>
                  </a:cubicBezTo>
                  <a:cubicBezTo>
                    <a:pt x="26" y="19"/>
                    <a:pt x="29" y="17"/>
                    <a:pt x="31" y="16"/>
                  </a:cubicBezTo>
                  <a:cubicBezTo>
                    <a:pt x="32" y="15"/>
                    <a:pt x="32" y="15"/>
                    <a:pt x="32" y="14"/>
                  </a:cubicBezTo>
                  <a:close/>
                  <a:moveTo>
                    <a:pt x="31" y="8"/>
                  </a:moveTo>
                  <a:cubicBezTo>
                    <a:pt x="32" y="10"/>
                    <a:pt x="32" y="12"/>
                    <a:pt x="33" y="13"/>
                  </a:cubicBezTo>
                  <a:cubicBezTo>
                    <a:pt x="34" y="14"/>
                    <a:pt x="34" y="14"/>
                    <a:pt x="34" y="14"/>
                  </a:cubicBezTo>
                  <a:cubicBezTo>
                    <a:pt x="38" y="12"/>
                    <a:pt x="42" y="11"/>
                    <a:pt x="45" y="11"/>
                  </a:cubicBezTo>
                  <a:cubicBezTo>
                    <a:pt x="45" y="11"/>
                    <a:pt x="46" y="10"/>
                    <a:pt x="45" y="10"/>
                  </a:cubicBezTo>
                  <a:cubicBezTo>
                    <a:pt x="41" y="8"/>
                    <a:pt x="37" y="7"/>
                    <a:pt x="32" y="7"/>
                  </a:cubicBezTo>
                  <a:cubicBezTo>
                    <a:pt x="31" y="7"/>
                    <a:pt x="31" y="8"/>
                    <a:pt x="31" y="8"/>
                  </a:cubicBezTo>
                  <a:close/>
                  <a:moveTo>
                    <a:pt x="35" y="17"/>
                  </a:moveTo>
                  <a:cubicBezTo>
                    <a:pt x="37" y="19"/>
                    <a:pt x="38" y="21"/>
                    <a:pt x="40" y="23"/>
                  </a:cubicBezTo>
                  <a:cubicBezTo>
                    <a:pt x="41" y="24"/>
                    <a:pt x="41" y="24"/>
                    <a:pt x="42" y="23"/>
                  </a:cubicBezTo>
                  <a:cubicBezTo>
                    <a:pt x="50" y="15"/>
                    <a:pt x="50" y="15"/>
                    <a:pt x="50" y="15"/>
                  </a:cubicBezTo>
                  <a:cubicBezTo>
                    <a:pt x="50" y="15"/>
                    <a:pt x="50" y="14"/>
                    <a:pt x="50" y="14"/>
                  </a:cubicBezTo>
                  <a:cubicBezTo>
                    <a:pt x="50" y="14"/>
                    <a:pt x="50" y="14"/>
                    <a:pt x="50" y="14"/>
                  </a:cubicBezTo>
                  <a:cubicBezTo>
                    <a:pt x="46" y="11"/>
                    <a:pt x="40" y="13"/>
                    <a:pt x="36" y="15"/>
                  </a:cubicBezTo>
                  <a:cubicBezTo>
                    <a:pt x="35" y="16"/>
                    <a:pt x="35" y="16"/>
                    <a:pt x="35" y="17"/>
                  </a:cubicBezTo>
                  <a:close/>
                  <a:moveTo>
                    <a:pt x="8" y="29"/>
                  </a:moveTo>
                  <a:cubicBezTo>
                    <a:pt x="10" y="30"/>
                    <a:pt x="12" y="31"/>
                    <a:pt x="14" y="32"/>
                  </a:cubicBezTo>
                  <a:cubicBezTo>
                    <a:pt x="15" y="32"/>
                    <a:pt x="15" y="32"/>
                    <a:pt x="15" y="32"/>
                  </a:cubicBezTo>
                  <a:cubicBezTo>
                    <a:pt x="17" y="29"/>
                    <a:pt x="19" y="26"/>
                    <a:pt x="21" y="24"/>
                  </a:cubicBezTo>
                  <a:cubicBezTo>
                    <a:pt x="21" y="24"/>
                    <a:pt x="21" y="23"/>
                    <a:pt x="21" y="23"/>
                  </a:cubicBezTo>
                  <a:cubicBezTo>
                    <a:pt x="14" y="16"/>
                    <a:pt x="14" y="16"/>
                    <a:pt x="14" y="16"/>
                  </a:cubicBezTo>
                  <a:cubicBezTo>
                    <a:pt x="14" y="16"/>
                    <a:pt x="14" y="16"/>
                    <a:pt x="13" y="16"/>
                  </a:cubicBezTo>
                  <a:cubicBezTo>
                    <a:pt x="10" y="20"/>
                    <a:pt x="8" y="24"/>
                    <a:pt x="7" y="28"/>
                  </a:cubicBezTo>
                  <a:cubicBezTo>
                    <a:pt x="7" y="29"/>
                    <a:pt x="7" y="29"/>
                    <a:pt x="8" y="29"/>
                  </a:cubicBezTo>
                  <a:close/>
                  <a:moveTo>
                    <a:pt x="7" y="32"/>
                  </a:moveTo>
                  <a:cubicBezTo>
                    <a:pt x="7" y="37"/>
                    <a:pt x="8" y="41"/>
                    <a:pt x="10" y="46"/>
                  </a:cubicBezTo>
                  <a:cubicBezTo>
                    <a:pt x="10" y="46"/>
                    <a:pt x="10" y="46"/>
                    <a:pt x="10" y="45"/>
                  </a:cubicBezTo>
                  <a:cubicBezTo>
                    <a:pt x="10" y="42"/>
                    <a:pt x="12" y="38"/>
                    <a:pt x="13" y="35"/>
                  </a:cubicBezTo>
                  <a:cubicBezTo>
                    <a:pt x="14" y="34"/>
                    <a:pt x="14" y="34"/>
                    <a:pt x="13" y="34"/>
                  </a:cubicBezTo>
                  <a:cubicBezTo>
                    <a:pt x="11" y="33"/>
                    <a:pt x="10" y="32"/>
                    <a:pt x="8" y="31"/>
                  </a:cubicBezTo>
                  <a:cubicBezTo>
                    <a:pt x="7" y="31"/>
                    <a:pt x="7" y="32"/>
                    <a:pt x="7" y="32"/>
                  </a:cubicBezTo>
                  <a:close/>
                  <a:moveTo>
                    <a:pt x="17" y="34"/>
                  </a:moveTo>
                  <a:cubicBezTo>
                    <a:pt x="20" y="35"/>
                    <a:pt x="22" y="37"/>
                    <a:pt x="24" y="39"/>
                  </a:cubicBezTo>
                  <a:cubicBezTo>
                    <a:pt x="25" y="40"/>
                    <a:pt x="25" y="40"/>
                    <a:pt x="26" y="39"/>
                  </a:cubicBezTo>
                  <a:cubicBezTo>
                    <a:pt x="31" y="34"/>
                    <a:pt x="31" y="34"/>
                    <a:pt x="31" y="34"/>
                  </a:cubicBezTo>
                  <a:cubicBezTo>
                    <a:pt x="31" y="34"/>
                    <a:pt x="31" y="33"/>
                    <a:pt x="31" y="33"/>
                  </a:cubicBezTo>
                  <a:cubicBezTo>
                    <a:pt x="24" y="25"/>
                    <a:pt x="24" y="25"/>
                    <a:pt x="24" y="25"/>
                  </a:cubicBezTo>
                  <a:cubicBezTo>
                    <a:pt x="23" y="25"/>
                    <a:pt x="23" y="25"/>
                    <a:pt x="22" y="25"/>
                  </a:cubicBezTo>
                  <a:cubicBezTo>
                    <a:pt x="20" y="28"/>
                    <a:pt x="18" y="30"/>
                    <a:pt x="17" y="33"/>
                  </a:cubicBezTo>
                  <a:cubicBezTo>
                    <a:pt x="17" y="33"/>
                    <a:pt x="17" y="33"/>
                    <a:pt x="17" y="34"/>
                  </a:cubicBezTo>
                  <a:close/>
                  <a:moveTo>
                    <a:pt x="23" y="41"/>
                  </a:moveTo>
                  <a:cubicBezTo>
                    <a:pt x="21" y="39"/>
                    <a:pt x="19" y="37"/>
                    <a:pt x="16" y="36"/>
                  </a:cubicBezTo>
                  <a:cubicBezTo>
                    <a:pt x="16" y="35"/>
                    <a:pt x="15" y="35"/>
                    <a:pt x="15" y="36"/>
                  </a:cubicBezTo>
                  <a:cubicBezTo>
                    <a:pt x="13" y="40"/>
                    <a:pt x="11" y="46"/>
                    <a:pt x="13" y="50"/>
                  </a:cubicBezTo>
                  <a:cubicBezTo>
                    <a:pt x="13" y="51"/>
                    <a:pt x="14" y="51"/>
                    <a:pt x="15" y="50"/>
                  </a:cubicBezTo>
                  <a:cubicBezTo>
                    <a:pt x="23" y="42"/>
                    <a:pt x="23" y="42"/>
                    <a:pt x="23" y="42"/>
                  </a:cubicBezTo>
                  <a:cubicBezTo>
                    <a:pt x="23" y="42"/>
                    <a:pt x="23" y="41"/>
                    <a:pt x="23"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1" name="Freeform 9"/>
            <p:cNvSpPr>
              <a:spLocks noEditPoints="1"/>
            </p:cNvSpPr>
            <p:nvPr/>
          </p:nvSpPr>
          <p:spPr bwMode="auto">
            <a:xfrm>
              <a:off x="18" y="28"/>
              <a:ext cx="102" cy="125"/>
            </a:xfrm>
            <a:custGeom>
              <a:avLst/>
              <a:gdLst>
                <a:gd name="T0" fmla="*/ 34 w 58"/>
                <a:gd name="T1" fmla="*/ 29 h 71"/>
                <a:gd name="T2" fmla="*/ 25 w 58"/>
                <a:gd name="T3" fmla="*/ 35 h 71"/>
                <a:gd name="T4" fmla="*/ 27 w 58"/>
                <a:gd name="T5" fmla="*/ 42 h 71"/>
                <a:gd name="T6" fmla="*/ 40 w 58"/>
                <a:gd name="T7" fmla="*/ 37 h 71"/>
                <a:gd name="T8" fmla="*/ 6 w 58"/>
                <a:gd name="T9" fmla="*/ 45 h 71"/>
                <a:gd name="T10" fmla="*/ 44 w 58"/>
                <a:gd name="T11" fmla="*/ 39 h 71"/>
                <a:gd name="T12" fmla="*/ 51 w 58"/>
                <a:gd name="T13" fmla="*/ 0 h 71"/>
                <a:gd name="T14" fmla="*/ 26 w 58"/>
                <a:gd name="T15" fmla="*/ 50 h 71"/>
                <a:gd name="T16" fmla="*/ 25 w 58"/>
                <a:gd name="T17" fmla="*/ 52 h 71"/>
                <a:gd name="T18" fmla="*/ 25 w 58"/>
                <a:gd name="T19" fmla="*/ 61 h 71"/>
                <a:gd name="T20" fmla="*/ 25 w 58"/>
                <a:gd name="T21" fmla="*/ 63 h 71"/>
                <a:gd name="T22" fmla="*/ 45 w 58"/>
                <a:gd name="T23" fmla="*/ 69 h 71"/>
                <a:gd name="T24" fmla="*/ 1 w 58"/>
                <a:gd name="T25" fmla="*/ 71 h 71"/>
                <a:gd name="T26" fmla="*/ 20 w 58"/>
                <a:gd name="T27" fmla="*/ 63 h 71"/>
                <a:gd name="T28" fmla="*/ 21 w 58"/>
                <a:gd name="T29" fmla="*/ 61 h 71"/>
                <a:gd name="T30" fmla="*/ 21 w 58"/>
                <a:gd name="T31" fmla="*/ 52 h 71"/>
                <a:gd name="T32" fmla="*/ 21 w 58"/>
                <a:gd name="T33" fmla="*/ 50 h 71"/>
                <a:gd name="T34" fmla="*/ 6 w 58"/>
                <a:gd name="T35" fmla="*/ 45 h 71"/>
                <a:gd name="T36" fmla="*/ 11 w 58"/>
                <a:gd name="T37" fmla="*/ 40 h 71"/>
                <a:gd name="T38" fmla="*/ 24 w 58"/>
                <a:gd name="T39" fmla="*/ 43 h 71"/>
                <a:gd name="T40" fmla="*/ 23 w 58"/>
                <a:gd name="T41" fmla="*/ 37 h 71"/>
                <a:gd name="T42" fmla="*/ 11 w 58"/>
                <a:gd name="T43" fmla="*/ 40 h 71"/>
                <a:gd name="T44" fmla="*/ 13 w 58"/>
                <a:gd name="T45" fmla="*/ 38 h 71"/>
                <a:gd name="T46" fmla="*/ 21 w 58"/>
                <a:gd name="T47" fmla="*/ 34 h 71"/>
                <a:gd name="T48" fmla="*/ 21 w 58"/>
                <a:gd name="T49" fmla="*/ 30 h 71"/>
                <a:gd name="T50" fmla="*/ 24 w 58"/>
                <a:gd name="T51" fmla="*/ 33 h 71"/>
                <a:gd name="T52" fmla="*/ 31 w 58"/>
                <a:gd name="T53" fmla="*/ 27 h 71"/>
                <a:gd name="T54" fmla="*/ 29 w 58"/>
                <a:gd name="T55" fmla="*/ 22 h 71"/>
                <a:gd name="T56" fmla="*/ 33 w 58"/>
                <a:gd name="T57" fmla="*/ 25 h 71"/>
                <a:gd name="T58" fmla="*/ 39 w 58"/>
                <a:gd name="T59" fmla="*/ 18 h 71"/>
                <a:gd name="T60" fmla="*/ 36 w 58"/>
                <a:gd name="T61" fmla="*/ 15 h 71"/>
                <a:gd name="T62" fmla="*/ 40 w 58"/>
                <a:gd name="T63" fmla="*/ 15 h 71"/>
                <a:gd name="T64" fmla="*/ 43 w 58"/>
                <a:gd name="T65" fmla="*/ 7 h 71"/>
                <a:gd name="T66" fmla="*/ 46 w 58"/>
                <a:gd name="T67" fmla="*/ 5 h 71"/>
                <a:gd name="T68" fmla="*/ 43 w 58"/>
                <a:gd name="T69" fmla="*/ 17 h 71"/>
                <a:gd name="T70" fmla="*/ 49 w 58"/>
                <a:gd name="T71" fmla="*/ 18 h 71"/>
                <a:gd name="T72" fmla="*/ 46 w 58"/>
                <a:gd name="T73" fmla="*/ 5 h 71"/>
                <a:gd name="T74" fmla="*/ 43 w 58"/>
                <a:gd name="T75" fmla="*/ 37 h 71"/>
                <a:gd name="T76" fmla="*/ 48 w 58"/>
                <a:gd name="T77" fmla="*/ 21 h 71"/>
                <a:gd name="T78" fmla="*/ 41 w 58"/>
                <a:gd name="T79" fmla="*/ 19 h 71"/>
                <a:gd name="T80" fmla="*/ 35 w 58"/>
                <a:gd name="T81" fmla="*/ 28 h 71"/>
                <a:gd name="T82" fmla="*/ 42 w 58"/>
                <a:gd name="T83" fmla="*/ 35 h 71"/>
                <a:gd name="T84" fmla="*/ 49 w 58"/>
                <a:gd name="T85" fmla="*/ 2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71">
                  <a:moveTo>
                    <a:pt x="40" y="36"/>
                  </a:moveTo>
                  <a:cubicBezTo>
                    <a:pt x="34" y="29"/>
                    <a:pt x="34" y="29"/>
                    <a:pt x="34" y="29"/>
                  </a:cubicBezTo>
                  <a:cubicBezTo>
                    <a:pt x="33" y="29"/>
                    <a:pt x="33" y="29"/>
                    <a:pt x="32" y="29"/>
                  </a:cubicBezTo>
                  <a:cubicBezTo>
                    <a:pt x="30" y="32"/>
                    <a:pt x="27" y="33"/>
                    <a:pt x="25" y="35"/>
                  </a:cubicBezTo>
                  <a:cubicBezTo>
                    <a:pt x="24" y="35"/>
                    <a:pt x="24" y="36"/>
                    <a:pt x="24" y="36"/>
                  </a:cubicBezTo>
                  <a:cubicBezTo>
                    <a:pt x="26" y="38"/>
                    <a:pt x="26" y="40"/>
                    <a:pt x="27" y="42"/>
                  </a:cubicBezTo>
                  <a:cubicBezTo>
                    <a:pt x="27" y="43"/>
                    <a:pt x="27" y="43"/>
                    <a:pt x="28" y="43"/>
                  </a:cubicBezTo>
                  <a:cubicBezTo>
                    <a:pt x="32" y="42"/>
                    <a:pt x="37" y="40"/>
                    <a:pt x="40" y="37"/>
                  </a:cubicBezTo>
                  <a:cubicBezTo>
                    <a:pt x="41" y="37"/>
                    <a:pt x="41" y="36"/>
                    <a:pt x="40" y="36"/>
                  </a:cubicBezTo>
                  <a:close/>
                  <a:moveTo>
                    <a:pt x="6" y="45"/>
                  </a:moveTo>
                  <a:cubicBezTo>
                    <a:pt x="7" y="43"/>
                    <a:pt x="7" y="43"/>
                    <a:pt x="7" y="43"/>
                  </a:cubicBezTo>
                  <a:cubicBezTo>
                    <a:pt x="19" y="50"/>
                    <a:pt x="34" y="49"/>
                    <a:pt x="44" y="39"/>
                  </a:cubicBezTo>
                  <a:cubicBezTo>
                    <a:pt x="54" y="29"/>
                    <a:pt x="56" y="13"/>
                    <a:pt x="49" y="2"/>
                  </a:cubicBezTo>
                  <a:cubicBezTo>
                    <a:pt x="51" y="0"/>
                    <a:pt x="51" y="0"/>
                    <a:pt x="51" y="0"/>
                  </a:cubicBezTo>
                  <a:cubicBezTo>
                    <a:pt x="58" y="13"/>
                    <a:pt x="57" y="29"/>
                    <a:pt x="46" y="40"/>
                  </a:cubicBezTo>
                  <a:cubicBezTo>
                    <a:pt x="40" y="46"/>
                    <a:pt x="33" y="49"/>
                    <a:pt x="26" y="50"/>
                  </a:cubicBezTo>
                  <a:cubicBezTo>
                    <a:pt x="25" y="50"/>
                    <a:pt x="25" y="50"/>
                    <a:pt x="25" y="50"/>
                  </a:cubicBezTo>
                  <a:cubicBezTo>
                    <a:pt x="25" y="52"/>
                    <a:pt x="25" y="52"/>
                    <a:pt x="25" y="52"/>
                  </a:cubicBezTo>
                  <a:cubicBezTo>
                    <a:pt x="25" y="52"/>
                    <a:pt x="25" y="52"/>
                    <a:pt x="25" y="52"/>
                  </a:cubicBezTo>
                  <a:cubicBezTo>
                    <a:pt x="29" y="54"/>
                    <a:pt x="29" y="59"/>
                    <a:pt x="25" y="61"/>
                  </a:cubicBezTo>
                  <a:cubicBezTo>
                    <a:pt x="25" y="61"/>
                    <a:pt x="25" y="61"/>
                    <a:pt x="25" y="61"/>
                  </a:cubicBezTo>
                  <a:cubicBezTo>
                    <a:pt x="25" y="63"/>
                    <a:pt x="25" y="63"/>
                    <a:pt x="25" y="63"/>
                  </a:cubicBezTo>
                  <a:cubicBezTo>
                    <a:pt x="25" y="63"/>
                    <a:pt x="25" y="63"/>
                    <a:pt x="26" y="63"/>
                  </a:cubicBezTo>
                  <a:cubicBezTo>
                    <a:pt x="32" y="64"/>
                    <a:pt x="40" y="66"/>
                    <a:pt x="45" y="69"/>
                  </a:cubicBezTo>
                  <a:cubicBezTo>
                    <a:pt x="46" y="70"/>
                    <a:pt x="46" y="71"/>
                    <a:pt x="45" y="71"/>
                  </a:cubicBezTo>
                  <a:cubicBezTo>
                    <a:pt x="1" y="71"/>
                    <a:pt x="1" y="71"/>
                    <a:pt x="1" y="71"/>
                  </a:cubicBezTo>
                  <a:cubicBezTo>
                    <a:pt x="0" y="71"/>
                    <a:pt x="0" y="70"/>
                    <a:pt x="1" y="69"/>
                  </a:cubicBezTo>
                  <a:cubicBezTo>
                    <a:pt x="6" y="66"/>
                    <a:pt x="14" y="64"/>
                    <a:pt x="20" y="63"/>
                  </a:cubicBezTo>
                  <a:cubicBezTo>
                    <a:pt x="21" y="63"/>
                    <a:pt x="21" y="63"/>
                    <a:pt x="21" y="63"/>
                  </a:cubicBezTo>
                  <a:cubicBezTo>
                    <a:pt x="21" y="61"/>
                    <a:pt x="21" y="61"/>
                    <a:pt x="21" y="61"/>
                  </a:cubicBezTo>
                  <a:cubicBezTo>
                    <a:pt x="21" y="61"/>
                    <a:pt x="21" y="61"/>
                    <a:pt x="21" y="61"/>
                  </a:cubicBezTo>
                  <a:cubicBezTo>
                    <a:pt x="17" y="59"/>
                    <a:pt x="17" y="54"/>
                    <a:pt x="21" y="52"/>
                  </a:cubicBezTo>
                  <a:cubicBezTo>
                    <a:pt x="21" y="52"/>
                    <a:pt x="21" y="52"/>
                    <a:pt x="21" y="52"/>
                  </a:cubicBezTo>
                  <a:cubicBezTo>
                    <a:pt x="21" y="50"/>
                    <a:pt x="21" y="50"/>
                    <a:pt x="21" y="50"/>
                  </a:cubicBezTo>
                  <a:cubicBezTo>
                    <a:pt x="21" y="50"/>
                    <a:pt x="21" y="50"/>
                    <a:pt x="20" y="50"/>
                  </a:cubicBezTo>
                  <a:cubicBezTo>
                    <a:pt x="15" y="49"/>
                    <a:pt x="10" y="48"/>
                    <a:pt x="6" y="45"/>
                  </a:cubicBezTo>
                  <a:close/>
                  <a:moveTo>
                    <a:pt x="9" y="42"/>
                  </a:moveTo>
                  <a:cubicBezTo>
                    <a:pt x="11" y="40"/>
                    <a:pt x="11" y="40"/>
                    <a:pt x="11" y="40"/>
                  </a:cubicBezTo>
                  <a:cubicBezTo>
                    <a:pt x="11" y="40"/>
                    <a:pt x="11" y="40"/>
                    <a:pt x="11" y="40"/>
                  </a:cubicBezTo>
                  <a:cubicBezTo>
                    <a:pt x="15" y="43"/>
                    <a:pt x="19" y="44"/>
                    <a:pt x="24" y="43"/>
                  </a:cubicBezTo>
                  <a:cubicBezTo>
                    <a:pt x="25" y="43"/>
                    <a:pt x="25" y="43"/>
                    <a:pt x="25" y="42"/>
                  </a:cubicBezTo>
                  <a:cubicBezTo>
                    <a:pt x="24" y="41"/>
                    <a:pt x="24" y="39"/>
                    <a:pt x="23" y="37"/>
                  </a:cubicBezTo>
                  <a:cubicBezTo>
                    <a:pt x="22" y="37"/>
                    <a:pt x="22" y="37"/>
                    <a:pt x="22" y="37"/>
                  </a:cubicBezTo>
                  <a:cubicBezTo>
                    <a:pt x="18" y="39"/>
                    <a:pt x="15" y="40"/>
                    <a:pt x="11" y="40"/>
                  </a:cubicBezTo>
                  <a:cubicBezTo>
                    <a:pt x="11" y="40"/>
                    <a:pt x="11" y="40"/>
                    <a:pt x="11" y="40"/>
                  </a:cubicBezTo>
                  <a:cubicBezTo>
                    <a:pt x="13" y="38"/>
                    <a:pt x="13" y="38"/>
                    <a:pt x="13" y="38"/>
                  </a:cubicBezTo>
                  <a:cubicBezTo>
                    <a:pt x="16" y="37"/>
                    <a:pt x="18" y="36"/>
                    <a:pt x="20" y="35"/>
                  </a:cubicBezTo>
                  <a:cubicBezTo>
                    <a:pt x="21" y="35"/>
                    <a:pt x="21" y="34"/>
                    <a:pt x="21" y="34"/>
                  </a:cubicBezTo>
                  <a:cubicBezTo>
                    <a:pt x="20" y="33"/>
                    <a:pt x="20" y="32"/>
                    <a:pt x="19" y="32"/>
                  </a:cubicBezTo>
                  <a:cubicBezTo>
                    <a:pt x="21" y="30"/>
                    <a:pt x="21" y="30"/>
                    <a:pt x="21" y="30"/>
                  </a:cubicBezTo>
                  <a:cubicBezTo>
                    <a:pt x="21" y="31"/>
                    <a:pt x="22" y="32"/>
                    <a:pt x="23" y="33"/>
                  </a:cubicBezTo>
                  <a:cubicBezTo>
                    <a:pt x="23" y="33"/>
                    <a:pt x="23" y="34"/>
                    <a:pt x="24" y="33"/>
                  </a:cubicBezTo>
                  <a:cubicBezTo>
                    <a:pt x="26" y="32"/>
                    <a:pt x="29" y="30"/>
                    <a:pt x="31" y="28"/>
                  </a:cubicBezTo>
                  <a:cubicBezTo>
                    <a:pt x="31" y="28"/>
                    <a:pt x="31" y="27"/>
                    <a:pt x="31" y="27"/>
                  </a:cubicBezTo>
                  <a:cubicBezTo>
                    <a:pt x="28" y="23"/>
                    <a:pt x="28" y="23"/>
                    <a:pt x="28" y="23"/>
                  </a:cubicBezTo>
                  <a:cubicBezTo>
                    <a:pt x="29" y="22"/>
                    <a:pt x="29" y="22"/>
                    <a:pt x="29" y="22"/>
                  </a:cubicBezTo>
                  <a:cubicBezTo>
                    <a:pt x="32" y="25"/>
                    <a:pt x="32" y="25"/>
                    <a:pt x="32" y="25"/>
                  </a:cubicBezTo>
                  <a:cubicBezTo>
                    <a:pt x="33" y="25"/>
                    <a:pt x="33" y="25"/>
                    <a:pt x="33" y="25"/>
                  </a:cubicBezTo>
                  <a:cubicBezTo>
                    <a:pt x="33" y="25"/>
                    <a:pt x="33" y="25"/>
                    <a:pt x="34" y="25"/>
                  </a:cubicBezTo>
                  <a:cubicBezTo>
                    <a:pt x="36" y="23"/>
                    <a:pt x="38" y="20"/>
                    <a:pt x="39" y="18"/>
                  </a:cubicBezTo>
                  <a:cubicBezTo>
                    <a:pt x="39" y="18"/>
                    <a:pt x="39" y="17"/>
                    <a:pt x="39" y="17"/>
                  </a:cubicBezTo>
                  <a:cubicBezTo>
                    <a:pt x="38" y="16"/>
                    <a:pt x="37" y="16"/>
                    <a:pt x="36" y="15"/>
                  </a:cubicBezTo>
                  <a:cubicBezTo>
                    <a:pt x="37" y="13"/>
                    <a:pt x="37" y="13"/>
                    <a:pt x="37" y="13"/>
                  </a:cubicBezTo>
                  <a:cubicBezTo>
                    <a:pt x="38" y="14"/>
                    <a:pt x="39" y="15"/>
                    <a:pt x="40" y="15"/>
                  </a:cubicBezTo>
                  <a:cubicBezTo>
                    <a:pt x="40" y="15"/>
                    <a:pt x="41" y="15"/>
                    <a:pt x="41" y="15"/>
                  </a:cubicBezTo>
                  <a:cubicBezTo>
                    <a:pt x="42" y="13"/>
                    <a:pt x="43" y="10"/>
                    <a:pt x="43" y="7"/>
                  </a:cubicBezTo>
                  <a:cubicBezTo>
                    <a:pt x="46" y="5"/>
                    <a:pt x="46" y="5"/>
                    <a:pt x="46" y="5"/>
                  </a:cubicBezTo>
                  <a:cubicBezTo>
                    <a:pt x="46" y="5"/>
                    <a:pt x="46" y="5"/>
                    <a:pt x="46" y="5"/>
                  </a:cubicBezTo>
                  <a:cubicBezTo>
                    <a:pt x="46" y="9"/>
                    <a:pt x="44" y="13"/>
                    <a:pt x="43" y="16"/>
                  </a:cubicBezTo>
                  <a:cubicBezTo>
                    <a:pt x="42" y="16"/>
                    <a:pt x="43" y="17"/>
                    <a:pt x="43" y="17"/>
                  </a:cubicBezTo>
                  <a:cubicBezTo>
                    <a:pt x="45" y="18"/>
                    <a:pt x="46" y="19"/>
                    <a:pt x="48" y="19"/>
                  </a:cubicBezTo>
                  <a:cubicBezTo>
                    <a:pt x="49" y="19"/>
                    <a:pt x="49" y="19"/>
                    <a:pt x="49" y="18"/>
                  </a:cubicBezTo>
                  <a:cubicBezTo>
                    <a:pt x="49" y="14"/>
                    <a:pt x="48" y="9"/>
                    <a:pt x="46" y="5"/>
                  </a:cubicBezTo>
                  <a:cubicBezTo>
                    <a:pt x="46" y="5"/>
                    <a:pt x="46" y="5"/>
                    <a:pt x="46" y="5"/>
                  </a:cubicBezTo>
                  <a:cubicBezTo>
                    <a:pt x="47" y="3"/>
                    <a:pt x="47" y="3"/>
                    <a:pt x="47" y="3"/>
                  </a:cubicBezTo>
                  <a:cubicBezTo>
                    <a:pt x="53" y="14"/>
                    <a:pt x="52" y="28"/>
                    <a:pt x="43" y="37"/>
                  </a:cubicBezTo>
                  <a:cubicBezTo>
                    <a:pt x="34" y="46"/>
                    <a:pt x="20" y="48"/>
                    <a:pt x="9" y="42"/>
                  </a:cubicBezTo>
                  <a:close/>
                  <a:moveTo>
                    <a:pt x="48" y="21"/>
                  </a:moveTo>
                  <a:cubicBezTo>
                    <a:pt x="46" y="21"/>
                    <a:pt x="44" y="20"/>
                    <a:pt x="42" y="19"/>
                  </a:cubicBezTo>
                  <a:cubicBezTo>
                    <a:pt x="42" y="18"/>
                    <a:pt x="41" y="19"/>
                    <a:pt x="41" y="19"/>
                  </a:cubicBezTo>
                  <a:cubicBezTo>
                    <a:pt x="39" y="22"/>
                    <a:pt x="37" y="24"/>
                    <a:pt x="35" y="27"/>
                  </a:cubicBezTo>
                  <a:cubicBezTo>
                    <a:pt x="35" y="27"/>
                    <a:pt x="35" y="27"/>
                    <a:pt x="35" y="28"/>
                  </a:cubicBezTo>
                  <a:cubicBezTo>
                    <a:pt x="42" y="34"/>
                    <a:pt x="42" y="34"/>
                    <a:pt x="42" y="34"/>
                  </a:cubicBezTo>
                  <a:cubicBezTo>
                    <a:pt x="42" y="35"/>
                    <a:pt x="42" y="35"/>
                    <a:pt x="42" y="35"/>
                  </a:cubicBezTo>
                  <a:cubicBezTo>
                    <a:pt x="42" y="35"/>
                    <a:pt x="43" y="35"/>
                    <a:pt x="43" y="34"/>
                  </a:cubicBezTo>
                  <a:cubicBezTo>
                    <a:pt x="46" y="31"/>
                    <a:pt x="48" y="27"/>
                    <a:pt x="49" y="22"/>
                  </a:cubicBezTo>
                  <a:cubicBezTo>
                    <a:pt x="49" y="22"/>
                    <a:pt x="49" y="21"/>
                    <a:pt x="48" y="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3" name="Oval 11"/>
          <p:cNvSpPr>
            <a:spLocks noChangeArrowheads="1"/>
          </p:cNvSpPr>
          <p:nvPr/>
        </p:nvSpPr>
        <p:spPr bwMode="auto">
          <a:xfrm>
            <a:off x="4813301" y="2177134"/>
            <a:ext cx="466725" cy="468458"/>
          </a:xfrm>
          <a:prstGeom prst="ellipse">
            <a:avLst/>
          </a:prstGeom>
          <a:solidFill>
            <a:schemeClr val="accent2"/>
          </a:solidFill>
          <a:ln>
            <a:noFill/>
          </a:ln>
        </p:spPr>
        <p:txBody>
          <a:bodyPr/>
          <a:lstStyle/>
          <a:p>
            <a:endParaRPr lang="zh-CN" altLang="en-US"/>
          </a:p>
        </p:txBody>
      </p:sp>
      <p:grpSp>
        <p:nvGrpSpPr>
          <p:cNvPr id="18444" name="Group 12"/>
          <p:cNvGrpSpPr/>
          <p:nvPr/>
        </p:nvGrpSpPr>
        <p:grpSpPr bwMode="auto">
          <a:xfrm>
            <a:off x="4926014" y="2300998"/>
            <a:ext cx="238125" cy="231847"/>
            <a:chOff x="0" y="0"/>
            <a:chExt cx="150" cy="146"/>
          </a:xfrm>
        </p:grpSpPr>
        <p:sp>
          <p:nvSpPr>
            <p:cNvPr id="18445" name="Freeform 13"/>
            <p:cNvSpPr>
              <a:spLocks noEditPoints="1"/>
            </p:cNvSpPr>
            <p:nvPr/>
          </p:nvSpPr>
          <p:spPr bwMode="auto">
            <a:xfrm>
              <a:off x="0" y="0"/>
              <a:ext cx="96" cy="88"/>
            </a:xfrm>
            <a:custGeom>
              <a:avLst/>
              <a:gdLst>
                <a:gd name="T0" fmla="*/ 54 w 54"/>
                <a:gd name="T1" fmla="*/ 34 h 50"/>
                <a:gd name="T2" fmla="*/ 2 w 54"/>
                <a:gd name="T3" fmla="*/ 34 h 50"/>
                <a:gd name="T4" fmla="*/ 1 w 54"/>
                <a:gd name="T5" fmla="*/ 36 h 50"/>
                <a:gd name="T6" fmla="*/ 19 w 54"/>
                <a:gd name="T7" fmla="*/ 50 h 50"/>
                <a:gd name="T8" fmla="*/ 38 w 54"/>
                <a:gd name="T9" fmla="*/ 50 h 50"/>
                <a:gd name="T10" fmla="*/ 42 w 54"/>
                <a:gd name="T11" fmla="*/ 47 h 50"/>
                <a:gd name="T12" fmla="*/ 40 w 54"/>
                <a:gd name="T13" fmla="*/ 42 h 50"/>
                <a:gd name="T14" fmla="*/ 40 w 54"/>
                <a:gd name="T15" fmla="*/ 40 h 50"/>
                <a:gd name="T16" fmla="*/ 41 w 54"/>
                <a:gd name="T17" fmla="*/ 40 h 50"/>
                <a:gd name="T18" fmla="*/ 45 w 54"/>
                <a:gd name="T19" fmla="*/ 43 h 50"/>
                <a:gd name="T20" fmla="*/ 47 w 54"/>
                <a:gd name="T21" fmla="*/ 42 h 50"/>
                <a:gd name="T22" fmla="*/ 42 w 54"/>
                <a:gd name="T23" fmla="*/ 38 h 50"/>
                <a:gd name="T24" fmla="*/ 43 w 54"/>
                <a:gd name="T25" fmla="*/ 37 h 50"/>
                <a:gd name="T26" fmla="*/ 45 w 54"/>
                <a:gd name="T27" fmla="*/ 36 h 50"/>
                <a:gd name="T28" fmla="*/ 50 w 54"/>
                <a:gd name="T29" fmla="*/ 39 h 50"/>
                <a:gd name="T30" fmla="*/ 54 w 54"/>
                <a:gd name="T31" fmla="*/ 34 h 50"/>
                <a:gd name="T32" fmla="*/ 35 w 54"/>
                <a:gd name="T33" fmla="*/ 31 h 50"/>
                <a:gd name="T34" fmla="*/ 27 w 54"/>
                <a:gd name="T35" fmla="*/ 3 h 50"/>
                <a:gd name="T36" fmla="*/ 29 w 54"/>
                <a:gd name="T37" fmla="*/ 1 h 50"/>
                <a:gd name="T38" fmla="*/ 47 w 54"/>
                <a:gd name="T39" fmla="*/ 15 h 50"/>
                <a:gd name="T40" fmla="*/ 51 w 54"/>
                <a:gd name="T41" fmla="*/ 30 h 50"/>
                <a:gd name="T42" fmla="*/ 49 w 54"/>
                <a:gd name="T43" fmla="*/ 32 h 50"/>
                <a:gd name="T44" fmla="*/ 36 w 54"/>
                <a:gd name="T45" fmla="*/ 32 h 50"/>
                <a:gd name="T46" fmla="*/ 35 w 54"/>
                <a:gd name="T47" fmla="*/ 3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4" h="50">
                  <a:moveTo>
                    <a:pt x="54" y="34"/>
                  </a:moveTo>
                  <a:cubicBezTo>
                    <a:pt x="2" y="34"/>
                    <a:pt x="2" y="34"/>
                    <a:pt x="2" y="34"/>
                  </a:cubicBezTo>
                  <a:cubicBezTo>
                    <a:pt x="1" y="34"/>
                    <a:pt x="0" y="35"/>
                    <a:pt x="1" y="36"/>
                  </a:cubicBezTo>
                  <a:cubicBezTo>
                    <a:pt x="2" y="45"/>
                    <a:pt x="11" y="50"/>
                    <a:pt x="19" y="50"/>
                  </a:cubicBezTo>
                  <a:cubicBezTo>
                    <a:pt x="38" y="50"/>
                    <a:pt x="38" y="50"/>
                    <a:pt x="38" y="50"/>
                  </a:cubicBezTo>
                  <a:cubicBezTo>
                    <a:pt x="42" y="47"/>
                    <a:pt x="42" y="47"/>
                    <a:pt x="42" y="47"/>
                  </a:cubicBezTo>
                  <a:cubicBezTo>
                    <a:pt x="41" y="45"/>
                    <a:pt x="40" y="44"/>
                    <a:pt x="40" y="42"/>
                  </a:cubicBezTo>
                  <a:cubicBezTo>
                    <a:pt x="40" y="41"/>
                    <a:pt x="40" y="41"/>
                    <a:pt x="40" y="40"/>
                  </a:cubicBezTo>
                  <a:cubicBezTo>
                    <a:pt x="40" y="40"/>
                    <a:pt x="41" y="39"/>
                    <a:pt x="41" y="40"/>
                  </a:cubicBezTo>
                  <a:cubicBezTo>
                    <a:pt x="45" y="43"/>
                    <a:pt x="45" y="43"/>
                    <a:pt x="45" y="43"/>
                  </a:cubicBezTo>
                  <a:cubicBezTo>
                    <a:pt x="47" y="42"/>
                    <a:pt x="47" y="42"/>
                    <a:pt x="47" y="42"/>
                  </a:cubicBezTo>
                  <a:cubicBezTo>
                    <a:pt x="42" y="38"/>
                    <a:pt x="42" y="38"/>
                    <a:pt x="42" y="38"/>
                  </a:cubicBezTo>
                  <a:cubicBezTo>
                    <a:pt x="42" y="38"/>
                    <a:pt x="42" y="37"/>
                    <a:pt x="43" y="37"/>
                  </a:cubicBezTo>
                  <a:cubicBezTo>
                    <a:pt x="43" y="36"/>
                    <a:pt x="44" y="36"/>
                    <a:pt x="45" y="36"/>
                  </a:cubicBezTo>
                  <a:cubicBezTo>
                    <a:pt x="47" y="36"/>
                    <a:pt x="49" y="37"/>
                    <a:pt x="50" y="39"/>
                  </a:cubicBezTo>
                  <a:lnTo>
                    <a:pt x="54" y="34"/>
                  </a:lnTo>
                  <a:close/>
                  <a:moveTo>
                    <a:pt x="35" y="31"/>
                  </a:moveTo>
                  <a:cubicBezTo>
                    <a:pt x="27" y="3"/>
                    <a:pt x="27" y="3"/>
                    <a:pt x="27" y="3"/>
                  </a:cubicBezTo>
                  <a:cubicBezTo>
                    <a:pt x="27" y="2"/>
                    <a:pt x="28" y="1"/>
                    <a:pt x="29" y="1"/>
                  </a:cubicBezTo>
                  <a:cubicBezTo>
                    <a:pt x="37" y="0"/>
                    <a:pt x="45" y="7"/>
                    <a:pt x="47" y="15"/>
                  </a:cubicBezTo>
                  <a:cubicBezTo>
                    <a:pt x="51" y="30"/>
                    <a:pt x="51" y="30"/>
                    <a:pt x="51" y="30"/>
                  </a:cubicBezTo>
                  <a:cubicBezTo>
                    <a:pt x="51" y="31"/>
                    <a:pt x="51" y="32"/>
                    <a:pt x="49" y="32"/>
                  </a:cubicBezTo>
                  <a:cubicBezTo>
                    <a:pt x="36" y="32"/>
                    <a:pt x="36" y="32"/>
                    <a:pt x="36" y="32"/>
                  </a:cubicBezTo>
                  <a:cubicBezTo>
                    <a:pt x="36" y="32"/>
                    <a:pt x="35" y="32"/>
                    <a:pt x="35"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6" name="Freeform 14"/>
            <p:cNvSpPr>
              <a:spLocks noEditPoints="1"/>
            </p:cNvSpPr>
            <p:nvPr/>
          </p:nvSpPr>
          <p:spPr bwMode="auto">
            <a:xfrm>
              <a:off x="67" y="60"/>
              <a:ext cx="83" cy="86"/>
            </a:xfrm>
            <a:custGeom>
              <a:avLst/>
              <a:gdLst>
                <a:gd name="T0" fmla="*/ 46 w 47"/>
                <a:gd name="T1" fmla="*/ 0 h 49"/>
                <a:gd name="T2" fmla="*/ 16 w 47"/>
                <a:gd name="T3" fmla="*/ 0 h 49"/>
                <a:gd name="T4" fmla="*/ 12 w 47"/>
                <a:gd name="T5" fmla="*/ 5 h 49"/>
                <a:gd name="T6" fmla="*/ 13 w 47"/>
                <a:gd name="T7" fmla="*/ 8 h 49"/>
                <a:gd name="T8" fmla="*/ 13 w 47"/>
                <a:gd name="T9" fmla="*/ 9 h 49"/>
                <a:gd name="T10" fmla="*/ 12 w 47"/>
                <a:gd name="T11" fmla="*/ 10 h 49"/>
                <a:gd name="T12" fmla="*/ 9 w 47"/>
                <a:gd name="T13" fmla="*/ 8 h 49"/>
                <a:gd name="T14" fmla="*/ 7 w 47"/>
                <a:gd name="T15" fmla="*/ 9 h 49"/>
                <a:gd name="T16" fmla="*/ 11 w 47"/>
                <a:gd name="T17" fmla="*/ 11 h 49"/>
                <a:gd name="T18" fmla="*/ 10 w 47"/>
                <a:gd name="T19" fmla="*/ 13 h 49"/>
                <a:gd name="T20" fmla="*/ 7 w 47"/>
                <a:gd name="T21" fmla="*/ 14 h 49"/>
                <a:gd name="T22" fmla="*/ 4 w 47"/>
                <a:gd name="T23" fmla="*/ 13 h 49"/>
                <a:gd name="T24" fmla="*/ 0 w 47"/>
                <a:gd name="T25" fmla="*/ 16 h 49"/>
                <a:gd name="T26" fmla="*/ 46 w 47"/>
                <a:gd name="T27" fmla="*/ 16 h 49"/>
                <a:gd name="T28" fmla="*/ 47 w 47"/>
                <a:gd name="T29" fmla="*/ 14 h 49"/>
                <a:gd name="T30" fmla="*/ 47 w 47"/>
                <a:gd name="T31" fmla="*/ 2 h 49"/>
                <a:gd name="T32" fmla="*/ 46 w 47"/>
                <a:gd name="T33" fmla="*/ 0 h 49"/>
                <a:gd name="T34" fmla="*/ 10 w 47"/>
                <a:gd name="T35" fmla="*/ 48 h 49"/>
                <a:gd name="T36" fmla="*/ 3 w 47"/>
                <a:gd name="T37" fmla="*/ 20 h 49"/>
                <a:gd name="T38" fmla="*/ 4 w 47"/>
                <a:gd name="T39" fmla="*/ 18 h 49"/>
                <a:gd name="T40" fmla="*/ 17 w 47"/>
                <a:gd name="T41" fmla="*/ 18 h 49"/>
                <a:gd name="T42" fmla="*/ 19 w 47"/>
                <a:gd name="T43" fmla="*/ 19 h 49"/>
                <a:gd name="T44" fmla="*/ 26 w 47"/>
                <a:gd name="T45" fmla="*/ 43 h 49"/>
                <a:gd name="T46" fmla="*/ 24 w 47"/>
                <a:gd name="T47" fmla="*/ 46 h 49"/>
                <a:gd name="T48" fmla="*/ 12 w 47"/>
                <a:gd name="T49" fmla="*/ 49 h 49"/>
                <a:gd name="T50" fmla="*/ 10 w 47"/>
                <a:gd name="T51" fmla="*/ 48 h 49"/>
                <a:gd name="T52" fmla="*/ 15 w 47"/>
                <a:gd name="T53" fmla="*/ 45 h 49"/>
                <a:gd name="T54" fmla="*/ 20 w 47"/>
                <a:gd name="T55" fmla="*/ 43 h 49"/>
                <a:gd name="T56" fmla="*/ 21 w 47"/>
                <a:gd name="T57" fmla="*/ 41 h 49"/>
                <a:gd name="T58" fmla="*/ 17 w 47"/>
                <a:gd name="T59" fmla="*/ 25 h 49"/>
                <a:gd name="T60" fmla="*/ 15 w 47"/>
                <a:gd name="T61" fmla="*/ 24 h 49"/>
                <a:gd name="T62" fmla="*/ 10 w 47"/>
                <a:gd name="T63" fmla="*/ 25 h 49"/>
                <a:gd name="T64" fmla="*/ 8 w 47"/>
                <a:gd name="T65" fmla="*/ 27 h 49"/>
                <a:gd name="T66" fmla="*/ 13 w 47"/>
                <a:gd name="T67" fmla="*/ 43 h 49"/>
                <a:gd name="T68" fmla="*/ 15 w 47"/>
                <a:gd name="T69" fmla="*/ 45 h 49"/>
                <a:gd name="T70" fmla="*/ 44 w 47"/>
                <a:gd name="T71" fmla="*/ 5 h 49"/>
                <a:gd name="T72" fmla="*/ 44 w 47"/>
                <a:gd name="T73" fmla="*/ 11 h 49"/>
                <a:gd name="T74" fmla="*/ 42 w 47"/>
                <a:gd name="T75" fmla="*/ 13 h 49"/>
                <a:gd name="T76" fmla="*/ 26 w 47"/>
                <a:gd name="T77" fmla="*/ 13 h 49"/>
                <a:gd name="T78" fmla="*/ 24 w 47"/>
                <a:gd name="T79" fmla="*/ 11 h 49"/>
                <a:gd name="T80" fmla="*/ 24 w 47"/>
                <a:gd name="T81" fmla="*/ 5 h 49"/>
                <a:gd name="T82" fmla="*/ 26 w 47"/>
                <a:gd name="T83" fmla="*/ 4 h 49"/>
                <a:gd name="T84" fmla="*/ 42 w 47"/>
                <a:gd name="T85" fmla="*/ 4 h 49"/>
                <a:gd name="T86" fmla="*/ 44 w 47"/>
                <a:gd name="T87" fmla="*/ 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 h="49">
                  <a:moveTo>
                    <a:pt x="46" y="0"/>
                  </a:moveTo>
                  <a:cubicBezTo>
                    <a:pt x="16" y="0"/>
                    <a:pt x="16" y="0"/>
                    <a:pt x="16" y="0"/>
                  </a:cubicBezTo>
                  <a:cubicBezTo>
                    <a:pt x="12" y="5"/>
                    <a:pt x="12" y="5"/>
                    <a:pt x="12" y="5"/>
                  </a:cubicBezTo>
                  <a:cubicBezTo>
                    <a:pt x="13" y="5"/>
                    <a:pt x="13" y="7"/>
                    <a:pt x="13" y="8"/>
                  </a:cubicBezTo>
                  <a:cubicBezTo>
                    <a:pt x="13" y="8"/>
                    <a:pt x="13" y="9"/>
                    <a:pt x="13" y="9"/>
                  </a:cubicBezTo>
                  <a:cubicBezTo>
                    <a:pt x="13" y="10"/>
                    <a:pt x="12" y="10"/>
                    <a:pt x="12" y="10"/>
                  </a:cubicBezTo>
                  <a:cubicBezTo>
                    <a:pt x="9" y="8"/>
                    <a:pt x="9" y="8"/>
                    <a:pt x="9" y="8"/>
                  </a:cubicBezTo>
                  <a:cubicBezTo>
                    <a:pt x="7" y="9"/>
                    <a:pt x="7" y="9"/>
                    <a:pt x="7" y="9"/>
                  </a:cubicBezTo>
                  <a:cubicBezTo>
                    <a:pt x="11" y="11"/>
                    <a:pt x="11" y="11"/>
                    <a:pt x="11" y="11"/>
                  </a:cubicBezTo>
                  <a:cubicBezTo>
                    <a:pt x="11" y="12"/>
                    <a:pt x="11" y="12"/>
                    <a:pt x="10" y="13"/>
                  </a:cubicBezTo>
                  <a:cubicBezTo>
                    <a:pt x="10" y="13"/>
                    <a:pt x="9" y="14"/>
                    <a:pt x="7" y="14"/>
                  </a:cubicBezTo>
                  <a:cubicBezTo>
                    <a:pt x="6" y="14"/>
                    <a:pt x="5" y="13"/>
                    <a:pt x="4" y="13"/>
                  </a:cubicBezTo>
                  <a:cubicBezTo>
                    <a:pt x="0" y="16"/>
                    <a:pt x="0" y="16"/>
                    <a:pt x="0" y="16"/>
                  </a:cubicBezTo>
                  <a:cubicBezTo>
                    <a:pt x="46" y="16"/>
                    <a:pt x="46" y="16"/>
                    <a:pt x="46" y="16"/>
                  </a:cubicBezTo>
                  <a:cubicBezTo>
                    <a:pt x="47" y="16"/>
                    <a:pt x="47" y="15"/>
                    <a:pt x="47" y="14"/>
                  </a:cubicBezTo>
                  <a:cubicBezTo>
                    <a:pt x="47" y="2"/>
                    <a:pt x="47" y="2"/>
                    <a:pt x="47" y="2"/>
                  </a:cubicBezTo>
                  <a:cubicBezTo>
                    <a:pt x="47" y="1"/>
                    <a:pt x="47" y="0"/>
                    <a:pt x="46" y="0"/>
                  </a:cubicBezTo>
                  <a:close/>
                  <a:moveTo>
                    <a:pt x="10" y="48"/>
                  </a:moveTo>
                  <a:cubicBezTo>
                    <a:pt x="3" y="20"/>
                    <a:pt x="3" y="20"/>
                    <a:pt x="3" y="20"/>
                  </a:cubicBezTo>
                  <a:cubicBezTo>
                    <a:pt x="2" y="19"/>
                    <a:pt x="3" y="18"/>
                    <a:pt x="4" y="18"/>
                  </a:cubicBezTo>
                  <a:cubicBezTo>
                    <a:pt x="17" y="18"/>
                    <a:pt x="17" y="18"/>
                    <a:pt x="17" y="18"/>
                  </a:cubicBezTo>
                  <a:cubicBezTo>
                    <a:pt x="18" y="18"/>
                    <a:pt x="19" y="18"/>
                    <a:pt x="19" y="19"/>
                  </a:cubicBezTo>
                  <a:cubicBezTo>
                    <a:pt x="26" y="43"/>
                    <a:pt x="26" y="43"/>
                    <a:pt x="26" y="43"/>
                  </a:cubicBezTo>
                  <a:cubicBezTo>
                    <a:pt x="26" y="44"/>
                    <a:pt x="25" y="45"/>
                    <a:pt x="24" y="46"/>
                  </a:cubicBezTo>
                  <a:cubicBezTo>
                    <a:pt x="12" y="49"/>
                    <a:pt x="12" y="49"/>
                    <a:pt x="12" y="49"/>
                  </a:cubicBezTo>
                  <a:cubicBezTo>
                    <a:pt x="11" y="49"/>
                    <a:pt x="10" y="48"/>
                    <a:pt x="10" y="48"/>
                  </a:cubicBezTo>
                  <a:close/>
                  <a:moveTo>
                    <a:pt x="15" y="45"/>
                  </a:moveTo>
                  <a:cubicBezTo>
                    <a:pt x="20" y="43"/>
                    <a:pt x="20" y="43"/>
                    <a:pt x="20" y="43"/>
                  </a:cubicBezTo>
                  <a:cubicBezTo>
                    <a:pt x="21" y="43"/>
                    <a:pt x="22" y="42"/>
                    <a:pt x="21" y="41"/>
                  </a:cubicBezTo>
                  <a:cubicBezTo>
                    <a:pt x="17" y="25"/>
                    <a:pt x="17" y="25"/>
                    <a:pt x="17" y="25"/>
                  </a:cubicBezTo>
                  <a:cubicBezTo>
                    <a:pt x="17" y="24"/>
                    <a:pt x="16" y="23"/>
                    <a:pt x="15" y="24"/>
                  </a:cubicBezTo>
                  <a:cubicBezTo>
                    <a:pt x="10" y="25"/>
                    <a:pt x="10" y="25"/>
                    <a:pt x="10" y="25"/>
                  </a:cubicBezTo>
                  <a:cubicBezTo>
                    <a:pt x="9" y="25"/>
                    <a:pt x="8" y="26"/>
                    <a:pt x="8" y="27"/>
                  </a:cubicBezTo>
                  <a:cubicBezTo>
                    <a:pt x="13" y="43"/>
                    <a:pt x="13" y="43"/>
                    <a:pt x="13" y="43"/>
                  </a:cubicBezTo>
                  <a:cubicBezTo>
                    <a:pt x="13" y="44"/>
                    <a:pt x="14" y="45"/>
                    <a:pt x="15" y="45"/>
                  </a:cubicBezTo>
                  <a:close/>
                  <a:moveTo>
                    <a:pt x="44" y="5"/>
                  </a:moveTo>
                  <a:cubicBezTo>
                    <a:pt x="44" y="11"/>
                    <a:pt x="44" y="11"/>
                    <a:pt x="44" y="11"/>
                  </a:cubicBezTo>
                  <a:cubicBezTo>
                    <a:pt x="44" y="12"/>
                    <a:pt x="43" y="13"/>
                    <a:pt x="42" y="13"/>
                  </a:cubicBezTo>
                  <a:cubicBezTo>
                    <a:pt x="26" y="13"/>
                    <a:pt x="26" y="13"/>
                    <a:pt x="26" y="13"/>
                  </a:cubicBezTo>
                  <a:cubicBezTo>
                    <a:pt x="25" y="13"/>
                    <a:pt x="24" y="12"/>
                    <a:pt x="24" y="11"/>
                  </a:cubicBezTo>
                  <a:cubicBezTo>
                    <a:pt x="24" y="5"/>
                    <a:pt x="24" y="5"/>
                    <a:pt x="24" y="5"/>
                  </a:cubicBezTo>
                  <a:cubicBezTo>
                    <a:pt x="24" y="4"/>
                    <a:pt x="25" y="4"/>
                    <a:pt x="26" y="4"/>
                  </a:cubicBezTo>
                  <a:cubicBezTo>
                    <a:pt x="42" y="4"/>
                    <a:pt x="42" y="4"/>
                    <a:pt x="42" y="4"/>
                  </a:cubicBezTo>
                  <a:cubicBezTo>
                    <a:pt x="43" y="4"/>
                    <a:pt x="44" y="4"/>
                    <a:pt x="4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48" name="Oval 16"/>
          <p:cNvSpPr>
            <a:spLocks noChangeArrowheads="1"/>
          </p:cNvSpPr>
          <p:nvPr/>
        </p:nvSpPr>
        <p:spPr bwMode="auto">
          <a:xfrm>
            <a:off x="4813301" y="1332324"/>
            <a:ext cx="466725" cy="470045"/>
          </a:xfrm>
          <a:prstGeom prst="ellipse">
            <a:avLst/>
          </a:prstGeom>
          <a:solidFill>
            <a:schemeClr val="accent1"/>
          </a:solidFill>
          <a:ln>
            <a:noFill/>
          </a:ln>
        </p:spPr>
        <p:txBody>
          <a:bodyPr/>
          <a:lstStyle/>
          <a:p>
            <a:endParaRPr lang="zh-CN" altLang="en-US"/>
          </a:p>
        </p:txBody>
      </p:sp>
      <p:sp>
        <p:nvSpPr>
          <p:cNvPr id="18449" name="Freeform 17"/>
          <p:cNvSpPr/>
          <p:nvPr/>
        </p:nvSpPr>
        <p:spPr bwMode="auto">
          <a:xfrm>
            <a:off x="4968876" y="1472067"/>
            <a:ext cx="155575" cy="188971"/>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Oval 19"/>
          <p:cNvSpPr>
            <a:spLocks noChangeArrowheads="1"/>
          </p:cNvSpPr>
          <p:nvPr/>
        </p:nvSpPr>
        <p:spPr bwMode="auto">
          <a:xfrm>
            <a:off x="923925" y="2177134"/>
            <a:ext cx="466725" cy="468458"/>
          </a:xfrm>
          <a:prstGeom prst="ellipse">
            <a:avLst/>
          </a:prstGeom>
          <a:solidFill>
            <a:schemeClr val="accent2"/>
          </a:solidFill>
          <a:ln>
            <a:noFill/>
          </a:ln>
        </p:spPr>
        <p:txBody>
          <a:bodyPr/>
          <a:lstStyle/>
          <a:p>
            <a:endParaRPr lang="zh-CN" altLang="en-US"/>
          </a:p>
        </p:txBody>
      </p:sp>
      <p:sp>
        <p:nvSpPr>
          <p:cNvPr id="18452" name="Freeform 20"/>
          <p:cNvSpPr>
            <a:spLocks noEditPoints="1"/>
          </p:cNvSpPr>
          <p:nvPr/>
        </p:nvSpPr>
        <p:spPr bwMode="auto">
          <a:xfrm>
            <a:off x="1042988" y="2291469"/>
            <a:ext cx="200025" cy="235023"/>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Oval 22"/>
          <p:cNvSpPr>
            <a:spLocks noChangeArrowheads="1"/>
          </p:cNvSpPr>
          <p:nvPr/>
        </p:nvSpPr>
        <p:spPr bwMode="auto">
          <a:xfrm>
            <a:off x="923925" y="3018769"/>
            <a:ext cx="466725" cy="468458"/>
          </a:xfrm>
          <a:prstGeom prst="ellipse">
            <a:avLst/>
          </a:prstGeom>
          <a:solidFill>
            <a:schemeClr val="accent3"/>
          </a:solidFill>
          <a:ln>
            <a:noFill/>
          </a:ln>
        </p:spPr>
        <p:txBody>
          <a:bodyPr/>
          <a:lstStyle/>
          <a:p>
            <a:endParaRPr lang="zh-CN" altLang="en-US"/>
          </a:p>
        </p:txBody>
      </p:sp>
      <p:sp>
        <p:nvSpPr>
          <p:cNvPr id="18455" name="Freeform 23"/>
          <p:cNvSpPr>
            <a:spLocks noEditPoints="1"/>
          </p:cNvSpPr>
          <p:nvPr/>
        </p:nvSpPr>
        <p:spPr bwMode="auto">
          <a:xfrm>
            <a:off x="1087439" y="3174392"/>
            <a:ext cx="168275" cy="187383"/>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Oval 25"/>
          <p:cNvSpPr>
            <a:spLocks noChangeArrowheads="1"/>
          </p:cNvSpPr>
          <p:nvPr/>
        </p:nvSpPr>
        <p:spPr bwMode="auto">
          <a:xfrm>
            <a:off x="4813301" y="3860404"/>
            <a:ext cx="466725" cy="468458"/>
          </a:xfrm>
          <a:prstGeom prst="ellipse">
            <a:avLst/>
          </a:prstGeom>
          <a:solidFill>
            <a:schemeClr val="accent4"/>
          </a:solidFill>
          <a:ln>
            <a:noFill/>
          </a:ln>
        </p:spPr>
        <p:txBody>
          <a:bodyPr/>
          <a:lstStyle/>
          <a:p>
            <a:endParaRPr lang="zh-CN" altLang="en-US"/>
          </a:p>
        </p:txBody>
      </p:sp>
      <p:sp>
        <p:nvSpPr>
          <p:cNvPr id="18458" name="Freeform 26"/>
          <p:cNvSpPr>
            <a:spLocks noEditPoints="1"/>
          </p:cNvSpPr>
          <p:nvPr/>
        </p:nvSpPr>
        <p:spPr bwMode="auto">
          <a:xfrm>
            <a:off x="4972050" y="3987443"/>
            <a:ext cx="152400" cy="217555"/>
          </a:xfrm>
          <a:custGeom>
            <a:avLst/>
            <a:gdLst>
              <a:gd name="T0" fmla="*/ 6 w 55"/>
              <a:gd name="T1" fmla="*/ 68 h 78"/>
              <a:gd name="T2" fmla="*/ 3 w 55"/>
              <a:gd name="T3" fmla="*/ 51 h 78"/>
              <a:gd name="T4" fmla="*/ 0 w 55"/>
              <a:gd name="T5" fmla="*/ 44 h 78"/>
              <a:gd name="T6" fmla="*/ 5 w 55"/>
              <a:gd name="T7" fmla="*/ 36 h 78"/>
              <a:gd name="T8" fmla="*/ 21 w 55"/>
              <a:gd name="T9" fmla="*/ 16 h 78"/>
              <a:gd name="T10" fmla="*/ 17 w 55"/>
              <a:gd name="T11" fmla="*/ 8 h 78"/>
              <a:gd name="T12" fmla="*/ 15 w 55"/>
              <a:gd name="T13" fmla="*/ 8 h 78"/>
              <a:gd name="T14" fmla="*/ 15 w 55"/>
              <a:gd name="T15" fmla="*/ 5 h 78"/>
              <a:gd name="T16" fmla="*/ 26 w 55"/>
              <a:gd name="T17" fmla="*/ 1 h 78"/>
              <a:gd name="T18" fmla="*/ 28 w 55"/>
              <a:gd name="T19" fmla="*/ 1 h 78"/>
              <a:gd name="T20" fmla="*/ 29 w 55"/>
              <a:gd name="T21" fmla="*/ 4 h 78"/>
              <a:gd name="T22" fmla="*/ 28 w 55"/>
              <a:gd name="T23" fmla="*/ 5 h 78"/>
              <a:gd name="T24" fmla="*/ 41 w 55"/>
              <a:gd name="T25" fmla="*/ 42 h 78"/>
              <a:gd name="T26" fmla="*/ 41 w 55"/>
              <a:gd name="T27" fmla="*/ 43 h 78"/>
              <a:gd name="T28" fmla="*/ 40 w 55"/>
              <a:gd name="T29" fmla="*/ 47 h 78"/>
              <a:gd name="T30" fmla="*/ 35 w 55"/>
              <a:gd name="T31" fmla="*/ 46 h 78"/>
              <a:gd name="T32" fmla="*/ 33 w 55"/>
              <a:gd name="T33" fmla="*/ 45 h 78"/>
              <a:gd name="T34" fmla="*/ 32 w 55"/>
              <a:gd name="T35" fmla="*/ 45 h 78"/>
              <a:gd name="T36" fmla="*/ 23 w 55"/>
              <a:gd name="T37" fmla="*/ 27 h 78"/>
              <a:gd name="T38" fmla="*/ 14 w 55"/>
              <a:gd name="T39" fmla="*/ 41 h 78"/>
              <a:gd name="T40" fmla="*/ 13 w 55"/>
              <a:gd name="T41" fmla="*/ 49 h 78"/>
              <a:gd name="T42" fmla="*/ 23 w 55"/>
              <a:gd name="T43" fmla="*/ 68 h 78"/>
              <a:gd name="T44" fmla="*/ 50 w 55"/>
              <a:gd name="T45" fmla="*/ 68 h 78"/>
              <a:gd name="T46" fmla="*/ 54 w 55"/>
              <a:gd name="T47" fmla="*/ 74 h 78"/>
              <a:gd name="T48" fmla="*/ 6 w 55"/>
              <a:gd name="T49" fmla="*/ 78 h 78"/>
              <a:gd name="T50" fmla="*/ 3 w 55"/>
              <a:gd name="T51" fmla="*/ 72 h 78"/>
              <a:gd name="T52" fmla="*/ 7 w 55"/>
              <a:gd name="T53" fmla="*/ 41 h 78"/>
              <a:gd name="T54" fmla="*/ 7 w 55"/>
              <a:gd name="T55" fmla="*/ 48 h 78"/>
              <a:gd name="T56" fmla="*/ 7 w 55"/>
              <a:gd name="T57" fmla="*/ 41 h 78"/>
              <a:gd name="T58" fmla="*/ 51 w 55"/>
              <a:gd name="T59" fmla="*/ 45 h 78"/>
              <a:gd name="T60" fmla="*/ 54 w 55"/>
              <a:gd name="T61" fmla="*/ 48 h 78"/>
              <a:gd name="T62" fmla="*/ 31 w 55"/>
              <a:gd name="T63" fmla="*/ 59 h 78"/>
              <a:gd name="T64" fmla="*/ 27 w 55"/>
              <a:gd name="T65" fmla="*/ 5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78">
                <a:moveTo>
                  <a:pt x="6" y="68"/>
                </a:moveTo>
                <a:cubicBezTo>
                  <a:pt x="6" y="68"/>
                  <a:pt x="6" y="68"/>
                  <a:pt x="6" y="68"/>
                </a:cubicBezTo>
                <a:cubicBezTo>
                  <a:pt x="8" y="68"/>
                  <a:pt x="8" y="67"/>
                  <a:pt x="8" y="66"/>
                </a:cubicBezTo>
                <a:cubicBezTo>
                  <a:pt x="5" y="61"/>
                  <a:pt x="3" y="56"/>
                  <a:pt x="3" y="51"/>
                </a:cubicBezTo>
                <a:cubicBezTo>
                  <a:pt x="3" y="51"/>
                  <a:pt x="2" y="50"/>
                  <a:pt x="2" y="49"/>
                </a:cubicBezTo>
                <a:cubicBezTo>
                  <a:pt x="0" y="48"/>
                  <a:pt x="0" y="46"/>
                  <a:pt x="0" y="44"/>
                </a:cubicBezTo>
                <a:cubicBezTo>
                  <a:pt x="0" y="41"/>
                  <a:pt x="1" y="39"/>
                  <a:pt x="3" y="38"/>
                </a:cubicBezTo>
                <a:cubicBezTo>
                  <a:pt x="4" y="37"/>
                  <a:pt x="4" y="37"/>
                  <a:pt x="5" y="36"/>
                </a:cubicBezTo>
                <a:cubicBezTo>
                  <a:pt x="7" y="28"/>
                  <a:pt x="13" y="22"/>
                  <a:pt x="20" y="18"/>
                </a:cubicBezTo>
                <a:cubicBezTo>
                  <a:pt x="21" y="17"/>
                  <a:pt x="21" y="17"/>
                  <a:pt x="21" y="16"/>
                </a:cubicBezTo>
                <a:cubicBezTo>
                  <a:pt x="18" y="9"/>
                  <a:pt x="18" y="9"/>
                  <a:pt x="18" y="9"/>
                </a:cubicBezTo>
                <a:cubicBezTo>
                  <a:pt x="18" y="8"/>
                  <a:pt x="17" y="8"/>
                  <a:pt x="17" y="8"/>
                </a:cubicBezTo>
                <a:cubicBezTo>
                  <a:pt x="16" y="9"/>
                  <a:pt x="16" y="9"/>
                  <a:pt x="16" y="9"/>
                </a:cubicBezTo>
                <a:cubicBezTo>
                  <a:pt x="16" y="9"/>
                  <a:pt x="15" y="9"/>
                  <a:pt x="15" y="8"/>
                </a:cubicBezTo>
                <a:cubicBezTo>
                  <a:pt x="14" y="6"/>
                  <a:pt x="14" y="6"/>
                  <a:pt x="14" y="6"/>
                </a:cubicBezTo>
                <a:cubicBezTo>
                  <a:pt x="14" y="6"/>
                  <a:pt x="14" y="5"/>
                  <a:pt x="15" y="5"/>
                </a:cubicBezTo>
                <a:cubicBezTo>
                  <a:pt x="16" y="4"/>
                  <a:pt x="16" y="4"/>
                  <a:pt x="16" y="4"/>
                </a:cubicBezTo>
                <a:cubicBezTo>
                  <a:pt x="26" y="1"/>
                  <a:pt x="26" y="1"/>
                  <a:pt x="26" y="1"/>
                </a:cubicBezTo>
                <a:cubicBezTo>
                  <a:pt x="27" y="0"/>
                  <a:pt x="27" y="0"/>
                  <a:pt x="27" y="0"/>
                </a:cubicBezTo>
                <a:cubicBezTo>
                  <a:pt x="28" y="0"/>
                  <a:pt x="28" y="0"/>
                  <a:pt x="28" y="1"/>
                </a:cubicBezTo>
                <a:cubicBezTo>
                  <a:pt x="29" y="3"/>
                  <a:pt x="29" y="3"/>
                  <a:pt x="29" y="3"/>
                </a:cubicBezTo>
                <a:cubicBezTo>
                  <a:pt x="29" y="3"/>
                  <a:pt x="29" y="4"/>
                  <a:pt x="29" y="4"/>
                </a:cubicBezTo>
                <a:cubicBezTo>
                  <a:pt x="28" y="4"/>
                  <a:pt x="28" y="4"/>
                  <a:pt x="28" y="4"/>
                </a:cubicBezTo>
                <a:cubicBezTo>
                  <a:pt x="28" y="4"/>
                  <a:pt x="27" y="5"/>
                  <a:pt x="28" y="5"/>
                </a:cubicBezTo>
                <a:cubicBezTo>
                  <a:pt x="42" y="41"/>
                  <a:pt x="42" y="41"/>
                  <a:pt x="42" y="41"/>
                </a:cubicBezTo>
                <a:cubicBezTo>
                  <a:pt x="42" y="41"/>
                  <a:pt x="42" y="42"/>
                  <a:pt x="41" y="42"/>
                </a:cubicBezTo>
                <a:cubicBezTo>
                  <a:pt x="41" y="42"/>
                  <a:pt x="41" y="42"/>
                  <a:pt x="41" y="42"/>
                </a:cubicBezTo>
                <a:cubicBezTo>
                  <a:pt x="41" y="42"/>
                  <a:pt x="41" y="43"/>
                  <a:pt x="41" y="43"/>
                </a:cubicBezTo>
                <a:cubicBezTo>
                  <a:pt x="41" y="44"/>
                  <a:pt x="41" y="44"/>
                  <a:pt x="41" y="44"/>
                </a:cubicBezTo>
                <a:cubicBezTo>
                  <a:pt x="42" y="45"/>
                  <a:pt x="41" y="46"/>
                  <a:pt x="40" y="47"/>
                </a:cubicBezTo>
                <a:cubicBezTo>
                  <a:pt x="37" y="48"/>
                  <a:pt x="37" y="48"/>
                  <a:pt x="37" y="48"/>
                </a:cubicBezTo>
                <a:cubicBezTo>
                  <a:pt x="36" y="48"/>
                  <a:pt x="35" y="47"/>
                  <a:pt x="35" y="46"/>
                </a:cubicBezTo>
                <a:cubicBezTo>
                  <a:pt x="34" y="45"/>
                  <a:pt x="34" y="45"/>
                  <a:pt x="34" y="45"/>
                </a:cubicBezTo>
                <a:cubicBezTo>
                  <a:pt x="34" y="45"/>
                  <a:pt x="34" y="45"/>
                  <a:pt x="33" y="45"/>
                </a:cubicBezTo>
                <a:cubicBezTo>
                  <a:pt x="33" y="45"/>
                  <a:pt x="33" y="45"/>
                  <a:pt x="33" y="45"/>
                </a:cubicBezTo>
                <a:cubicBezTo>
                  <a:pt x="33" y="45"/>
                  <a:pt x="32" y="45"/>
                  <a:pt x="32" y="45"/>
                </a:cubicBezTo>
                <a:cubicBezTo>
                  <a:pt x="26" y="28"/>
                  <a:pt x="26" y="28"/>
                  <a:pt x="26" y="28"/>
                </a:cubicBezTo>
                <a:cubicBezTo>
                  <a:pt x="25" y="27"/>
                  <a:pt x="24" y="27"/>
                  <a:pt x="23" y="27"/>
                </a:cubicBezTo>
                <a:cubicBezTo>
                  <a:pt x="19" y="30"/>
                  <a:pt x="16" y="34"/>
                  <a:pt x="14" y="38"/>
                </a:cubicBezTo>
                <a:cubicBezTo>
                  <a:pt x="14" y="39"/>
                  <a:pt x="14" y="40"/>
                  <a:pt x="14" y="41"/>
                </a:cubicBezTo>
                <a:cubicBezTo>
                  <a:pt x="15" y="42"/>
                  <a:pt x="15" y="43"/>
                  <a:pt x="15" y="44"/>
                </a:cubicBezTo>
                <a:cubicBezTo>
                  <a:pt x="15" y="46"/>
                  <a:pt x="14" y="48"/>
                  <a:pt x="13" y="49"/>
                </a:cubicBezTo>
                <a:cubicBezTo>
                  <a:pt x="13" y="50"/>
                  <a:pt x="12" y="51"/>
                  <a:pt x="13" y="52"/>
                </a:cubicBezTo>
                <a:cubicBezTo>
                  <a:pt x="14" y="58"/>
                  <a:pt x="17" y="64"/>
                  <a:pt x="23" y="68"/>
                </a:cubicBezTo>
                <a:cubicBezTo>
                  <a:pt x="24" y="68"/>
                  <a:pt x="24" y="68"/>
                  <a:pt x="25" y="68"/>
                </a:cubicBezTo>
                <a:cubicBezTo>
                  <a:pt x="50" y="68"/>
                  <a:pt x="50" y="68"/>
                  <a:pt x="50" y="68"/>
                </a:cubicBezTo>
                <a:cubicBezTo>
                  <a:pt x="52" y="68"/>
                  <a:pt x="54" y="70"/>
                  <a:pt x="54" y="72"/>
                </a:cubicBezTo>
                <a:cubicBezTo>
                  <a:pt x="54" y="74"/>
                  <a:pt x="54" y="74"/>
                  <a:pt x="54" y="74"/>
                </a:cubicBezTo>
                <a:cubicBezTo>
                  <a:pt x="54" y="76"/>
                  <a:pt x="52" y="78"/>
                  <a:pt x="50" y="78"/>
                </a:cubicBezTo>
                <a:cubicBezTo>
                  <a:pt x="6" y="78"/>
                  <a:pt x="6" y="78"/>
                  <a:pt x="6" y="78"/>
                </a:cubicBezTo>
                <a:cubicBezTo>
                  <a:pt x="4" y="78"/>
                  <a:pt x="3" y="76"/>
                  <a:pt x="3" y="74"/>
                </a:cubicBezTo>
                <a:cubicBezTo>
                  <a:pt x="3" y="72"/>
                  <a:pt x="3" y="72"/>
                  <a:pt x="3" y="72"/>
                </a:cubicBezTo>
                <a:cubicBezTo>
                  <a:pt x="3" y="70"/>
                  <a:pt x="4" y="68"/>
                  <a:pt x="6" y="68"/>
                </a:cubicBezTo>
                <a:close/>
                <a:moveTo>
                  <a:pt x="7" y="41"/>
                </a:moveTo>
                <a:cubicBezTo>
                  <a:pt x="9" y="41"/>
                  <a:pt x="11" y="42"/>
                  <a:pt x="11" y="44"/>
                </a:cubicBezTo>
                <a:cubicBezTo>
                  <a:pt x="11" y="46"/>
                  <a:pt x="9" y="48"/>
                  <a:pt x="7" y="48"/>
                </a:cubicBezTo>
                <a:cubicBezTo>
                  <a:pt x="5" y="48"/>
                  <a:pt x="4" y="46"/>
                  <a:pt x="4" y="44"/>
                </a:cubicBezTo>
                <a:cubicBezTo>
                  <a:pt x="4" y="42"/>
                  <a:pt x="5" y="41"/>
                  <a:pt x="7" y="41"/>
                </a:cubicBezTo>
                <a:close/>
                <a:moveTo>
                  <a:pt x="28" y="54"/>
                </a:moveTo>
                <a:cubicBezTo>
                  <a:pt x="51" y="45"/>
                  <a:pt x="51" y="45"/>
                  <a:pt x="51" y="45"/>
                </a:cubicBezTo>
                <a:cubicBezTo>
                  <a:pt x="52" y="45"/>
                  <a:pt x="53" y="45"/>
                  <a:pt x="54" y="46"/>
                </a:cubicBezTo>
                <a:cubicBezTo>
                  <a:pt x="54" y="48"/>
                  <a:pt x="54" y="48"/>
                  <a:pt x="54" y="48"/>
                </a:cubicBezTo>
                <a:cubicBezTo>
                  <a:pt x="55" y="49"/>
                  <a:pt x="54" y="50"/>
                  <a:pt x="53" y="50"/>
                </a:cubicBezTo>
                <a:cubicBezTo>
                  <a:pt x="31" y="59"/>
                  <a:pt x="31" y="59"/>
                  <a:pt x="31" y="59"/>
                </a:cubicBezTo>
                <a:cubicBezTo>
                  <a:pt x="30" y="60"/>
                  <a:pt x="28" y="59"/>
                  <a:pt x="28" y="58"/>
                </a:cubicBezTo>
                <a:cubicBezTo>
                  <a:pt x="27" y="57"/>
                  <a:pt x="27" y="57"/>
                  <a:pt x="27" y="57"/>
                </a:cubicBezTo>
                <a:cubicBezTo>
                  <a:pt x="27" y="56"/>
                  <a:pt x="27" y="55"/>
                  <a:pt x="28"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Oval 28"/>
          <p:cNvSpPr>
            <a:spLocks noChangeArrowheads="1"/>
          </p:cNvSpPr>
          <p:nvPr/>
        </p:nvSpPr>
        <p:spPr bwMode="auto">
          <a:xfrm>
            <a:off x="4813301" y="3018769"/>
            <a:ext cx="466725" cy="468458"/>
          </a:xfrm>
          <a:prstGeom prst="ellipse">
            <a:avLst/>
          </a:prstGeom>
          <a:solidFill>
            <a:schemeClr val="accent3"/>
          </a:solidFill>
          <a:ln>
            <a:noFill/>
          </a:ln>
        </p:spPr>
        <p:txBody>
          <a:bodyPr/>
          <a:lstStyle/>
          <a:p>
            <a:endParaRPr lang="zh-CN" altLang="en-US"/>
          </a:p>
        </p:txBody>
      </p:sp>
      <p:sp>
        <p:nvSpPr>
          <p:cNvPr id="18461" name="Freeform 29"/>
          <p:cNvSpPr>
            <a:spLocks noEditPoints="1"/>
          </p:cNvSpPr>
          <p:nvPr/>
        </p:nvSpPr>
        <p:spPr bwMode="auto">
          <a:xfrm>
            <a:off x="4930775" y="3152160"/>
            <a:ext cx="230188" cy="236611"/>
          </a:xfrm>
          <a:custGeom>
            <a:avLst/>
            <a:gdLst>
              <a:gd name="T0" fmla="*/ 58 w 83"/>
              <a:gd name="T1" fmla="*/ 28 h 85"/>
              <a:gd name="T2" fmla="*/ 35 w 83"/>
              <a:gd name="T3" fmla="*/ 14 h 85"/>
              <a:gd name="T4" fmla="*/ 20 w 83"/>
              <a:gd name="T5" fmla="*/ 34 h 85"/>
              <a:gd name="T6" fmla="*/ 33 w 83"/>
              <a:gd name="T7" fmla="*/ 15 h 85"/>
              <a:gd name="T8" fmla="*/ 34 w 83"/>
              <a:gd name="T9" fmla="*/ 16 h 85"/>
              <a:gd name="T10" fmla="*/ 23 w 83"/>
              <a:gd name="T11" fmla="*/ 41 h 85"/>
              <a:gd name="T12" fmla="*/ 35 w 83"/>
              <a:gd name="T13" fmla="*/ 56 h 85"/>
              <a:gd name="T14" fmla="*/ 23 w 83"/>
              <a:gd name="T15" fmla="*/ 55 h 85"/>
              <a:gd name="T16" fmla="*/ 20 w 83"/>
              <a:gd name="T17" fmla="*/ 52 h 85"/>
              <a:gd name="T18" fmla="*/ 44 w 83"/>
              <a:gd name="T19" fmla="*/ 64 h 85"/>
              <a:gd name="T20" fmla="*/ 22 w 83"/>
              <a:gd name="T21" fmla="*/ 63 h 85"/>
              <a:gd name="T22" fmla="*/ 22 w 83"/>
              <a:gd name="T23" fmla="*/ 57 h 85"/>
              <a:gd name="T24" fmla="*/ 67 w 83"/>
              <a:gd name="T25" fmla="*/ 41 h 85"/>
              <a:gd name="T26" fmla="*/ 65 w 83"/>
              <a:gd name="T27" fmla="*/ 46 h 85"/>
              <a:gd name="T28" fmla="*/ 54 w 83"/>
              <a:gd name="T29" fmla="*/ 50 h 85"/>
              <a:gd name="T30" fmla="*/ 40 w 83"/>
              <a:gd name="T31" fmla="*/ 11 h 85"/>
              <a:gd name="T32" fmla="*/ 57 w 83"/>
              <a:gd name="T33" fmla="*/ 24 h 85"/>
              <a:gd name="T34" fmla="*/ 52 w 83"/>
              <a:gd name="T35" fmla="*/ 40 h 85"/>
              <a:gd name="T36" fmla="*/ 52 w 83"/>
              <a:gd name="T37" fmla="*/ 40 h 85"/>
              <a:gd name="T38" fmla="*/ 34 w 83"/>
              <a:gd name="T39" fmla="*/ 43 h 85"/>
              <a:gd name="T40" fmla="*/ 58 w 83"/>
              <a:gd name="T41" fmla="*/ 61 h 85"/>
              <a:gd name="T42" fmla="*/ 9 w 83"/>
              <a:gd name="T43" fmla="*/ 34 h 85"/>
              <a:gd name="T44" fmla="*/ 33 w 83"/>
              <a:gd name="T45" fmla="*/ 10 h 85"/>
              <a:gd name="T46" fmla="*/ 66 w 83"/>
              <a:gd name="T47" fmla="*/ 18 h 85"/>
              <a:gd name="T48" fmla="*/ 76 w 83"/>
              <a:gd name="T49" fmla="*/ 47 h 85"/>
              <a:gd name="T50" fmla="*/ 75 w 83"/>
              <a:gd name="T51" fmla="*/ 47 h 85"/>
              <a:gd name="T52" fmla="*/ 73 w 83"/>
              <a:gd name="T53" fmla="*/ 39 h 85"/>
              <a:gd name="T54" fmla="*/ 68 w 83"/>
              <a:gd name="T55" fmla="*/ 25 h 85"/>
              <a:gd name="T56" fmla="*/ 68 w 83"/>
              <a:gd name="T57" fmla="*/ 37 h 85"/>
              <a:gd name="T58" fmla="*/ 52 w 83"/>
              <a:gd name="T59" fmla="*/ 71 h 85"/>
              <a:gd name="T60" fmla="*/ 58 w 83"/>
              <a:gd name="T61" fmla="*/ 66 h 85"/>
              <a:gd name="T62" fmla="*/ 70 w 83"/>
              <a:gd name="T63" fmla="*/ 53 h 85"/>
              <a:gd name="T64" fmla="*/ 58 w 83"/>
              <a:gd name="T65" fmla="*/ 61 h 85"/>
              <a:gd name="T66" fmla="*/ 17 w 83"/>
              <a:gd name="T67" fmla="*/ 49 h 85"/>
              <a:gd name="T68" fmla="*/ 12 w 83"/>
              <a:gd name="T69" fmla="*/ 38 h 85"/>
              <a:gd name="T70" fmla="*/ 15 w 83"/>
              <a:gd name="T71" fmla="*/ 5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3" h="85">
                <a:moveTo>
                  <a:pt x="58" y="27"/>
                </a:moveTo>
                <a:cubicBezTo>
                  <a:pt x="58" y="27"/>
                  <a:pt x="58" y="28"/>
                  <a:pt x="58" y="28"/>
                </a:cubicBezTo>
                <a:cubicBezTo>
                  <a:pt x="58" y="29"/>
                  <a:pt x="58" y="29"/>
                  <a:pt x="57" y="29"/>
                </a:cubicBezTo>
                <a:cubicBezTo>
                  <a:pt x="51" y="22"/>
                  <a:pt x="44" y="17"/>
                  <a:pt x="35" y="14"/>
                </a:cubicBezTo>
                <a:cubicBezTo>
                  <a:pt x="21" y="10"/>
                  <a:pt x="12" y="19"/>
                  <a:pt x="19" y="34"/>
                </a:cubicBezTo>
                <a:cubicBezTo>
                  <a:pt x="19" y="35"/>
                  <a:pt x="20" y="35"/>
                  <a:pt x="20" y="34"/>
                </a:cubicBezTo>
                <a:cubicBezTo>
                  <a:pt x="22" y="28"/>
                  <a:pt x="25" y="22"/>
                  <a:pt x="30" y="16"/>
                </a:cubicBezTo>
                <a:cubicBezTo>
                  <a:pt x="30" y="15"/>
                  <a:pt x="32" y="15"/>
                  <a:pt x="33" y="15"/>
                </a:cubicBezTo>
                <a:cubicBezTo>
                  <a:pt x="33" y="15"/>
                  <a:pt x="33" y="15"/>
                  <a:pt x="33" y="15"/>
                </a:cubicBezTo>
                <a:cubicBezTo>
                  <a:pt x="34" y="15"/>
                  <a:pt x="34" y="16"/>
                  <a:pt x="34" y="16"/>
                </a:cubicBezTo>
                <a:cubicBezTo>
                  <a:pt x="28" y="22"/>
                  <a:pt x="25" y="31"/>
                  <a:pt x="22" y="38"/>
                </a:cubicBezTo>
                <a:cubicBezTo>
                  <a:pt x="22" y="39"/>
                  <a:pt x="22" y="40"/>
                  <a:pt x="23" y="41"/>
                </a:cubicBezTo>
                <a:cubicBezTo>
                  <a:pt x="26" y="46"/>
                  <a:pt x="30" y="51"/>
                  <a:pt x="35" y="55"/>
                </a:cubicBezTo>
                <a:cubicBezTo>
                  <a:pt x="35" y="55"/>
                  <a:pt x="35" y="56"/>
                  <a:pt x="35" y="56"/>
                </a:cubicBezTo>
                <a:cubicBezTo>
                  <a:pt x="31" y="56"/>
                  <a:pt x="28" y="56"/>
                  <a:pt x="25" y="56"/>
                </a:cubicBezTo>
                <a:cubicBezTo>
                  <a:pt x="24" y="56"/>
                  <a:pt x="24" y="55"/>
                  <a:pt x="23" y="55"/>
                </a:cubicBezTo>
                <a:cubicBezTo>
                  <a:pt x="22" y="54"/>
                  <a:pt x="22" y="53"/>
                  <a:pt x="21" y="52"/>
                </a:cubicBezTo>
                <a:cubicBezTo>
                  <a:pt x="20" y="52"/>
                  <a:pt x="20" y="52"/>
                  <a:pt x="20" y="52"/>
                </a:cubicBezTo>
                <a:cubicBezTo>
                  <a:pt x="19" y="72"/>
                  <a:pt x="32" y="78"/>
                  <a:pt x="45" y="65"/>
                </a:cubicBezTo>
                <a:cubicBezTo>
                  <a:pt x="45" y="65"/>
                  <a:pt x="45" y="64"/>
                  <a:pt x="44" y="64"/>
                </a:cubicBezTo>
                <a:cubicBezTo>
                  <a:pt x="37" y="66"/>
                  <a:pt x="30" y="66"/>
                  <a:pt x="25" y="65"/>
                </a:cubicBezTo>
                <a:cubicBezTo>
                  <a:pt x="24" y="65"/>
                  <a:pt x="23" y="64"/>
                  <a:pt x="22" y="63"/>
                </a:cubicBezTo>
                <a:cubicBezTo>
                  <a:pt x="22" y="61"/>
                  <a:pt x="21" y="59"/>
                  <a:pt x="21" y="57"/>
                </a:cubicBezTo>
                <a:cubicBezTo>
                  <a:pt x="21" y="57"/>
                  <a:pt x="21" y="56"/>
                  <a:pt x="22" y="57"/>
                </a:cubicBezTo>
                <a:cubicBezTo>
                  <a:pt x="36" y="60"/>
                  <a:pt x="59" y="54"/>
                  <a:pt x="69" y="44"/>
                </a:cubicBezTo>
                <a:cubicBezTo>
                  <a:pt x="68" y="43"/>
                  <a:pt x="68" y="42"/>
                  <a:pt x="67" y="41"/>
                </a:cubicBezTo>
                <a:cubicBezTo>
                  <a:pt x="67" y="41"/>
                  <a:pt x="66" y="41"/>
                  <a:pt x="66" y="41"/>
                </a:cubicBezTo>
                <a:cubicBezTo>
                  <a:pt x="66" y="43"/>
                  <a:pt x="65" y="44"/>
                  <a:pt x="65" y="46"/>
                </a:cubicBezTo>
                <a:cubicBezTo>
                  <a:pt x="62" y="48"/>
                  <a:pt x="59" y="49"/>
                  <a:pt x="55" y="51"/>
                </a:cubicBezTo>
                <a:cubicBezTo>
                  <a:pt x="55" y="51"/>
                  <a:pt x="54" y="50"/>
                  <a:pt x="54" y="50"/>
                </a:cubicBezTo>
                <a:cubicBezTo>
                  <a:pt x="55" y="49"/>
                  <a:pt x="55" y="48"/>
                  <a:pt x="56" y="46"/>
                </a:cubicBezTo>
                <a:cubicBezTo>
                  <a:pt x="67" y="17"/>
                  <a:pt x="54" y="2"/>
                  <a:pt x="40" y="11"/>
                </a:cubicBezTo>
                <a:cubicBezTo>
                  <a:pt x="39" y="11"/>
                  <a:pt x="39" y="12"/>
                  <a:pt x="40" y="12"/>
                </a:cubicBezTo>
                <a:cubicBezTo>
                  <a:pt x="46" y="15"/>
                  <a:pt x="52" y="19"/>
                  <a:pt x="57" y="24"/>
                </a:cubicBezTo>
                <a:cubicBezTo>
                  <a:pt x="58" y="25"/>
                  <a:pt x="58" y="26"/>
                  <a:pt x="58" y="27"/>
                </a:cubicBezTo>
                <a:close/>
                <a:moveTo>
                  <a:pt x="52" y="40"/>
                </a:moveTo>
                <a:cubicBezTo>
                  <a:pt x="53" y="55"/>
                  <a:pt x="31" y="55"/>
                  <a:pt x="31" y="41"/>
                </a:cubicBezTo>
                <a:cubicBezTo>
                  <a:pt x="31" y="28"/>
                  <a:pt x="51" y="27"/>
                  <a:pt x="52" y="40"/>
                </a:cubicBezTo>
                <a:close/>
                <a:moveTo>
                  <a:pt x="44" y="43"/>
                </a:moveTo>
                <a:cubicBezTo>
                  <a:pt x="44" y="49"/>
                  <a:pt x="34" y="50"/>
                  <a:pt x="34" y="43"/>
                </a:cubicBezTo>
                <a:cubicBezTo>
                  <a:pt x="34" y="37"/>
                  <a:pt x="43" y="37"/>
                  <a:pt x="44" y="43"/>
                </a:cubicBezTo>
                <a:close/>
                <a:moveTo>
                  <a:pt x="58" y="61"/>
                </a:moveTo>
                <a:cubicBezTo>
                  <a:pt x="44" y="85"/>
                  <a:pt x="22" y="83"/>
                  <a:pt x="17" y="63"/>
                </a:cubicBezTo>
                <a:cubicBezTo>
                  <a:pt x="4" y="58"/>
                  <a:pt x="0" y="45"/>
                  <a:pt x="9" y="34"/>
                </a:cubicBezTo>
                <a:cubicBezTo>
                  <a:pt x="10" y="33"/>
                  <a:pt x="10" y="32"/>
                  <a:pt x="10" y="31"/>
                </a:cubicBezTo>
                <a:cubicBezTo>
                  <a:pt x="7" y="16"/>
                  <a:pt x="18" y="7"/>
                  <a:pt x="33" y="10"/>
                </a:cubicBezTo>
                <a:cubicBezTo>
                  <a:pt x="34" y="10"/>
                  <a:pt x="35" y="10"/>
                  <a:pt x="36" y="9"/>
                </a:cubicBezTo>
                <a:cubicBezTo>
                  <a:pt x="48" y="0"/>
                  <a:pt x="62" y="4"/>
                  <a:pt x="66" y="18"/>
                </a:cubicBezTo>
                <a:cubicBezTo>
                  <a:pt x="67" y="19"/>
                  <a:pt x="67" y="19"/>
                  <a:pt x="68" y="20"/>
                </a:cubicBezTo>
                <a:cubicBezTo>
                  <a:pt x="80" y="25"/>
                  <a:pt x="83" y="37"/>
                  <a:pt x="76" y="47"/>
                </a:cubicBezTo>
                <a:cubicBezTo>
                  <a:pt x="76" y="47"/>
                  <a:pt x="75" y="47"/>
                  <a:pt x="75" y="47"/>
                </a:cubicBezTo>
                <a:cubicBezTo>
                  <a:pt x="75" y="47"/>
                  <a:pt x="75" y="47"/>
                  <a:pt x="75" y="47"/>
                </a:cubicBezTo>
                <a:cubicBezTo>
                  <a:pt x="74" y="45"/>
                  <a:pt x="73" y="43"/>
                  <a:pt x="73" y="42"/>
                </a:cubicBezTo>
                <a:cubicBezTo>
                  <a:pt x="72" y="41"/>
                  <a:pt x="72" y="40"/>
                  <a:pt x="73" y="39"/>
                </a:cubicBezTo>
                <a:cubicBezTo>
                  <a:pt x="75" y="33"/>
                  <a:pt x="74" y="28"/>
                  <a:pt x="69" y="24"/>
                </a:cubicBezTo>
                <a:cubicBezTo>
                  <a:pt x="68" y="24"/>
                  <a:pt x="68" y="24"/>
                  <a:pt x="68" y="25"/>
                </a:cubicBezTo>
                <a:cubicBezTo>
                  <a:pt x="68" y="27"/>
                  <a:pt x="68" y="30"/>
                  <a:pt x="67" y="34"/>
                </a:cubicBezTo>
                <a:cubicBezTo>
                  <a:pt x="67" y="35"/>
                  <a:pt x="67" y="36"/>
                  <a:pt x="68" y="37"/>
                </a:cubicBezTo>
                <a:cubicBezTo>
                  <a:pt x="82" y="58"/>
                  <a:pt x="71" y="76"/>
                  <a:pt x="52" y="72"/>
                </a:cubicBezTo>
                <a:cubicBezTo>
                  <a:pt x="52" y="72"/>
                  <a:pt x="51" y="72"/>
                  <a:pt x="52" y="71"/>
                </a:cubicBezTo>
                <a:cubicBezTo>
                  <a:pt x="53" y="70"/>
                  <a:pt x="54" y="68"/>
                  <a:pt x="55" y="67"/>
                </a:cubicBezTo>
                <a:cubicBezTo>
                  <a:pt x="56" y="66"/>
                  <a:pt x="57" y="66"/>
                  <a:pt x="58" y="66"/>
                </a:cubicBezTo>
                <a:cubicBezTo>
                  <a:pt x="66" y="66"/>
                  <a:pt x="71" y="61"/>
                  <a:pt x="71" y="54"/>
                </a:cubicBezTo>
                <a:cubicBezTo>
                  <a:pt x="71" y="53"/>
                  <a:pt x="70" y="53"/>
                  <a:pt x="70" y="53"/>
                </a:cubicBezTo>
                <a:cubicBezTo>
                  <a:pt x="67" y="55"/>
                  <a:pt x="64" y="57"/>
                  <a:pt x="60" y="59"/>
                </a:cubicBezTo>
                <a:cubicBezTo>
                  <a:pt x="59" y="60"/>
                  <a:pt x="58" y="60"/>
                  <a:pt x="58" y="61"/>
                </a:cubicBezTo>
                <a:close/>
                <a:moveTo>
                  <a:pt x="16" y="53"/>
                </a:moveTo>
                <a:cubicBezTo>
                  <a:pt x="16" y="52"/>
                  <a:pt x="16" y="50"/>
                  <a:pt x="17" y="49"/>
                </a:cubicBezTo>
                <a:cubicBezTo>
                  <a:pt x="17" y="48"/>
                  <a:pt x="17" y="47"/>
                  <a:pt x="16" y="46"/>
                </a:cubicBezTo>
                <a:cubicBezTo>
                  <a:pt x="14" y="43"/>
                  <a:pt x="13" y="40"/>
                  <a:pt x="12" y="38"/>
                </a:cubicBezTo>
                <a:cubicBezTo>
                  <a:pt x="12" y="37"/>
                  <a:pt x="11" y="37"/>
                  <a:pt x="11" y="38"/>
                </a:cubicBezTo>
                <a:cubicBezTo>
                  <a:pt x="7" y="44"/>
                  <a:pt x="9" y="50"/>
                  <a:pt x="15" y="54"/>
                </a:cubicBezTo>
                <a:cubicBezTo>
                  <a:pt x="16" y="54"/>
                  <a:pt x="16" y="54"/>
                  <a:pt x="16"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Oval 31"/>
          <p:cNvSpPr>
            <a:spLocks noChangeArrowheads="1"/>
          </p:cNvSpPr>
          <p:nvPr/>
        </p:nvSpPr>
        <p:spPr bwMode="auto">
          <a:xfrm>
            <a:off x="923925" y="3860404"/>
            <a:ext cx="466725" cy="468458"/>
          </a:xfrm>
          <a:prstGeom prst="ellipse">
            <a:avLst/>
          </a:prstGeom>
          <a:solidFill>
            <a:schemeClr val="accent4"/>
          </a:solidFill>
          <a:ln>
            <a:noFill/>
          </a:ln>
        </p:spPr>
        <p:txBody>
          <a:bodyPr/>
          <a:lstStyle/>
          <a:p>
            <a:endParaRPr lang="zh-CN" altLang="en-US"/>
          </a:p>
        </p:txBody>
      </p:sp>
      <p:sp>
        <p:nvSpPr>
          <p:cNvPr id="18464" name="Freeform 32"/>
          <p:cNvSpPr>
            <a:spLocks noEditPoints="1"/>
          </p:cNvSpPr>
          <p:nvPr/>
        </p:nvSpPr>
        <p:spPr bwMode="auto">
          <a:xfrm>
            <a:off x="1042988" y="3981091"/>
            <a:ext cx="228600" cy="228671"/>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5" name="Rectangle 33"/>
          <p:cNvSpPr>
            <a:spLocks noChangeArrowheads="1"/>
          </p:cNvSpPr>
          <p:nvPr/>
        </p:nvSpPr>
        <p:spPr bwMode="auto">
          <a:xfrm>
            <a:off x="1501775" y="1333912"/>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6" name="Rectangle 34"/>
          <p:cNvSpPr>
            <a:spLocks noChangeArrowheads="1"/>
          </p:cNvSpPr>
          <p:nvPr/>
        </p:nvSpPr>
        <p:spPr bwMode="auto">
          <a:xfrm>
            <a:off x="1501775" y="2185074"/>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7" name="Rectangle 35"/>
          <p:cNvSpPr>
            <a:spLocks noChangeArrowheads="1"/>
          </p:cNvSpPr>
          <p:nvPr/>
        </p:nvSpPr>
        <p:spPr bwMode="auto">
          <a:xfrm>
            <a:off x="1501775" y="3017181"/>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8" name="Rectangle 36"/>
          <p:cNvSpPr>
            <a:spLocks noChangeArrowheads="1"/>
          </p:cNvSpPr>
          <p:nvPr/>
        </p:nvSpPr>
        <p:spPr bwMode="auto">
          <a:xfrm>
            <a:off x="1501775" y="3874696"/>
            <a:ext cx="2808288"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69" name="Rectangle 37"/>
          <p:cNvSpPr>
            <a:spLocks noChangeArrowheads="1"/>
          </p:cNvSpPr>
          <p:nvPr/>
        </p:nvSpPr>
        <p:spPr bwMode="auto">
          <a:xfrm>
            <a:off x="5389564" y="1333912"/>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0" name="Rectangle 38"/>
          <p:cNvSpPr>
            <a:spLocks noChangeArrowheads="1"/>
          </p:cNvSpPr>
          <p:nvPr/>
        </p:nvSpPr>
        <p:spPr bwMode="auto">
          <a:xfrm>
            <a:off x="5389564" y="2185074"/>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1" name="Rectangle 39"/>
          <p:cNvSpPr>
            <a:spLocks noChangeArrowheads="1"/>
          </p:cNvSpPr>
          <p:nvPr/>
        </p:nvSpPr>
        <p:spPr bwMode="auto">
          <a:xfrm>
            <a:off x="5389564" y="3017181"/>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18472" name="Rectangle 40"/>
          <p:cNvSpPr>
            <a:spLocks noChangeArrowheads="1"/>
          </p:cNvSpPr>
          <p:nvPr/>
        </p:nvSpPr>
        <p:spPr bwMode="auto">
          <a:xfrm>
            <a:off x="5389564" y="3874696"/>
            <a:ext cx="2808287" cy="44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20000"/>
              </a:lnSpc>
              <a:spcBef>
                <a:spcPts val="500"/>
              </a:spcBef>
            </a:pPr>
            <a:r>
              <a:rPr lang="en-US" altLang="zh-CN" sz="800" dirty="0">
                <a:solidFill>
                  <a:schemeClr val="bg1">
                    <a:lumMod val="50000"/>
                  </a:schemeClr>
                </a:solidFill>
              </a:rPr>
              <a:t>We have many PowerPoint </a:t>
            </a:r>
            <a:r>
              <a:rPr lang="zh-CN" altLang="en-US" sz="800" dirty="0">
                <a:solidFill>
                  <a:schemeClr val="bg1">
                    <a:lumMod val="50000"/>
                  </a:schemeClr>
                </a:solidFill>
              </a:rPr>
              <a:t>templates</a:t>
            </a:r>
            <a:r>
              <a:rPr lang="en-US" altLang="zh-CN" sz="800" dirty="0">
                <a:solidFill>
                  <a:schemeClr val="bg1">
                    <a:lumMod val="50000"/>
                  </a:schemeClr>
                </a:solidFill>
              </a:rPr>
              <a:t> that has been specifically designed to help anyone that is stepping into the world of PowerPoint for the very first time. </a:t>
            </a:r>
            <a:endParaRPr lang="zh-CN" altLang="en-US" sz="800" dirty="0">
              <a:solidFill>
                <a:schemeClr val="bg1">
                  <a:lumMod val="50000"/>
                </a:schemeClr>
              </a:solidFill>
            </a:endParaRPr>
          </a:p>
        </p:txBody>
      </p:sp>
      <p:sp>
        <p:nvSpPr>
          <p:cNvPr id="39" name="Rectangle 39"/>
          <p:cNvSpPr>
            <a:spLocks noChangeArrowheads="1"/>
          </p:cNvSpPr>
          <p:nvPr/>
        </p:nvSpPr>
        <p:spPr bwMode="auto">
          <a:xfrm>
            <a:off x="509589" y="453617"/>
            <a:ext cx="21605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zh-CN" altLang="en-US" dirty="0">
                <a:solidFill>
                  <a:schemeClr val="bg1">
                    <a:lumMod val="50000"/>
                  </a:schemeClr>
                </a:solidFill>
                <a:latin typeface="微软雅黑" pitchFamily="34" charset="-122"/>
                <a:ea typeface="微软雅黑" pitchFamily="34" charset="-122"/>
              </a:rPr>
              <a:t>此处添加</a:t>
            </a:r>
            <a:r>
              <a:rPr lang="zh-CN" altLang="en-US" dirty="0">
                <a:solidFill>
                  <a:schemeClr val="accent1"/>
                </a:solidFill>
                <a:latin typeface="微软雅黑" pitchFamily="34" charset="-122"/>
                <a:ea typeface="微软雅黑" pitchFamily="34" charset="-122"/>
              </a:rPr>
              <a:t>标题文本</a:t>
            </a:r>
            <a:endParaRPr lang="en-US" altLang="zh-CN"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365198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第一PPT，www.1ppt.com">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TotalTime>
  <Words>4176</Words>
  <Application>Microsoft Office PowerPoint</Application>
  <PresentationFormat>全屏显示(16:9)</PresentationFormat>
  <Paragraphs>420</Paragraphs>
  <Slides>41</Slides>
  <Notes>7</Notes>
  <HiddenSlides>0</HiddenSlides>
  <MMClips>0</MMClips>
  <ScaleCrop>false</ScaleCrop>
  <HeadingPairs>
    <vt:vector size="4" baseType="variant">
      <vt:variant>
        <vt:lpstr>主题</vt:lpstr>
      </vt:variant>
      <vt:variant>
        <vt:i4>2</vt:i4>
      </vt:variant>
      <vt:variant>
        <vt:lpstr>幻灯片标题</vt:lpstr>
      </vt:variant>
      <vt:variant>
        <vt:i4>41</vt:i4>
      </vt:variant>
    </vt:vector>
  </HeadingPairs>
  <TitlesOfParts>
    <vt:vector size="43"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kdc</cp:lastModifiedBy>
  <cp:revision>43</cp:revision>
  <dcterms:created xsi:type="dcterms:W3CDTF">2016-04-22T02:36:00Z</dcterms:created>
  <dcterms:modified xsi:type="dcterms:W3CDTF">2018-05-21T08:58:33Z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