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07" autoAdjust="0"/>
  </p:normalViewPr>
  <p:slideViewPr>
    <p:cSldViewPr>
      <p:cViewPr varScale="1">
        <p:scale>
          <a:sx n="74" d="100"/>
          <a:sy n="74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F1DC9-A344-496F-A3D1-8CC767D05CC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DAFA-1359-47F9-8C2F-40B4A0206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0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这个图更接近于我们开发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：应用程序（</a:t>
            </a:r>
            <a:r>
              <a:rPr lang="zh-CN" altLang="en-US" dirty="0" smtClean="0"/>
              <a:t>我们开发的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代码）</a:t>
            </a:r>
            <a:endParaRPr lang="en-US" altLang="zh-CN" dirty="0" smtClean="0"/>
          </a:p>
          <a:p>
            <a:r>
              <a:rPr lang="en-US" altLang="zh-CN" dirty="0" err="1" smtClean="0"/>
              <a:t>Api</a:t>
            </a:r>
            <a:r>
              <a:rPr lang="zh-CN" altLang="en-US" dirty="0" smtClean="0">
                <a:sym typeface="Wingdings" panose="05000000000000000000" pitchFamily="2" charset="2"/>
              </a:rPr>
              <a:t>：就是刚才图中的增删改查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JDBC</a:t>
            </a:r>
            <a:r>
              <a:rPr lang="zh-CN" altLang="en-US" dirty="0" smtClean="0">
                <a:sym typeface="Wingdings" panose="05000000000000000000" pitchFamily="2" charset="2"/>
              </a:rPr>
              <a:t>：部分是</a:t>
            </a:r>
            <a:r>
              <a:rPr lang="en-US" altLang="zh-CN" dirty="0" err="1" smtClean="0">
                <a:sym typeface="Wingdings" panose="05000000000000000000" pitchFamily="2" charset="2"/>
              </a:rPr>
              <a:t>api</a:t>
            </a:r>
            <a:r>
              <a:rPr lang="zh-CN" altLang="en-US" dirty="0" smtClean="0">
                <a:sym typeface="Wingdings" panose="05000000000000000000" pitchFamily="2" charset="2"/>
              </a:rPr>
              <a:t>封装</a:t>
            </a:r>
            <a:r>
              <a:rPr lang="en-US" altLang="zh-CN" dirty="0" smtClean="0">
                <a:sym typeface="Wingdings" panose="05000000000000000000" pitchFamily="2" charset="2"/>
              </a:rPr>
              <a:t>;</a:t>
            </a:r>
            <a:r>
              <a:rPr lang="zh-CN" altLang="en-US" dirty="0" smtClean="0">
                <a:sym typeface="Wingdings" panose="05000000000000000000" pitchFamily="2" charset="2"/>
              </a:rPr>
              <a:t>部分来自于配置文件，配置文件中的</a:t>
            </a:r>
            <a:r>
              <a:rPr lang="en-US" altLang="zh-CN" dirty="0" smtClean="0">
                <a:sym typeface="Wingdings" panose="05000000000000000000" pitchFamily="2" charset="2"/>
              </a:rPr>
              <a:t>SQL</a:t>
            </a:r>
            <a:r>
              <a:rPr lang="zh-CN" altLang="en-US" dirty="0" smtClean="0">
                <a:sym typeface="Wingdings" panose="05000000000000000000" pitchFamily="2" charset="2"/>
              </a:rPr>
              <a:t>语句被加载到</a:t>
            </a:r>
            <a:r>
              <a:rPr lang="en-US" altLang="zh-CN" dirty="0" smtClean="0">
                <a:sym typeface="Wingdings" panose="05000000000000000000" pitchFamily="2" charset="2"/>
              </a:rPr>
              <a:t>JDBC</a:t>
            </a:r>
            <a:r>
              <a:rPr lang="zh-CN" altLang="en-US" dirty="0" smtClean="0">
                <a:sym typeface="Wingdings" panose="05000000000000000000" pitchFamily="2" charset="2"/>
              </a:rPr>
              <a:t>就可以操作数据库</a:t>
            </a:r>
            <a:r>
              <a:rPr lang="en-US" altLang="zh-CN" dirty="0" smtClean="0">
                <a:sym typeface="Wingdings" panose="05000000000000000000" pitchFamily="2" charset="2"/>
              </a:rPr>
              <a:t>DB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Mybatis.xml:</a:t>
            </a:r>
            <a:r>
              <a:rPr lang="zh-CN" altLang="en-US" dirty="0" smtClean="0">
                <a:sym typeface="Wingdings" panose="05000000000000000000" pitchFamily="2" charset="2"/>
              </a:rPr>
              <a:t>主配置文件（注册），通过配置加载将配置文件加载到内存（</a:t>
            </a:r>
            <a:r>
              <a:rPr lang="en-US" altLang="zh-CN" dirty="0" smtClean="0">
                <a:sym typeface="Wingdings" panose="05000000000000000000" pitchFamily="2" charset="2"/>
              </a:rPr>
              <a:t>xml</a:t>
            </a:r>
            <a:r>
              <a:rPr lang="zh-CN" altLang="en-US" dirty="0" smtClean="0">
                <a:sym typeface="Wingdings" panose="05000000000000000000" pitchFamily="2" charset="2"/>
              </a:rPr>
              <a:t>的解析），进到内存一般以对象的形式出现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Mapper.xml:</a:t>
            </a:r>
            <a:r>
              <a:rPr lang="zh-CN" altLang="en-US" dirty="0" smtClean="0">
                <a:sym typeface="Wingdings" panose="05000000000000000000" pitchFamily="2" charset="2"/>
              </a:rPr>
              <a:t>无论叫什么名字（必须注册，框架才认识）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DAFA-1359-47F9-8C2F-40B4A0206B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4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4713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96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4" y="999521"/>
            <a:ext cx="8352928" cy="517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15677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半自动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6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98</Words>
  <Application>Microsoft Office PowerPoint</Application>
  <PresentationFormat>全屏显示(4:3)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kdc</cp:lastModifiedBy>
  <cp:revision>6</cp:revision>
  <dcterms:created xsi:type="dcterms:W3CDTF">2018-05-17T05:18:48Z</dcterms:created>
  <dcterms:modified xsi:type="dcterms:W3CDTF">2018-05-17T12:00:01Z</dcterms:modified>
</cp:coreProperties>
</file>