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38"/>
  </p:notesMasterIdLst>
  <p:sldIdLst>
    <p:sldId id="256" r:id="rId3"/>
    <p:sldId id="288" r:id="rId4"/>
    <p:sldId id="289" r:id="rId5"/>
    <p:sldId id="29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0" r:id="rId36"/>
    <p:sldId id="291"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2" d="100"/>
          <a:sy n="112" d="100"/>
        </p:scale>
        <p:origin x="-342" y="-90"/>
      </p:cViewPr>
      <p:guideLst>
        <p:guide orient="horz" pos="1632"/>
        <p:guide pos="2880"/>
      </p:guideLst>
    </p:cSldViewPr>
  </p:slideViewPr>
  <p:notesTextViewPr>
    <p:cViewPr>
      <p:scale>
        <a:sx n="1" d="1"/>
        <a:sy n="1" d="1"/>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1-67A0-488A-9E9A-B31A0CAE13C2}"/>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67A0-488A-9E9A-B31A0CAE13C2}"/>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67A0-488A-9E9A-B31A0CAE13C2}"/>
              </c:ext>
            </c:extLst>
          </c:dPt>
          <c:dPt>
            <c:idx val="3"/>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7-67A0-488A-9E9A-B31A0CAE13C2}"/>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xmlns:c16r2="http://schemas.microsoft.com/office/drawing/2015/06/chart">
            <c:ext xmlns:c16="http://schemas.microsoft.com/office/drawing/2014/chart" uri="{C3380CC4-5D6E-409C-BE32-E72D297353CC}">
              <c16:uniqueId val="{00000008-67A0-488A-9E9A-B31A0CAE13C2}"/>
            </c:ext>
          </c:extLst>
        </c:ser>
        <c:dLbls>
          <c:showLegendKey val="0"/>
          <c:showVal val="0"/>
          <c:showCatName val="0"/>
          <c:showSerName val="0"/>
          <c:showPercent val="0"/>
          <c:showBubbleSize val="0"/>
          <c:showLeaderLines val="0"/>
        </c:dLbls>
        <c:firstSliceAng val="47"/>
        <c:holeSize val="90"/>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
              <a:solidFill>
                <a:schemeClr val="accent1"/>
              </a:solidFill>
            </a:ln>
            <a:effectLst/>
          </c:spPr>
          <c:marker>
            <c:symbol val="circle"/>
            <c:size val="4"/>
            <c:spPr>
              <a:solidFill>
                <a:schemeClr val="accent1"/>
              </a:solidFill>
              <a:ln>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9AC6-414B-ABDA-B2B83A7A734D}"/>
            </c:ext>
          </c:extLst>
        </c:ser>
        <c:ser>
          <c:idx val="1"/>
          <c:order val="1"/>
          <c:tx>
            <c:strRef>
              <c:f>Sheet1!$C$1</c:f>
              <c:strCache>
                <c:ptCount val="1"/>
                <c:pt idx="0">
                  <c:v>系列 2</c:v>
                </c:pt>
              </c:strCache>
            </c:strRef>
          </c:tx>
          <c:spPr>
            <a:ln w="12700">
              <a:solidFill>
                <a:schemeClr val="accent2"/>
              </a:solidFill>
            </a:ln>
            <a:effectLst/>
          </c:spPr>
          <c:marker>
            <c:symbol val="circle"/>
            <c:size val="4"/>
            <c:spPr>
              <a:solidFill>
                <a:schemeClr val="accent2"/>
              </a:solidFill>
              <a:ln>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9AC6-414B-ABDA-B2B83A7A734D}"/>
            </c:ext>
          </c:extLst>
        </c:ser>
        <c:ser>
          <c:idx val="2"/>
          <c:order val="2"/>
          <c:tx>
            <c:strRef>
              <c:f>Sheet1!$D$1</c:f>
              <c:strCache>
                <c:ptCount val="1"/>
                <c:pt idx="0">
                  <c:v>系列 3</c:v>
                </c:pt>
              </c:strCache>
            </c:strRef>
          </c:tx>
          <c:spPr>
            <a:ln w="12700">
              <a:solidFill>
                <a:schemeClr val="accent3"/>
              </a:solidFill>
            </a:ln>
            <a:effectLst/>
          </c:spPr>
          <c:marker>
            <c:symbol val="circle"/>
            <c:size val="4"/>
            <c:spPr>
              <a:solidFill>
                <a:schemeClr val="accent3"/>
              </a:solidFill>
              <a:ln>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9AC6-414B-ABDA-B2B83A7A734D}"/>
            </c:ext>
          </c:extLst>
        </c:ser>
        <c:dLbls>
          <c:showLegendKey val="0"/>
          <c:showVal val="0"/>
          <c:showCatName val="0"/>
          <c:showSerName val="0"/>
          <c:showPercent val="0"/>
          <c:showBubbleSize val="0"/>
        </c:dLbls>
        <c:marker val="1"/>
        <c:smooth val="0"/>
        <c:axId val="143101312"/>
        <c:axId val="143103488"/>
      </c:lineChart>
      <c:catAx>
        <c:axId val="143101312"/>
        <c:scaling>
          <c:orientation val="minMax"/>
        </c:scaling>
        <c:delete val="0"/>
        <c:axPos val="b"/>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143103488"/>
        <c:crosses val="autoZero"/>
        <c:auto val="1"/>
        <c:lblAlgn val="ctr"/>
        <c:lblOffset val="100"/>
        <c:tickMarkSkip val="1"/>
        <c:noMultiLvlLbl val="0"/>
      </c:catAx>
      <c:valAx>
        <c:axId val="143103488"/>
        <c:scaling>
          <c:orientation val="minMax"/>
        </c:scaling>
        <c:delete val="0"/>
        <c:axPos val="l"/>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143101312"/>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800">
          <a:solidFill>
            <a:schemeClr val="bg1">
              <a:lumMod val="50000"/>
            </a:schemeClr>
          </a:solidFill>
          <a:latin typeface="微软雅黑" pitchFamily="34" charset="-122"/>
          <a:ea typeface="微软雅黑"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DBB-4EAC-8997-5B558FA21B21}"/>
            </c:ext>
          </c:extLst>
        </c:ser>
        <c:ser>
          <c:idx val="1"/>
          <c:order val="1"/>
          <c:tx>
            <c:strRef>
              <c:f>Sheet1!$C$1</c:f>
              <c:strCache>
                <c:ptCount val="1"/>
                <c:pt idx="0">
                  <c:v>系列 2</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DBB-4EAC-8997-5B558FA21B21}"/>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2-0DBB-4EAC-8997-5B558FA21B21}"/>
            </c:ext>
          </c:extLst>
        </c:ser>
        <c:dLbls>
          <c:showLegendKey val="0"/>
          <c:showVal val="0"/>
          <c:showCatName val="0"/>
          <c:showSerName val="0"/>
          <c:showPercent val="0"/>
          <c:showBubbleSize val="0"/>
        </c:dLbls>
        <c:gapWidth val="150"/>
        <c:axId val="303153536"/>
        <c:axId val="303155072"/>
      </c:barChart>
      <c:catAx>
        <c:axId val="303153536"/>
        <c:scaling>
          <c:orientation val="minMax"/>
        </c:scaling>
        <c:delete val="0"/>
        <c:axPos val="l"/>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303155072"/>
        <c:crosses val="autoZero"/>
        <c:auto val="1"/>
        <c:lblAlgn val="ctr"/>
        <c:lblOffset val="100"/>
        <c:tickMarkSkip val="1"/>
        <c:noMultiLvlLbl val="0"/>
      </c:catAx>
      <c:valAx>
        <c:axId val="303155072"/>
        <c:scaling>
          <c:orientation val="minMax"/>
        </c:scaling>
        <c:delete val="0"/>
        <c:axPos val="b"/>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30315353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8EDA0-C036-4068-AB12-32949D613456}" type="datetimeFigureOut">
              <a:rPr lang="zh-CN" altLang="en-US" smtClean="0"/>
              <a:pPr/>
              <a:t>2018/5/18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5E0B9-02CF-442B-8984-91966416CCEF}" type="slidenum">
              <a:rPr lang="zh-CN" altLang="en-US" smtClean="0"/>
              <a:pPr/>
              <a:t>‹#›</a:t>
            </a:fld>
            <a:endParaRPr lang="zh-CN" altLang="en-US"/>
          </a:p>
        </p:txBody>
      </p:sp>
    </p:spTree>
    <p:extLst>
      <p:ext uri="{BB962C8B-B14F-4D97-AF65-F5344CB8AC3E}">
        <p14:creationId xmlns:p14="http://schemas.microsoft.com/office/powerpoint/2010/main" val="290599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1</a:t>
            </a:fld>
            <a:endParaRPr lang="zh-CN" altLang="en-US"/>
          </a:p>
        </p:txBody>
      </p:sp>
    </p:spTree>
    <p:extLst>
      <p:ext uri="{BB962C8B-B14F-4D97-AF65-F5344CB8AC3E}">
        <p14:creationId xmlns:p14="http://schemas.microsoft.com/office/powerpoint/2010/main" val="277731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3</a:t>
            </a:fld>
            <a:endParaRPr lang="zh-CN" altLang="en-US"/>
          </a:p>
        </p:txBody>
      </p:sp>
    </p:spTree>
    <p:extLst>
      <p:ext uri="{BB962C8B-B14F-4D97-AF65-F5344CB8AC3E}">
        <p14:creationId xmlns:p14="http://schemas.microsoft.com/office/powerpoint/2010/main" val="601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6</a:t>
            </a:fld>
            <a:endParaRPr lang="zh-CN" altLang="en-US"/>
          </a:p>
        </p:txBody>
      </p:sp>
    </p:spTree>
    <p:extLst>
      <p:ext uri="{BB962C8B-B14F-4D97-AF65-F5344CB8AC3E}">
        <p14:creationId xmlns:p14="http://schemas.microsoft.com/office/powerpoint/2010/main" val="243102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11</a:t>
            </a:fld>
            <a:endParaRPr lang="zh-CN" altLang="en-US"/>
          </a:p>
        </p:txBody>
      </p:sp>
    </p:spTree>
    <p:extLst>
      <p:ext uri="{BB962C8B-B14F-4D97-AF65-F5344CB8AC3E}">
        <p14:creationId xmlns:p14="http://schemas.microsoft.com/office/powerpoint/2010/main" val="3876604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34B4A8F-61A0-48D2-956E-14FBF6EE2463}" type="datetimeFigureOut">
              <a:rPr lang="zh-CN" altLang="en-US" smtClean="0"/>
              <a:pPr/>
              <a:t>2018/5/18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899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4247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615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290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43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602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4B4A8F-61A0-48D2-956E-14FBF6EE2463}" type="datetimeFigureOut">
              <a:rPr lang="zh-CN" altLang="en-US" smtClean="0"/>
              <a:pPr/>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4B4A8F-61A0-48D2-956E-14FBF6EE2463}" type="datetimeFigureOut">
              <a:rPr lang="zh-CN" altLang="en-US" smtClean="0"/>
              <a:pPr/>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4B4A8F-61A0-48D2-956E-14FBF6EE2463}" type="datetimeFigureOut">
              <a:rPr lang="zh-CN" altLang="en-US" smtClean="0"/>
              <a:pPr/>
              <a:t>2018/5/18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5373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292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570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58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3099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34B4A8F-61A0-48D2-956E-14FBF6EE2463}" type="datetimeFigureOut">
              <a:rPr lang="zh-CN" altLang="en-US" smtClean="0"/>
              <a:pPr/>
              <a:t>2018/5/18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D5EF22C-2CA1-435A-938A-9D12BB78637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2018/5/18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873457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chart" Target="../charts/chart3.xml"/><Relationship Id="rId5" Type="http://schemas.openxmlformats.org/officeDocument/2006/relationships/image" Target="../media/image11.jpe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extBox 3"/>
          <p:cNvSpPr txBox="1"/>
          <p:nvPr/>
        </p:nvSpPr>
        <p:spPr>
          <a:xfrm>
            <a:off x="1475656" y="1650807"/>
            <a:ext cx="6192688" cy="707886"/>
          </a:xfrm>
          <a:prstGeom prst="rect">
            <a:avLst/>
          </a:prstGeom>
        </p:spPr>
        <p:txBody>
          <a:bodyPr wrap="square" rtlCol="0">
            <a:spAutoFit/>
          </a:bodyPr>
          <a:lstStyle/>
          <a:p>
            <a:pPr algn="dist"/>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rPr>
              <a:t>Mybatis</a:t>
            </a:r>
            <a:r>
              <a:rPr lang="zh-CN" altLang="en-US" sz="4000" b="1" dirty="0" smtClean="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rPr>
              <a:t>培训系列一</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endParaRPr>
          </a:p>
        </p:txBody>
      </p:sp>
      <p:sp>
        <p:nvSpPr>
          <p:cNvPr id="5" name="圆角矩形 4"/>
          <p:cNvSpPr/>
          <p:nvPr/>
        </p:nvSpPr>
        <p:spPr>
          <a:xfrm>
            <a:off x="1477224" y="2467268"/>
            <a:ext cx="6191120"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solidFill>
              </a:rPr>
              <a:t>THESIS DEFENSE POWERPOINT TEMPLATE</a:t>
            </a:r>
            <a:endParaRPr lang="zh-CN" altLang="en-US" sz="1000" dirty="0">
              <a:solidFill>
                <a:schemeClr val="bg1"/>
              </a:solidFill>
            </a:endParaRPr>
          </a:p>
        </p:txBody>
      </p:sp>
      <p:grpSp>
        <p:nvGrpSpPr>
          <p:cNvPr id="8" name="组合 7"/>
          <p:cNvGrpSpPr/>
          <p:nvPr/>
        </p:nvGrpSpPr>
        <p:grpSpPr>
          <a:xfrm>
            <a:off x="3094307" y="3313951"/>
            <a:ext cx="124148" cy="141126"/>
            <a:chOff x="860980" y="3583740"/>
            <a:chExt cx="100336" cy="114086"/>
          </a:xfrm>
        </p:grpSpPr>
        <p:sp>
          <p:nvSpPr>
            <p:cNvPr id="9" name="Freeform 12"/>
            <p:cNvSpPr>
              <a:spLocks noEditPoints="1"/>
            </p:cNvSpPr>
            <p:nvPr/>
          </p:nvSpPr>
          <p:spPr bwMode="auto">
            <a:xfrm>
              <a:off x="884050" y="3583740"/>
              <a:ext cx="53831"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10" name="Freeform 13"/>
            <p:cNvSpPr/>
            <p:nvPr/>
          </p:nvSpPr>
          <p:spPr bwMode="auto">
            <a:xfrm>
              <a:off x="860980" y="3643356"/>
              <a:ext cx="100336" cy="54470"/>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nvGrpSpPr>
          <p:cNvPr id="13" name="Group 16"/>
          <p:cNvGrpSpPr/>
          <p:nvPr/>
        </p:nvGrpSpPr>
        <p:grpSpPr bwMode="auto">
          <a:xfrm>
            <a:off x="4852573" y="3308095"/>
            <a:ext cx="97252" cy="156314"/>
            <a:chOff x="4441" y="3144"/>
            <a:chExt cx="215" cy="345"/>
          </a:xfrm>
        </p:grpSpPr>
        <p:sp>
          <p:nvSpPr>
            <p:cNvPr id="1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1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sp>
        <p:nvSpPr>
          <p:cNvPr id="16" name="Text Box 19"/>
          <p:cNvSpPr txBox="1">
            <a:spLocks noChangeArrowheads="1"/>
          </p:cNvSpPr>
          <p:nvPr/>
        </p:nvSpPr>
        <p:spPr bwMode="auto">
          <a:xfrm>
            <a:off x="3256382" y="3262491"/>
            <a:ext cx="1186180"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a:t>
            </a:r>
            <a:r>
              <a:rPr lang="en-US" altLang="zh-CN" sz="1050" dirty="0">
                <a:solidFill>
                  <a:schemeClr val="bg1"/>
                </a:solidFill>
                <a:latin typeface="微软雅黑" pitchFamily="34" charset="-122"/>
                <a:ea typeface="微软雅黑" pitchFamily="34" charset="-122"/>
              </a:rPr>
              <a:t>xxxxx</a:t>
            </a:r>
          </a:p>
        </p:txBody>
      </p:sp>
      <p:sp>
        <p:nvSpPr>
          <p:cNvPr id="17" name="Text Box 20"/>
          <p:cNvSpPr txBox="1">
            <a:spLocks noChangeArrowheads="1"/>
          </p:cNvSpPr>
          <p:nvPr/>
        </p:nvSpPr>
        <p:spPr bwMode="auto">
          <a:xfrm>
            <a:off x="5017069" y="3262491"/>
            <a:ext cx="89800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smtClean="0">
                <a:solidFill>
                  <a:schemeClr val="bg1"/>
                </a:solidFill>
                <a:latin typeface="微软雅黑" pitchFamily="34" charset="-122"/>
                <a:ea typeface="微软雅黑" pitchFamily="34" charset="-122"/>
              </a:rPr>
              <a:t>讲解 ：</a:t>
            </a:r>
            <a:r>
              <a:rPr lang="zh-CN" altLang="en-US" sz="1050" dirty="0">
                <a:solidFill>
                  <a:schemeClr val="bg1"/>
                </a:solidFill>
                <a:latin typeface="微软雅黑" pitchFamily="34" charset="-122"/>
                <a:ea typeface="微软雅黑" pitchFamily="34" charset="-122"/>
              </a:rPr>
              <a:t>刘婵</a:t>
            </a:r>
            <a:endParaRPr lang="en-US" altLang="zh-CN" sz="1050" dirty="0">
              <a:solidFill>
                <a:schemeClr val="bg1"/>
              </a:solidFill>
              <a:latin typeface="微软雅黑" pitchFamily="34" charset="-122"/>
              <a:ea typeface="微软雅黑" pitchFamily="34" charset="-122"/>
            </a:endParaRPr>
          </a:p>
        </p:txBody>
      </p:sp>
      <p:cxnSp>
        <p:nvCxnSpPr>
          <p:cNvPr id="19" name="直接连接符 18"/>
          <p:cNvCxnSpPr/>
          <p:nvPr/>
        </p:nvCxnSpPr>
        <p:spPr>
          <a:xfrm>
            <a:off x="1547664" y="2396793"/>
            <a:ext cx="604867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211960" y="1955800"/>
            <a:ext cx="1511952" cy="784830"/>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研究思路</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研究方法</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研究方案可行性说明</a:t>
            </a:r>
          </a:p>
        </p:txBody>
      </p:sp>
      <p:sp>
        <p:nvSpPr>
          <p:cNvPr id="39" name="矩形 38"/>
          <p:cNvSpPr/>
          <p:nvPr/>
        </p:nvSpPr>
        <p:spPr>
          <a:xfrm>
            <a:off x="4211960" y="1564797"/>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研究思路与方法</a:t>
            </a:r>
          </a:p>
        </p:txBody>
      </p:sp>
      <p:sp>
        <p:nvSpPr>
          <p:cNvPr id="41" name="矩形 40"/>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02</a:t>
            </a:r>
          </a:p>
        </p:txBody>
      </p:sp>
      <p:sp>
        <p:nvSpPr>
          <p:cNvPr id="12" name="矩形 11"/>
          <p:cNvSpPr/>
          <p:nvPr/>
        </p:nvSpPr>
        <p:spPr>
          <a:xfrm>
            <a:off x="2683869" y="2233196"/>
            <a:ext cx="1081690"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TWO</a:t>
            </a:r>
          </a:p>
        </p:txBody>
      </p:sp>
      <p:cxnSp>
        <p:nvCxnSpPr>
          <p:cNvPr id="3" name="直接连接符 2"/>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456052"/>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592533"/>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1984121"/>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196881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25836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49050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291524"/>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643554"/>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723913"/>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4" name="Oval 14"/>
          <p:cNvSpPr>
            <a:spLocks noChangeArrowheads="1"/>
          </p:cNvSpPr>
          <p:nvPr/>
        </p:nvSpPr>
        <p:spPr bwMode="auto">
          <a:xfrm>
            <a:off x="4100836" y="1168419"/>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17" name="Freeform 17"/>
          <p:cNvSpPr>
            <a:spLocks noEditPoints="1"/>
          </p:cNvSpPr>
          <p:nvPr/>
        </p:nvSpPr>
        <p:spPr bwMode="auto">
          <a:xfrm>
            <a:off x="7058311" y="1224456"/>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523102" y="3407780"/>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388603"/>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207675"/>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65282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063012" y="165282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1787067" y="376293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5724128" y="376293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5013835" y="1471359"/>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32" name="Oval 14"/>
          <p:cNvSpPr>
            <a:spLocks noChangeArrowheads="1"/>
          </p:cNvSpPr>
          <p:nvPr/>
        </p:nvSpPr>
        <p:spPr bwMode="auto">
          <a:xfrm>
            <a:off x="4540906" y="2330429"/>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sp>
        <p:nvSpPr>
          <p:cNvPr id="28"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nvGraphicFramePr>
        <p:xfrm>
          <a:off x="3253409" y="1186031"/>
          <a:ext cx="2637182" cy="2712155"/>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3442514" y="1624574"/>
            <a:ext cx="2828142" cy="2829015"/>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44783" y="1943560"/>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Rectangle 24"/>
          <p:cNvSpPr>
            <a:spLocks noChangeArrowheads="1"/>
          </p:cNvSpPr>
          <p:nvPr/>
        </p:nvSpPr>
        <p:spPr bwMode="auto">
          <a:xfrm>
            <a:off x="3846096" y="2425429"/>
            <a:ext cx="145180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725924" y="150367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742149" y="1552044"/>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4" name="Rectangle 24"/>
          <p:cNvSpPr>
            <a:spLocks noChangeArrowheads="1"/>
          </p:cNvSpPr>
          <p:nvPr/>
        </p:nvSpPr>
        <p:spPr bwMode="auto">
          <a:xfrm>
            <a:off x="869940" y="3310203"/>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2886165" y="3358571"/>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6" name="Rectangle 24"/>
          <p:cNvSpPr>
            <a:spLocks noChangeArrowheads="1"/>
          </p:cNvSpPr>
          <p:nvPr/>
        </p:nvSpPr>
        <p:spPr bwMode="auto">
          <a:xfrm>
            <a:off x="5936501" y="93716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5154074" y="98253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8" name="Rectangle 24"/>
          <p:cNvSpPr>
            <a:spLocks noChangeArrowheads="1"/>
          </p:cNvSpPr>
          <p:nvPr/>
        </p:nvSpPr>
        <p:spPr bwMode="auto">
          <a:xfrm>
            <a:off x="6751510" y="234805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5936502" y="234145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32"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3638051" y="2232788"/>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664897" y="1461087"/>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847164" y="2997423"/>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123047" y="2232788"/>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4572002" y="1461087"/>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572001" y="2997423"/>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Rectangle 11"/>
          <p:cNvSpPr>
            <a:spLocks noChangeArrowheads="1"/>
          </p:cNvSpPr>
          <p:nvPr/>
        </p:nvSpPr>
        <p:spPr bwMode="auto">
          <a:xfrm>
            <a:off x="4054866" y="2385432"/>
            <a:ext cx="169552" cy="43815"/>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2" name="Rectangle 12"/>
          <p:cNvSpPr>
            <a:spLocks noChangeArrowheads="1"/>
          </p:cNvSpPr>
          <p:nvPr/>
        </p:nvSpPr>
        <p:spPr bwMode="auto">
          <a:xfrm>
            <a:off x="4224419" y="2385432"/>
            <a:ext cx="170966" cy="43815"/>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Rectangle 13"/>
          <p:cNvSpPr>
            <a:spLocks noChangeArrowheads="1"/>
          </p:cNvSpPr>
          <p:nvPr/>
        </p:nvSpPr>
        <p:spPr bwMode="auto">
          <a:xfrm>
            <a:off x="4395384" y="2385432"/>
            <a:ext cx="17379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4569175" y="2385432"/>
            <a:ext cx="16955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4738727" y="2385432"/>
            <a:ext cx="170966" cy="43815"/>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4909692" y="2385432"/>
            <a:ext cx="172378" cy="43815"/>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4165076" y="3841206"/>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4165076" y="3951449"/>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4165076" y="4064519"/>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4165076" y="4174762"/>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2887144" y="3246854"/>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6012160" y="3262636"/>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2889666" y="2488178"/>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6049999" y="1720447"/>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6012160" y="2480337"/>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897233" y="1728857"/>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Rectangle 24"/>
          <p:cNvSpPr>
            <a:spLocks noChangeArrowheads="1"/>
          </p:cNvSpPr>
          <p:nvPr/>
        </p:nvSpPr>
        <p:spPr bwMode="auto">
          <a:xfrm>
            <a:off x="6434906" y="150871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24"/>
          <p:cNvSpPr>
            <a:spLocks noChangeArrowheads="1"/>
          </p:cNvSpPr>
          <p:nvPr/>
        </p:nvSpPr>
        <p:spPr bwMode="auto">
          <a:xfrm>
            <a:off x="6434906" y="227476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Rectangle 24"/>
          <p:cNvSpPr>
            <a:spLocks noChangeArrowheads="1"/>
          </p:cNvSpPr>
          <p:nvPr/>
        </p:nvSpPr>
        <p:spPr bwMode="auto">
          <a:xfrm>
            <a:off x="6434906" y="3042936"/>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Rectangle 24"/>
          <p:cNvSpPr>
            <a:spLocks noChangeArrowheads="1"/>
          </p:cNvSpPr>
          <p:nvPr/>
        </p:nvSpPr>
        <p:spPr bwMode="auto">
          <a:xfrm>
            <a:off x="421456" y="150871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3" name="Rectangle 24"/>
          <p:cNvSpPr>
            <a:spLocks noChangeArrowheads="1"/>
          </p:cNvSpPr>
          <p:nvPr/>
        </p:nvSpPr>
        <p:spPr bwMode="auto">
          <a:xfrm>
            <a:off x="421456" y="227476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4" name="Rectangle 24"/>
          <p:cNvSpPr>
            <a:spLocks noChangeArrowheads="1"/>
          </p:cNvSpPr>
          <p:nvPr/>
        </p:nvSpPr>
        <p:spPr bwMode="auto">
          <a:xfrm>
            <a:off x="421456" y="3042936"/>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Rectangle 24"/>
          <p:cNvSpPr>
            <a:spLocks noChangeArrowheads="1"/>
          </p:cNvSpPr>
          <p:nvPr/>
        </p:nvSpPr>
        <p:spPr bwMode="auto">
          <a:xfrm>
            <a:off x="3923928" y="2040963"/>
            <a:ext cx="1296144" cy="1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37" name="矩形 36"/>
          <p:cNvSpPr/>
          <p:nvPr/>
        </p:nvSpPr>
        <p:spPr>
          <a:xfrm>
            <a:off x="3923928" y="2550996"/>
            <a:ext cx="1296144" cy="683475"/>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629664" y="1304455"/>
            <a:ext cx="1613399" cy="1612980"/>
            <a:chOff x="163513" y="1171575"/>
            <a:chExt cx="2795588" cy="2794000"/>
          </a:xfrm>
        </p:grpSpPr>
        <p:sp>
          <p:nvSpPr>
            <p:cNvPr id="3733"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3735" name="Freeform 3737"/>
            <p:cNvSpPr/>
            <p:nvPr/>
          </p:nvSpPr>
          <p:spPr bwMode="auto">
            <a:xfrm>
              <a:off x="608013"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6890" name="组合 6889"/>
            <p:cNvGrpSpPr/>
            <p:nvPr/>
          </p:nvGrpSpPr>
          <p:grpSpPr>
            <a:xfrm>
              <a:off x="1090613" y="2070100"/>
              <a:ext cx="941388" cy="647700"/>
              <a:chOff x="1090613" y="2070100"/>
              <a:chExt cx="941388" cy="647700"/>
            </a:xfrm>
          </p:grpSpPr>
          <p:sp>
            <p:nvSpPr>
              <p:cNvPr id="3737"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8"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9"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0"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1"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2"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3"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4"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5"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3"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4"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5"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6"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7"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8"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9"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0"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1"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5" name="组合 6894"/>
          <p:cNvGrpSpPr/>
          <p:nvPr/>
        </p:nvGrpSpPr>
        <p:grpSpPr>
          <a:xfrm>
            <a:off x="2720395" y="1304455"/>
            <a:ext cx="1613399" cy="1612980"/>
            <a:chOff x="3786188" y="1171575"/>
            <a:chExt cx="2795588" cy="2794000"/>
          </a:xfrm>
        </p:grpSpPr>
        <p:sp>
          <p:nvSpPr>
            <p:cNvPr id="6802" name="Freeform 3764"/>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05" name="Freeform 3766"/>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6891" name="组合 6890"/>
            <p:cNvGrpSpPr/>
            <p:nvPr/>
          </p:nvGrpSpPr>
          <p:grpSpPr>
            <a:xfrm>
              <a:off x="4713288" y="2070100"/>
              <a:ext cx="939800" cy="647700"/>
              <a:chOff x="4713288" y="2070100"/>
              <a:chExt cx="939800" cy="647700"/>
            </a:xfrm>
          </p:grpSpPr>
          <p:sp>
            <p:nvSpPr>
              <p:cNvPr id="6807" name="Freeform 3768"/>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8" name="Freeform 3769"/>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9" name="Freeform 3770"/>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0" name="Freeform 3771"/>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1" name="Freeform 3772"/>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2" name="Freeform 3773"/>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3" name="Freeform 3774"/>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4" name="Freeform 3775"/>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5" name="Freeform 3776"/>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6" name="Freeform 3777"/>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7" name="Freeform 3778"/>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8" name="Freeform 3779"/>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0" name="Freeform 3781"/>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1" name="Freeform 3782"/>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2" name="Freeform 3783"/>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3" name="Freeform 3784"/>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4" name="Freeform 3785"/>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5" name="Freeform 3786"/>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6" name="Freeform 3787"/>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7" name="Freeform 3788"/>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8" name="Freeform 3789"/>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9" name="Freeform 3790"/>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0" name="Freeform 3791"/>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1" name="Freeform 3792"/>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6" name="组合 6895"/>
          <p:cNvGrpSpPr/>
          <p:nvPr/>
        </p:nvGrpSpPr>
        <p:grpSpPr>
          <a:xfrm>
            <a:off x="4810209" y="1304455"/>
            <a:ext cx="1613399" cy="1612980"/>
            <a:chOff x="7407276" y="1171575"/>
            <a:chExt cx="2795588" cy="2794000"/>
          </a:xfrm>
        </p:grpSpPr>
        <p:sp>
          <p:nvSpPr>
            <p:cNvPr id="6832" name="Freeform 3793"/>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34" name="Freeform 3795"/>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892" name="组合 6891"/>
            <p:cNvGrpSpPr/>
            <p:nvPr/>
          </p:nvGrpSpPr>
          <p:grpSpPr>
            <a:xfrm>
              <a:off x="8335963" y="2070100"/>
              <a:ext cx="942975" cy="647700"/>
              <a:chOff x="8335963" y="2070100"/>
              <a:chExt cx="942975" cy="647700"/>
            </a:xfrm>
          </p:grpSpPr>
          <p:sp>
            <p:nvSpPr>
              <p:cNvPr id="6836" name="Freeform 3797"/>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7" name="Freeform 3798"/>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8" name="Freeform 3799"/>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9" name="Freeform 3800"/>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0" name="Freeform 3801"/>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1" name="Freeform 3802"/>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2" name="Freeform 3803"/>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3" name="Freeform 3804"/>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4" name="Freeform 3805"/>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5" name="Freeform 3806"/>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6" name="Freeform 3807"/>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7" name="Freeform 3808"/>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9" name="Freeform 3810"/>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0" name="Freeform 3811"/>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1" name="Freeform 3812"/>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2" name="Freeform 3813"/>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3" name="Freeform 3814"/>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4" name="Freeform 3815"/>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5" name="Freeform 3816"/>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6" name="Freeform 3817"/>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7" name="Freeform 3818"/>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8" name="Freeform 3819"/>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9" name="Freeform 3820"/>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0" name="Freeform 3821"/>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7" name="组合 6896"/>
          <p:cNvGrpSpPr/>
          <p:nvPr/>
        </p:nvGrpSpPr>
        <p:grpSpPr>
          <a:xfrm>
            <a:off x="6900938" y="1304455"/>
            <a:ext cx="1613399" cy="1612980"/>
            <a:chOff x="11029951" y="1171575"/>
            <a:chExt cx="2795588" cy="2794000"/>
          </a:xfrm>
        </p:grpSpPr>
        <p:sp>
          <p:nvSpPr>
            <p:cNvPr id="6861" name="Freeform 3822"/>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63" name="Freeform 3824"/>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6893" name="组合 6892"/>
            <p:cNvGrpSpPr/>
            <p:nvPr/>
          </p:nvGrpSpPr>
          <p:grpSpPr>
            <a:xfrm>
              <a:off x="11957051" y="2070100"/>
              <a:ext cx="944563" cy="647700"/>
              <a:chOff x="11957051" y="2070100"/>
              <a:chExt cx="944563" cy="647700"/>
            </a:xfrm>
          </p:grpSpPr>
          <p:sp>
            <p:nvSpPr>
              <p:cNvPr id="6865" name="Freeform 3826"/>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6" name="Freeform 3827"/>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7" name="Freeform 3828"/>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8" name="Freeform 3829"/>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9" name="Freeform 3830"/>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0" name="Freeform 3831"/>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1" name="Freeform 3832"/>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2" name="Freeform 3833"/>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3" name="Freeform 3834"/>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4" name="Freeform 3835"/>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5" name="Freeform 3836"/>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6" name="Freeform 3837"/>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8" name="Freeform 3839"/>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9" name="Freeform 3840"/>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0" name="Freeform 3841"/>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1" name="Freeform 3842"/>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2" name="Freeform 3843"/>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3" name="Freeform 3844"/>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4" name="Freeform 3845"/>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5" name="Freeform 3846"/>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6" name="Freeform 3847"/>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7" name="Freeform 3848"/>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8" name="Freeform 3849"/>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9" name="Freeform 3850"/>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859" name="Rectangle 24"/>
          <p:cNvSpPr>
            <a:spLocks noChangeArrowheads="1"/>
          </p:cNvSpPr>
          <p:nvPr/>
        </p:nvSpPr>
        <p:spPr bwMode="auto">
          <a:xfrm>
            <a:off x="532976"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164716"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3861" name="Rectangle 24"/>
          <p:cNvSpPr>
            <a:spLocks noChangeArrowheads="1"/>
          </p:cNvSpPr>
          <p:nvPr/>
        </p:nvSpPr>
        <p:spPr bwMode="auto">
          <a:xfrm>
            <a:off x="2645235"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3255991"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3863" name="Rectangle 24"/>
          <p:cNvSpPr>
            <a:spLocks noChangeArrowheads="1"/>
          </p:cNvSpPr>
          <p:nvPr/>
        </p:nvSpPr>
        <p:spPr bwMode="auto">
          <a:xfrm>
            <a:off x="4728035"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5338791"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3865" name="Rectangle 24"/>
          <p:cNvSpPr>
            <a:spLocks noChangeArrowheads="1"/>
          </p:cNvSpPr>
          <p:nvPr/>
        </p:nvSpPr>
        <p:spPr bwMode="auto">
          <a:xfrm>
            <a:off x="6823535"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7434291"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3867" name="Rectangle 24"/>
          <p:cNvSpPr>
            <a:spLocks noChangeArrowheads="1"/>
          </p:cNvSpPr>
          <p:nvPr/>
        </p:nvSpPr>
        <p:spPr bwMode="auto">
          <a:xfrm>
            <a:off x="80923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1"/>
                </a:solidFill>
              </a:rPr>
              <a:t>$1,234,000</a:t>
            </a:r>
            <a:endParaRPr lang="en-US" altLang="zh-CN" sz="1600" dirty="0">
              <a:solidFill>
                <a:schemeClr val="accent1"/>
              </a:solidFill>
            </a:endParaRPr>
          </a:p>
        </p:txBody>
      </p:sp>
      <p:cxnSp>
        <p:nvCxnSpPr>
          <p:cNvPr id="6900" name="直接连接符 6899"/>
          <p:cNvCxnSpPr/>
          <p:nvPr/>
        </p:nvCxnSpPr>
        <p:spPr>
          <a:xfrm>
            <a:off x="80923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291235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2"/>
                </a:solidFill>
              </a:rPr>
              <a:t>$1,234,000</a:t>
            </a:r>
            <a:endParaRPr lang="en-US" altLang="zh-CN" sz="1600" dirty="0">
              <a:solidFill>
                <a:schemeClr val="accent2"/>
              </a:solidFill>
            </a:endParaRPr>
          </a:p>
        </p:txBody>
      </p:sp>
      <p:cxnSp>
        <p:nvCxnSpPr>
          <p:cNvPr id="3871" name="直接连接符 3870"/>
          <p:cNvCxnSpPr/>
          <p:nvPr/>
        </p:nvCxnSpPr>
        <p:spPr>
          <a:xfrm>
            <a:off x="291235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499261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3"/>
                </a:solidFill>
              </a:rPr>
              <a:t>$1,234,000</a:t>
            </a:r>
            <a:endParaRPr lang="en-US" altLang="zh-CN" sz="1600" dirty="0">
              <a:solidFill>
                <a:schemeClr val="accent3"/>
              </a:solidFill>
            </a:endParaRPr>
          </a:p>
        </p:txBody>
      </p:sp>
      <p:cxnSp>
        <p:nvCxnSpPr>
          <p:cNvPr id="3873" name="直接连接符 3872"/>
          <p:cNvCxnSpPr/>
          <p:nvPr/>
        </p:nvCxnSpPr>
        <p:spPr>
          <a:xfrm>
            <a:off x="499261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708811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4"/>
                </a:solidFill>
              </a:rPr>
              <a:t>$1,234,000</a:t>
            </a:r>
            <a:endParaRPr lang="en-US" altLang="zh-CN" sz="1600" dirty="0">
              <a:solidFill>
                <a:schemeClr val="accent4"/>
              </a:solidFill>
            </a:endParaRPr>
          </a:p>
        </p:txBody>
      </p:sp>
      <p:cxnSp>
        <p:nvCxnSpPr>
          <p:cNvPr id="3875" name="直接连接符 3874"/>
          <p:cNvCxnSpPr/>
          <p:nvPr/>
        </p:nvCxnSpPr>
        <p:spPr>
          <a:xfrm>
            <a:off x="708811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267848"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267848"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1139686" y="2150227"/>
            <a:ext cx="432544" cy="496777"/>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1481450" y="2448027"/>
            <a:ext cx="647481" cy="65168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6801470"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7571770" y="2900734"/>
            <a:ext cx="432544" cy="496777"/>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015072" y="2448027"/>
            <a:ext cx="647481" cy="651686"/>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2374573"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2588175" y="2448027"/>
            <a:ext cx="647481" cy="65168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3481297"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694899" y="2448027"/>
            <a:ext cx="647481" cy="65168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4588022"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4801623" y="2448027"/>
            <a:ext cx="647481" cy="65168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5694745"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5908347" y="2448027"/>
            <a:ext cx="647481" cy="651686"/>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7215323" y="2652346"/>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673691" y="2647004"/>
            <a:ext cx="262998" cy="253730"/>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6121948" y="2644333"/>
            <a:ext cx="216272" cy="25907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2780415" y="2649675"/>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3887139" y="2641662"/>
            <a:ext cx="262998" cy="264414"/>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4983184" y="2630979"/>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094041" y="386885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29" name="直接连接符 28"/>
          <p:cNvCxnSpPr/>
          <p:nvPr/>
        </p:nvCxnSpPr>
        <p:spPr>
          <a:xfrm flipV="1">
            <a:off x="1805190" y="3429862"/>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3307491" y="386885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4" name="直接连接符 33"/>
          <p:cNvCxnSpPr/>
          <p:nvPr/>
        </p:nvCxnSpPr>
        <p:spPr>
          <a:xfrm flipV="1">
            <a:off x="4018640" y="3429862"/>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5532531" y="386885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6" name="直接连接符 35"/>
          <p:cNvCxnSpPr/>
          <p:nvPr/>
        </p:nvCxnSpPr>
        <p:spPr>
          <a:xfrm flipV="1">
            <a:off x="6243680" y="3429862"/>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911914" y="1747630"/>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200766" y="98235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9" name="直接连接符 38"/>
          <p:cNvCxnSpPr/>
          <p:nvPr/>
        </p:nvCxnSpPr>
        <p:spPr>
          <a:xfrm flipV="1">
            <a:off x="5114094" y="1747630"/>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4402946" y="98235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1" name="直接连接符 40"/>
          <p:cNvCxnSpPr/>
          <p:nvPr/>
        </p:nvCxnSpPr>
        <p:spPr>
          <a:xfrm flipV="1">
            <a:off x="7331514" y="1747630"/>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6620366" y="98235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4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211960" y="1863583"/>
            <a:ext cx="1127232"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关键技术</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实践难点</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市场调研分析</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案例对比分析</a:t>
            </a:r>
          </a:p>
        </p:txBody>
      </p:sp>
      <p:sp>
        <p:nvSpPr>
          <p:cNvPr id="17" name="矩形 16"/>
          <p:cNvSpPr/>
          <p:nvPr/>
        </p:nvSpPr>
        <p:spPr>
          <a:xfrm>
            <a:off x="4211960" y="1472580"/>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关键技术与实践难点</a:t>
            </a:r>
          </a:p>
        </p:txBody>
      </p:sp>
      <p:sp>
        <p:nvSpPr>
          <p:cNvPr id="18" name="矩形 17"/>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03</a:t>
            </a:r>
          </a:p>
        </p:txBody>
      </p:sp>
      <p:sp>
        <p:nvSpPr>
          <p:cNvPr id="19" name="矩形 18"/>
          <p:cNvSpPr/>
          <p:nvPr/>
        </p:nvSpPr>
        <p:spPr>
          <a:xfrm>
            <a:off x="2597508" y="2233196"/>
            <a:ext cx="1254412"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THREE</a:t>
            </a:r>
          </a:p>
        </p:txBody>
      </p:sp>
      <p:cxnSp>
        <p:nvCxnSpPr>
          <p:cNvPr id="20" name="直接连接符 19"/>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810964" y="1666312"/>
            <a:ext cx="2181820" cy="218537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2611362" y="1666312"/>
            <a:ext cx="2181820" cy="218537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412482" y="1666312"/>
            <a:ext cx="2181820" cy="218537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6212880" y="1666312"/>
            <a:ext cx="2181820" cy="218537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1927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1"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2" name="直接连接符 11"/>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30278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4"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5" name="直接连接符 14"/>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48376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7"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8" name="直接连接符 17"/>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66727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0"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21" name="直接连接符 20"/>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09589" y="1216749"/>
            <a:ext cx="8094859" cy="863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65"/>
          <p:cNvGrpSpPr/>
          <p:nvPr/>
        </p:nvGrpSpPr>
        <p:grpSpPr bwMode="auto">
          <a:xfrm>
            <a:off x="576055" y="1755198"/>
            <a:ext cx="3311544" cy="243470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accent5">
                    <a:alpha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Picture 67" descr="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aphicFrame>
        <p:nvGraphicFramePr>
          <p:cNvPr id="9" name="图表 8"/>
          <p:cNvGraphicFramePr/>
          <p:nvPr/>
        </p:nvGraphicFramePr>
        <p:xfrm>
          <a:off x="4860032" y="2351957"/>
          <a:ext cx="3672408" cy="1799202"/>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24"/>
          <p:cNvSpPr>
            <a:spLocks noChangeArrowheads="1"/>
          </p:cNvSpPr>
          <p:nvPr/>
        </p:nvSpPr>
        <p:spPr bwMode="auto">
          <a:xfrm>
            <a:off x="4938666" y="1318238"/>
            <a:ext cx="344975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18"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7705" y="1419622"/>
            <a:ext cx="3384376" cy="2665118"/>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52121" y="3655771"/>
            <a:ext cx="432048" cy="432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84170" y="3655771"/>
            <a:ext cx="3312367" cy="43218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4"/>
          <p:cNvSpPr>
            <a:spLocks noChangeArrowheads="1"/>
          </p:cNvSpPr>
          <p:nvPr/>
        </p:nvSpPr>
        <p:spPr bwMode="auto">
          <a:xfrm>
            <a:off x="4552121" y="1419621"/>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4971864" y="2143132"/>
            <a:ext cx="3324673" cy="13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5128185" y="3724083"/>
            <a:ext cx="3024337"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13" name="任意多边形 12"/>
          <p:cNvSpPr/>
          <p:nvPr/>
        </p:nvSpPr>
        <p:spPr>
          <a:xfrm>
            <a:off x="4633085" y="2238534"/>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33085" y="2757808"/>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633085" y="3272316"/>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0"/>
          <p:cNvSpPr>
            <a:spLocks noEditPoints="1"/>
          </p:cNvSpPr>
          <p:nvPr/>
        </p:nvSpPr>
        <p:spPr bwMode="auto">
          <a:xfrm>
            <a:off x="4679369" y="3752542"/>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949700" y="411510"/>
            <a:ext cx="1244600" cy="523220"/>
          </a:xfrm>
          <a:prstGeom prst="rect">
            <a:avLst/>
          </a:prstGeom>
          <a:noFill/>
        </p:spPr>
        <p:txBody>
          <a:bodyPr wrap="square" rtlCol="0">
            <a:spAutoFit/>
          </a:bodyPr>
          <a:lstStyle/>
          <a:p>
            <a:pPr algn="dist"/>
            <a:r>
              <a:rPr lang="zh-CN" altLang="en-US" sz="2800" b="1" dirty="0">
                <a:ln w="9525">
                  <a:solidFill>
                    <a:schemeClr val="bg1"/>
                  </a:solidFill>
                </a:ln>
                <a:pattFill prst="wdUpDiag">
                  <a:fgClr>
                    <a:schemeClr val="bg2">
                      <a:lumMod val="25000"/>
                    </a:schemeClr>
                  </a:fgClr>
                  <a:bgClr>
                    <a:schemeClr val="bg1"/>
                  </a:bgClr>
                </a:pattFill>
                <a:latin typeface="微软雅黑" pitchFamily="34" charset="-122"/>
                <a:ea typeface="微软雅黑" pitchFamily="34" charset="-122"/>
              </a:rPr>
              <a:t>目  录</a:t>
            </a:r>
            <a:endParaRPr lang="en-US" altLang="zh-CN" sz="2800" b="1" dirty="0">
              <a:ln w="9525">
                <a:solidFill>
                  <a:schemeClr val="bg1"/>
                </a:solidFill>
              </a:ln>
              <a:pattFill prst="wdUpDiag">
                <a:fgClr>
                  <a:schemeClr val="bg2">
                    <a:lumMod val="25000"/>
                  </a:schemeClr>
                </a:fgClr>
                <a:bgClr>
                  <a:schemeClr val="bg1"/>
                </a:bgClr>
              </a:pattFill>
              <a:latin typeface="微软雅黑" pitchFamily="34" charset="-122"/>
              <a:ea typeface="微软雅黑" pitchFamily="34" charset="-122"/>
            </a:endParaRPr>
          </a:p>
        </p:txBody>
      </p:sp>
      <p:sp>
        <p:nvSpPr>
          <p:cNvPr id="54" name="矩形 53"/>
          <p:cNvSpPr/>
          <p:nvPr/>
        </p:nvSpPr>
        <p:spPr>
          <a:xfrm>
            <a:off x="52251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9"/>
          <p:cNvSpPr>
            <a:spLocks noEditPoints="1"/>
          </p:cNvSpPr>
          <p:nvPr/>
        </p:nvSpPr>
        <p:spPr bwMode="auto">
          <a:xfrm>
            <a:off x="7681431" y="2105223"/>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775873" y="2087754"/>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71848"/>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75263"/>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8425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5" name="矩形 74"/>
          <p:cNvSpPr/>
          <p:nvPr/>
        </p:nvSpPr>
        <p:spPr>
          <a:xfrm>
            <a:off x="216716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81816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47551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712016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787169" y="2609745"/>
            <a:ext cx="1569660"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关键技术与实践难点</a:t>
            </a:r>
          </a:p>
        </p:txBody>
      </p:sp>
      <p:sp>
        <p:nvSpPr>
          <p:cNvPr id="65" name="矩形 64"/>
          <p:cNvSpPr/>
          <p:nvPr/>
        </p:nvSpPr>
        <p:spPr>
          <a:xfrm>
            <a:off x="2288363" y="2609745"/>
            <a:ext cx="1261884"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研究思路与方法</a:t>
            </a:r>
          </a:p>
        </p:txBody>
      </p:sp>
      <p:sp>
        <p:nvSpPr>
          <p:cNvPr id="66" name="矩形 65"/>
          <p:cNvSpPr/>
          <p:nvPr/>
        </p:nvSpPr>
        <p:spPr>
          <a:xfrm>
            <a:off x="697527" y="2609745"/>
            <a:ext cx="1138170" cy="276999"/>
          </a:xfrm>
          <a:prstGeom prst="rect">
            <a:avLst/>
          </a:prstGeom>
        </p:spPr>
        <p:txBody>
          <a:bodyPr wrap="square">
            <a:spAutoFit/>
          </a:bodyPr>
          <a:lstStyle/>
          <a:p>
            <a:pPr algn="ctr"/>
            <a:r>
              <a:rPr lang="zh-CN" altLang="en-US" sz="1200" b="1" dirty="0">
                <a:ln w="6350">
                  <a:noFill/>
                </a:ln>
                <a:solidFill>
                  <a:schemeClr val="bg1"/>
                </a:solidFill>
                <a:latin typeface="Impact" pitchFamily="34" charset="0"/>
                <a:ea typeface="微软雅黑" pitchFamily="34" charset="-122"/>
              </a:rPr>
              <a:t>绪论</a:t>
            </a:r>
          </a:p>
        </p:txBody>
      </p:sp>
      <p:sp>
        <p:nvSpPr>
          <p:cNvPr id="67" name="矩形 66"/>
          <p:cNvSpPr/>
          <p:nvPr/>
        </p:nvSpPr>
        <p:spPr>
          <a:xfrm>
            <a:off x="7099328" y="2609745"/>
            <a:ext cx="1569660"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相关建议与论文总结</a:t>
            </a:r>
          </a:p>
        </p:txBody>
      </p:sp>
      <p:sp>
        <p:nvSpPr>
          <p:cNvPr id="68" name="矩形 67"/>
          <p:cNvSpPr/>
          <p:nvPr/>
        </p:nvSpPr>
        <p:spPr>
          <a:xfrm>
            <a:off x="5600522" y="2609745"/>
            <a:ext cx="1261884"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研究成果与应用</a:t>
            </a:r>
          </a:p>
        </p:txBody>
      </p:sp>
      <p:cxnSp>
        <p:nvCxnSpPr>
          <p:cNvPr id="38" name="直接连接符 37"/>
          <p:cNvCxnSpPr/>
          <p:nvPr/>
        </p:nvCxnSpPr>
        <p:spPr>
          <a:xfrm>
            <a:off x="3962400" y="956965"/>
            <a:ext cx="1185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923928" y="963315"/>
            <a:ext cx="1296144" cy="261610"/>
          </a:xfrm>
          <a:prstGeom prst="rect">
            <a:avLst/>
          </a:prstGeom>
        </p:spPr>
        <p:txBody>
          <a:bodyPr wrap="square">
            <a:spAutoFit/>
          </a:bodyPr>
          <a:lstStyle/>
          <a:p>
            <a:pPr lvl="0" algn="dist"/>
            <a:r>
              <a:rPr lang="en-US" altLang="zh-CN" sz="1050" dirty="0">
                <a:ln w="6350">
                  <a:noFill/>
                </a:ln>
                <a:solidFill>
                  <a:prstClr val="white"/>
                </a:solidFill>
                <a:ea typeface="微软雅黑" pitchFamily="34" charset="-122"/>
                <a:cs typeface="Arial" pitchFamily="34" charset="0"/>
              </a:rPr>
              <a:t>CONTENTS</a:t>
            </a:r>
            <a:endParaRPr lang="zh-CN" altLang="en-US" sz="1050" dirty="0">
              <a:ln w="6350">
                <a:noFill/>
              </a:ln>
              <a:solidFill>
                <a:prstClr val="white"/>
              </a:solidFill>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3506306"/>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117494" y="1462954"/>
            <a:ext cx="1669783" cy="2884334"/>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874532" y="1462954"/>
            <a:ext cx="1669783" cy="2884334"/>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862543" y="1188123"/>
            <a:ext cx="1987988" cy="3433996"/>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4"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5"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图表 10"/>
          <p:cNvGraphicFramePr/>
          <p:nvPr/>
        </p:nvGraphicFramePr>
        <p:xfrm>
          <a:off x="485213" y="1341156"/>
          <a:ext cx="4053861" cy="1889559"/>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24"/>
          <p:cNvSpPr>
            <a:spLocks noChangeArrowheads="1"/>
          </p:cNvSpPr>
          <p:nvPr/>
        </p:nvSpPr>
        <p:spPr bwMode="auto">
          <a:xfrm>
            <a:off x="683568" y="3576766"/>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332324"/>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445071"/>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177134"/>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300998"/>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332324"/>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472067"/>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177134"/>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291469"/>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018769"/>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174392"/>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3860404"/>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3987443"/>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018769"/>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152160"/>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3860404"/>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3981091"/>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33391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185074"/>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017181"/>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3874696"/>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33391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185074"/>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017181"/>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3874696"/>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211960" y="1946693"/>
            <a:ext cx="870751"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研究目标</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成果形式</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应用前景</a:t>
            </a:r>
          </a:p>
        </p:txBody>
      </p:sp>
      <p:sp>
        <p:nvSpPr>
          <p:cNvPr id="17" name="矩形 16"/>
          <p:cNvSpPr/>
          <p:nvPr/>
        </p:nvSpPr>
        <p:spPr>
          <a:xfrm>
            <a:off x="4211960" y="1555690"/>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研究成果与应用</a:t>
            </a:r>
          </a:p>
        </p:txBody>
      </p:sp>
      <p:sp>
        <p:nvSpPr>
          <p:cNvPr id="18" name="矩形 17"/>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04</a:t>
            </a:r>
          </a:p>
        </p:txBody>
      </p:sp>
      <p:sp>
        <p:nvSpPr>
          <p:cNvPr id="19" name="矩形 18"/>
          <p:cNvSpPr/>
          <p:nvPr/>
        </p:nvSpPr>
        <p:spPr>
          <a:xfrm>
            <a:off x="2597508" y="2233196"/>
            <a:ext cx="1254412"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FOUR</a:t>
            </a:r>
          </a:p>
        </p:txBody>
      </p:sp>
      <p:cxnSp>
        <p:nvCxnSpPr>
          <p:cNvPr id="20" name="直接连接符 19"/>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612897"/>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9243" y="1612897"/>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4"/>
          <p:cNvSpPr>
            <a:spLocks noChangeArrowheads="1"/>
          </p:cNvSpPr>
          <p:nvPr/>
        </p:nvSpPr>
        <p:spPr bwMode="auto">
          <a:xfrm>
            <a:off x="1853258" y="1712788"/>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9" name="矩形 8"/>
          <p:cNvSpPr/>
          <p:nvPr/>
        </p:nvSpPr>
        <p:spPr>
          <a:xfrm>
            <a:off x="611560" y="2840096"/>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9243" y="2840096"/>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4"/>
          <p:cNvSpPr>
            <a:spLocks noChangeArrowheads="1"/>
          </p:cNvSpPr>
          <p:nvPr/>
        </p:nvSpPr>
        <p:spPr bwMode="auto">
          <a:xfrm>
            <a:off x="1853258" y="2939987"/>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2" name="矩形 11"/>
          <p:cNvSpPr/>
          <p:nvPr/>
        </p:nvSpPr>
        <p:spPr>
          <a:xfrm>
            <a:off x="4716016" y="161289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a:spLocks noEditPoints="1"/>
          </p:cNvSpPr>
          <p:nvPr/>
        </p:nvSpPr>
        <p:spPr bwMode="auto">
          <a:xfrm>
            <a:off x="1040290" y="2018748"/>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a:spLocks noEditPoints="1"/>
          </p:cNvSpPr>
          <p:nvPr/>
        </p:nvSpPr>
        <p:spPr bwMode="auto">
          <a:xfrm>
            <a:off x="1017690" y="3244735"/>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680800"/>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680800"/>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297374"/>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297374"/>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297374"/>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680800"/>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482635"/>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482635"/>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1798717"/>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1799758"/>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401418"/>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426659"/>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213597"/>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1" name="Freeform 21"/>
          <p:cNvSpPr>
            <a:spLocks noEditPoints="1"/>
          </p:cNvSpPr>
          <p:nvPr/>
        </p:nvSpPr>
        <p:spPr bwMode="auto">
          <a:xfrm>
            <a:off x="7678865" y="3424009"/>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1812793"/>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213597"/>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Rectangle 24"/>
          <p:cNvSpPr>
            <a:spLocks noChangeArrowheads="1"/>
          </p:cNvSpPr>
          <p:nvPr/>
        </p:nvSpPr>
        <p:spPr bwMode="auto">
          <a:xfrm>
            <a:off x="5841454" y="3213597"/>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5" name="Rectangle 24"/>
          <p:cNvSpPr>
            <a:spLocks noChangeArrowheads="1"/>
          </p:cNvSpPr>
          <p:nvPr/>
        </p:nvSpPr>
        <p:spPr bwMode="auto">
          <a:xfrm>
            <a:off x="2169046" y="1591970"/>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Rectangle 24"/>
          <p:cNvSpPr>
            <a:spLocks noChangeArrowheads="1"/>
          </p:cNvSpPr>
          <p:nvPr/>
        </p:nvSpPr>
        <p:spPr bwMode="auto">
          <a:xfrm>
            <a:off x="4617318" y="1591970"/>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Rectangle 24"/>
          <p:cNvSpPr>
            <a:spLocks noChangeArrowheads="1"/>
          </p:cNvSpPr>
          <p:nvPr/>
        </p:nvSpPr>
        <p:spPr bwMode="auto">
          <a:xfrm>
            <a:off x="7065590" y="1591970"/>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Rectangle 24"/>
          <p:cNvSpPr>
            <a:spLocks noChangeArrowheads="1"/>
          </p:cNvSpPr>
          <p:nvPr/>
        </p:nvSpPr>
        <p:spPr bwMode="auto">
          <a:xfrm>
            <a:off x="1167382"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06218" y="1282232"/>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Rectangle 14"/>
          <p:cNvSpPr>
            <a:spLocks noChangeArrowheads="1"/>
          </p:cNvSpPr>
          <p:nvPr/>
        </p:nvSpPr>
        <p:spPr bwMode="auto">
          <a:xfrm>
            <a:off x="906218" y="1352103"/>
            <a:ext cx="1447800" cy="1453010"/>
          </a:xfrm>
          <a:prstGeom prst="rect">
            <a:avLst/>
          </a:prstGeom>
          <a:solidFill>
            <a:schemeClr val="accent1"/>
          </a:solidFill>
          <a:ln>
            <a:noFill/>
          </a:ln>
        </p:spPr>
        <p:txBody>
          <a:bodyPr/>
          <a:lstStyle/>
          <a:p>
            <a:endParaRPr lang="zh-CN" altLang="en-US">
              <a:solidFill>
                <a:schemeClr val="accent1"/>
              </a:solidFill>
            </a:endParaRPr>
          </a:p>
        </p:txBody>
      </p:sp>
      <p:sp>
        <p:nvSpPr>
          <p:cNvPr id="4" name="Rectangle 15" descr="318740-130P60HZ091"/>
          <p:cNvSpPr>
            <a:spLocks noChangeArrowheads="1"/>
          </p:cNvSpPr>
          <p:nvPr/>
        </p:nvSpPr>
        <p:spPr bwMode="auto">
          <a:xfrm>
            <a:off x="2354018" y="1352103"/>
            <a:ext cx="1447800" cy="1453010"/>
          </a:xfrm>
          <a:prstGeom prst="rect">
            <a:avLst/>
          </a:prstGeom>
          <a:blipFill dpi="0" rotWithShape="1">
            <a:blip r:embed="rId2" cstate="screen"/>
            <a:srcRect/>
            <a:stretch>
              <a:fillRect/>
            </a:stretch>
          </a:blipFill>
          <a:ln>
            <a:noFill/>
          </a:ln>
        </p:spPr>
        <p:txBody>
          <a:bodyPr/>
          <a:lstStyle/>
          <a:p>
            <a:endParaRPr lang="zh-CN" altLang="en-US"/>
          </a:p>
        </p:txBody>
      </p:sp>
      <p:sp>
        <p:nvSpPr>
          <p:cNvPr id="5" name="Rectangle 16"/>
          <p:cNvSpPr>
            <a:spLocks noChangeArrowheads="1"/>
          </p:cNvSpPr>
          <p:nvPr/>
        </p:nvSpPr>
        <p:spPr bwMode="auto">
          <a:xfrm>
            <a:off x="3801818" y="1352103"/>
            <a:ext cx="1447800" cy="1453010"/>
          </a:xfrm>
          <a:prstGeom prst="rect">
            <a:avLst/>
          </a:prstGeom>
          <a:solidFill>
            <a:schemeClr val="accent3"/>
          </a:solidFill>
          <a:ln>
            <a:noFill/>
          </a:ln>
        </p:spPr>
        <p:txBody>
          <a:bodyPr/>
          <a:lstStyle/>
          <a:p>
            <a:endParaRPr lang="zh-CN" altLang="en-US"/>
          </a:p>
        </p:txBody>
      </p:sp>
      <p:sp>
        <p:nvSpPr>
          <p:cNvPr id="6" name="Rectangle 17" descr="22"/>
          <p:cNvSpPr>
            <a:spLocks noChangeArrowheads="1"/>
          </p:cNvSpPr>
          <p:nvPr/>
        </p:nvSpPr>
        <p:spPr bwMode="auto">
          <a:xfrm>
            <a:off x="5249618" y="1352103"/>
            <a:ext cx="1447800" cy="1453010"/>
          </a:xfrm>
          <a:prstGeom prst="rect">
            <a:avLst/>
          </a:prstGeom>
          <a:blipFill dpi="0" rotWithShape="1">
            <a:blip r:embed="rId3" cstate="screen"/>
            <a:srcRect/>
            <a:stretch>
              <a:fillRect/>
            </a:stretch>
          </a:blipFill>
          <a:ln>
            <a:noFill/>
          </a:ln>
        </p:spPr>
        <p:txBody>
          <a:bodyPr/>
          <a:lstStyle/>
          <a:p>
            <a:endParaRPr lang="zh-CN" altLang="en-US"/>
          </a:p>
        </p:txBody>
      </p:sp>
      <p:sp>
        <p:nvSpPr>
          <p:cNvPr id="7" name="Rectangle 18"/>
          <p:cNvSpPr>
            <a:spLocks noChangeArrowheads="1"/>
          </p:cNvSpPr>
          <p:nvPr/>
        </p:nvSpPr>
        <p:spPr bwMode="auto">
          <a:xfrm>
            <a:off x="6697418" y="1352103"/>
            <a:ext cx="1447800" cy="1453010"/>
          </a:xfrm>
          <a:prstGeom prst="rect">
            <a:avLst/>
          </a:prstGeom>
          <a:solidFill>
            <a:schemeClr val="accent5"/>
          </a:solidFill>
          <a:ln>
            <a:noFill/>
          </a:ln>
        </p:spPr>
        <p:txBody>
          <a:bodyPr/>
          <a:lstStyle/>
          <a:p>
            <a:endParaRPr lang="zh-CN" altLang="en-US"/>
          </a:p>
        </p:txBody>
      </p:sp>
      <p:sp>
        <p:nvSpPr>
          <p:cNvPr id="8" name="Rectangle 19" descr="sy_64934932458副本"/>
          <p:cNvSpPr>
            <a:spLocks noChangeArrowheads="1"/>
          </p:cNvSpPr>
          <p:nvPr/>
        </p:nvSpPr>
        <p:spPr bwMode="auto">
          <a:xfrm>
            <a:off x="906218" y="2805114"/>
            <a:ext cx="1447800" cy="1454599"/>
          </a:xfrm>
          <a:prstGeom prst="rect">
            <a:avLst/>
          </a:prstGeom>
          <a:blipFill dpi="0" rotWithShape="1">
            <a:blip r:embed="rId4" cstate="screen"/>
            <a:srcRect/>
            <a:stretch>
              <a:fillRect/>
            </a:stretch>
          </a:blipFill>
          <a:ln>
            <a:noFill/>
          </a:ln>
        </p:spPr>
        <p:txBody>
          <a:bodyPr/>
          <a:lstStyle/>
          <a:p>
            <a:endParaRPr lang="zh-CN" altLang="en-US"/>
          </a:p>
        </p:txBody>
      </p:sp>
      <p:sp>
        <p:nvSpPr>
          <p:cNvPr id="9" name="Rectangle 20"/>
          <p:cNvSpPr>
            <a:spLocks noChangeArrowheads="1"/>
          </p:cNvSpPr>
          <p:nvPr/>
        </p:nvSpPr>
        <p:spPr bwMode="auto">
          <a:xfrm>
            <a:off x="2354018" y="2805114"/>
            <a:ext cx="1447800" cy="1454599"/>
          </a:xfrm>
          <a:prstGeom prst="rect">
            <a:avLst/>
          </a:prstGeom>
          <a:solidFill>
            <a:schemeClr val="accent2"/>
          </a:solidFill>
          <a:ln>
            <a:noFill/>
          </a:ln>
        </p:spPr>
        <p:txBody>
          <a:bodyPr/>
          <a:lstStyle/>
          <a:p>
            <a:endParaRPr lang="zh-CN" altLang="en-US"/>
          </a:p>
        </p:txBody>
      </p:sp>
      <p:sp>
        <p:nvSpPr>
          <p:cNvPr id="10" name="Rectangle 21" descr="image0071-1024x682"/>
          <p:cNvSpPr>
            <a:spLocks noChangeArrowheads="1"/>
          </p:cNvSpPr>
          <p:nvPr/>
        </p:nvSpPr>
        <p:spPr bwMode="auto">
          <a:xfrm>
            <a:off x="3801818" y="2805114"/>
            <a:ext cx="1447800" cy="1454599"/>
          </a:xfrm>
          <a:prstGeom prst="rect">
            <a:avLst/>
          </a:prstGeom>
          <a:blipFill dpi="0" rotWithShape="1">
            <a:blip r:embed="rId5" cstate="screen"/>
            <a:srcRect/>
            <a:stretch>
              <a:fillRect/>
            </a:stretch>
          </a:blipFill>
          <a:ln>
            <a:noFill/>
          </a:ln>
        </p:spPr>
        <p:txBody>
          <a:bodyPr/>
          <a:lstStyle/>
          <a:p>
            <a:endParaRPr lang="zh-CN" altLang="en-US"/>
          </a:p>
        </p:txBody>
      </p:sp>
      <p:sp>
        <p:nvSpPr>
          <p:cNvPr id="11" name="Rectangle 22"/>
          <p:cNvSpPr>
            <a:spLocks noChangeArrowheads="1"/>
          </p:cNvSpPr>
          <p:nvPr/>
        </p:nvSpPr>
        <p:spPr bwMode="auto">
          <a:xfrm>
            <a:off x="5249618" y="2805114"/>
            <a:ext cx="1447800" cy="1454599"/>
          </a:xfrm>
          <a:prstGeom prst="rect">
            <a:avLst/>
          </a:prstGeom>
          <a:solidFill>
            <a:schemeClr val="accent4"/>
          </a:solidFill>
          <a:ln>
            <a:noFill/>
          </a:ln>
        </p:spPr>
        <p:txBody>
          <a:bodyPr/>
          <a:lstStyle/>
          <a:p>
            <a:endParaRPr lang="zh-CN" altLang="en-US"/>
          </a:p>
        </p:txBody>
      </p:sp>
      <p:sp>
        <p:nvSpPr>
          <p:cNvPr id="12" name="Rectangle 23" descr="201107060956141686"/>
          <p:cNvSpPr>
            <a:spLocks noChangeArrowheads="1"/>
          </p:cNvSpPr>
          <p:nvPr/>
        </p:nvSpPr>
        <p:spPr bwMode="auto">
          <a:xfrm>
            <a:off x="6697418" y="2805114"/>
            <a:ext cx="1447800" cy="1454599"/>
          </a:xfrm>
          <a:prstGeom prst="rect">
            <a:avLst/>
          </a:prstGeom>
          <a:blipFill dpi="0" rotWithShape="1">
            <a:blip r:embed="rId6" cstate="screen"/>
            <a:srcRect/>
            <a:stretch>
              <a:fillRect/>
            </a:stretch>
          </a:blipFill>
          <a:ln>
            <a:noFill/>
          </a:ln>
        </p:spPr>
        <p:txBody>
          <a:bodyPr/>
          <a:lstStyle/>
          <a:p>
            <a:endParaRPr lang="zh-CN" altLang="en-US"/>
          </a:p>
        </p:txBody>
      </p:sp>
      <p:sp>
        <p:nvSpPr>
          <p:cNvPr id="21" name="Rectangle 24"/>
          <p:cNvSpPr>
            <a:spLocks noChangeArrowheads="1"/>
          </p:cNvSpPr>
          <p:nvPr/>
        </p:nvSpPr>
        <p:spPr bwMode="auto">
          <a:xfrm>
            <a:off x="1039345" y="1745337"/>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2" name="Rectangle 24"/>
          <p:cNvSpPr>
            <a:spLocks noChangeArrowheads="1"/>
          </p:cNvSpPr>
          <p:nvPr/>
        </p:nvSpPr>
        <p:spPr bwMode="auto">
          <a:xfrm>
            <a:off x="3934945" y="1745337"/>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3" name="Rectangle 24"/>
          <p:cNvSpPr>
            <a:spLocks noChangeArrowheads="1"/>
          </p:cNvSpPr>
          <p:nvPr/>
        </p:nvSpPr>
        <p:spPr bwMode="auto">
          <a:xfrm>
            <a:off x="6830545" y="1745337"/>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4" name="Rectangle 24"/>
          <p:cNvSpPr>
            <a:spLocks noChangeArrowheads="1"/>
          </p:cNvSpPr>
          <p:nvPr/>
        </p:nvSpPr>
        <p:spPr bwMode="auto">
          <a:xfrm>
            <a:off x="5382745" y="3199142"/>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5" name="Rectangle 24"/>
          <p:cNvSpPr>
            <a:spLocks noChangeArrowheads="1"/>
          </p:cNvSpPr>
          <p:nvPr/>
        </p:nvSpPr>
        <p:spPr bwMode="auto">
          <a:xfrm>
            <a:off x="2487145" y="3199142"/>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32"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13550" y="1492622"/>
            <a:ext cx="2232248" cy="2232937"/>
          </a:xfrm>
          <a:prstGeom prst="ellipse">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93470" y="1536585"/>
            <a:ext cx="648072" cy="6482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29774" y="1131590"/>
            <a:ext cx="648072" cy="6482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081502" y="2905935"/>
            <a:ext cx="1132860" cy="11332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32996" y="3046683"/>
            <a:ext cx="1436848" cy="1437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21"/>
          <p:cNvSpPr>
            <a:spLocks noEditPoints="1"/>
          </p:cNvSpPr>
          <p:nvPr/>
        </p:nvSpPr>
        <p:spPr bwMode="auto">
          <a:xfrm>
            <a:off x="3531269" y="3274176"/>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a:spLocks noEditPoints="1"/>
          </p:cNvSpPr>
          <p:nvPr/>
        </p:nvSpPr>
        <p:spPr bwMode="auto">
          <a:xfrm>
            <a:off x="986007" y="1736526"/>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3711684" y="1312836"/>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1206250" y="3103094"/>
            <a:ext cx="883364"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 name="Rectangle 24"/>
          <p:cNvSpPr>
            <a:spLocks noChangeArrowheads="1"/>
          </p:cNvSpPr>
          <p:nvPr/>
        </p:nvSpPr>
        <p:spPr bwMode="auto">
          <a:xfrm>
            <a:off x="3096995" y="3628910"/>
            <a:ext cx="110885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3" name="Rectangle 24"/>
          <p:cNvSpPr>
            <a:spLocks noChangeArrowheads="1"/>
          </p:cNvSpPr>
          <p:nvPr/>
        </p:nvSpPr>
        <p:spPr bwMode="auto">
          <a:xfrm>
            <a:off x="4897926" y="1588796"/>
            <a:ext cx="3510060"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4897927" y="2312306"/>
            <a:ext cx="3510059" cy="17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0"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134767"/>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131590"/>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138811"/>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1982754"/>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259064"/>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654906"/>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345969"/>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627911"/>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342793"/>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708031"/>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01</a:t>
            </a:r>
            <a:endParaRPr lang="zh-CN" altLang="en-US" sz="1000" b="1">
              <a:solidFill>
                <a:schemeClr val="bg1"/>
              </a:solidFill>
            </a:endParaRPr>
          </a:p>
        </p:txBody>
      </p:sp>
      <p:sp>
        <p:nvSpPr>
          <p:cNvPr id="18450" name="Rectangle 18"/>
          <p:cNvSpPr>
            <a:spLocks noChangeArrowheads="1"/>
          </p:cNvSpPr>
          <p:nvPr/>
        </p:nvSpPr>
        <p:spPr bwMode="auto">
          <a:xfrm>
            <a:off x="7648576" y="1708031"/>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02</a:t>
            </a:r>
            <a:endParaRPr lang="zh-CN" altLang="zh-CN" sz="1000" b="1">
              <a:solidFill>
                <a:schemeClr val="bg1"/>
              </a:solidFill>
            </a:endParaRPr>
          </a:p>
        </p:txBody>
      </p:sp>
      <p:sp>
        <p:nvSpPr>
          <p:cNvPr id="18451" name="Rectangle 19"/>
          <p:cNvSpPr>
            <a:spLocks noChangeArrowheads="1"/>
          </p:cNvSpPr>
          <p:nvPr/>
        </p:nvSpPr>
        <p:spPr bwMode="auto">
          <a:xfrm>
            <a:off x="5508626" y="4055080"/>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03</a:t>
            </a:r>
            <a:endParaRPr lang="zh-CN" altLang="zh-CN" sz="1000" b="1">
              <a:solidFill>
                <a:schemeClr val="bg1"/>
              </a:solidFill>
            </a:endParaRPr>
          </a:p>
        </p:txBody>
      </p:sp>
      <p:sp>
        <p:nvSpPr>
          <p:cNvPr id="18452" name="Rectangle 20"/>
          <p:cNvSpPr>
            <a:spLocks noChangeArrowheads="1"/>
          </p:cNvSpPr>
          <p:nvPr/>
        </p:nvSpPr>
        <p:spPr bwMode="auto">
          <a:xfrm>
            <a:off x="7577138" y="4055080"/>
            <a:ext cx="646112"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04</a:t>
            </a:r>
            <a:endParaRPr lang="zh-CN" altLang="zh-CN" sz="1000" b="1">
              <a:solidFill>
                <a:schemeClr val="bg1"/>
              </a:solidFill>
            </a:endParaRPr>
          </a:p>
        </p:txBody>
      </p:sp>
      <p:sp>
        <p:nvSpPr>
          <p:cNvPr id="18453" name="Rectangle 21"/>
          <p:cNvSpPr>
            <a:spLocks noChangeArrowheads="1"/>
          </p:cNvSpPr>
          <p:nvPr/>
        </p:nvSpPr>
        <p:spPr bwMode="auto">
          <a:xfrm>
            <a:off x="6374607" y="2726872"/>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1000" dirty="0">
                <a:solidFill>
                  <a:schemeClr val="bg1"/>
                </a:solidFill>
                <a:latin typeface="Impact" pitchFamily="34" charset="0"/>
              </a:rPr>
              <a:t>KEY WORDS</a:t>
            </a:r>
            <a:endParaRPr lang="zh-CN" altLang="zh-CN" sz="1000" dirty="0">
              <a:solidFill>
                <a:schemeClr val="bg1"/>
              </a:solidFill>
              <a:latin typeface="Impact" pitchFamily="34" charset="0"/>
            </a:endParaRPr>
          </a:p>
        </p:txBody>
      </p:sp>
      <p:sp>
        <p:nvSpPr>
          <p:cNvPr id="18454" name="Rectangle 22"/>
          <p:cNvSpPr>
            <a:spLocks noChangeArrowheads="1"/>
          </p:cNvSpPr>
          <p:nvPr/>
        </p:nvSpPr>
        <p:spPr bwMode="auto">
          <a:xfrm>
            <a:off x="539750" y="1215754"/>
            <a:ext cx="3887788"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p>
        </p:txBody>
      </p:sp>
      <p:sp>
        <p:nvSpPr>
          <p:cNvPr id="18455" name="Rectangle 23"/>
          <p:cNvSpPr>
            <a:spLocks noChangeArrowheads="1"/>
          </p:cNvSpPr>
          <p:nvPr/>
        </p:nvSpPr>
        <p:spPr bwMode="auto">
          <a:xfrm>
            <a:off x="539750" y="2008161"/>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01</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6" name="Line 24"/>
          <p:cNvSpPr>
            <a:spLocks noChangeShapeType="1"/>
          </p:cNvSpPr>
          <p:nvPr/>
        </p:nvSpPr>
        <p:spPr bwMode="auto">
          <a:xfrm>
            <a:off x="539750" y="2406746"/>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7" name="Rectangle 25"/>
          <p:cNvSpPr>
            <a:spLocks noChangeArrowheads="1"/>
          </p:cNvSpPr>
          <p:nvPr/>
        </p:nvSpPr>
        <p:spPr bwMode="auto">
          <a:xfrm>
            <a:off x="539750" y="2656061"/>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02</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8" name="Line 26"/>
          <p:cNvSpPr>
            <a:spLocks noChangeShapeType="1"/>
          </p:cNvSpPr>
          <p:nvPr/>
        </p:nvSpPr>
        <p:spPr bwMode="auto">
          <a:xfrm>
            <a:off x="539750" y="3054646"/>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9" name="Rectangle 27"/>
          <p:cNvSpPr>
            <a:spLocks noChangeArrowheads="1"/>
          </p:cNvSpPr>
          <p:nvPr/>
        </p:nvSpPr>
        <p:spPr bwMode="auto">
          <a:xfrm>
            <a:off x="539750" y="3334132"/>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03</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0" name="Line 28"/>
          <p:cNvSpPr>
            <a:spLocks noChangeShapeType="1"/>
          </p:cNvSpPr>
          <p:nvPr/>
        </p:nvSpPr>
        <p:spPr bwMode="auto">
          <a:xfrm>
            <a:off x="539750" y="3732718"/>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1" name="Rectangle 29"/>
          <p:cNvSpPr>
            <a:spLocks noChangeArrowheads="1"/>
          </p:cNvSpPr>
          <p:nvPr/>
        </p:nvSpPr>
        <p:spPr bwMode="auto">
          <a:xfrm>
            <a:off x="539750" y="3988384"/>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04</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2" name="Line 30"/>
          <p:cNvSpPr>
            <a:spLocks noChangeShapeType="1"/>
          </p:cNvSpPr>
          <p:nvPr/>
        </p:nvSpPr>
        <p:spPr bwMode="auto">
          <a:xfrm>
            <a:off x="539750" y="4386970"/>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3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211960" y="1863583"/>
            <a:ext cx="998991"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问题评估</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相关对策</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成绩与思考</a:t>
            </a:r>
          </a:p>
        </p:txBody>
      </p:sp>
      <p:sp>
        <p:nvSpPr>
          <p:cNvPr id="18" name="矩形 17"/>
          <p:cNvSpPr/>
          <p:nvPr/>
        </p:nvSpPr>
        <p:spPr>
          <a:xfrm>
            <a:off x="4211960" y="1472580"/>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相关建议与论文总结</a:t>
            </a:r>
          </a:p>
        </p:txBody>
      </p:sp>
      <p:sp>
        <p:nvSpPr>
          <p:cNvPr id="19" name="矩形 18"/>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05</a:t>
            </a:r>
          </a:p>
        </p:txBody>
      </p:sp>
      <p:sp>
        <p:nvSpPr>
          <p:cNvPr id="20" name="矩形 19"/>
          <p:cNvSpPr/>
          <p:nvPr/>
        </p:nvSpPr>
        <p:spPr>
          <a:xfrm>
            <a:off x="2597508" y="2233196"/>
            <a:ext cx="1254412"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FIVE</a:t>
            </a:r>
          </a:p>
        </p:txBody>
      </p:sp>
      <p:cxnSp>
        <p:nvCxnSpPr>
          <p:cNvPr id="21" name="直接连接符 20"/>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9552" y="489727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模板下载：</a:t>
            </a:r>
            <a:r>
              <a:rPr kumimoji="0" lang="en-US" altLang="zh-CN" sz="100" b="0" i="0" u="none" strike="noStrike" kern="0" cap="none" spc="0" normalizeH="0" baseline="0" noProof="0" dirty="0" smtClean="0">
                <a:ln>
                  <a:noFill/>
                </a:ln>
                <a:solidFill>
                  <a:schemeClr val="bg2">
                    <a:lumMod val="50000"/>
                  </a:schemeClr>
                </a:solidFill>
                <a:effectLst/>
                <a:uLnTx/>
                <a:uFillTx/>
              </a:rPr>
              <a:t>www.1ppt.com/moban/     </a:t>
            </a:r>
            <a:r>
              <a:rPr kumimoji="0" lang="zh-CN" altLang="en-US" sz="100" b="0" i="0" u="none" strike="noStrike" kern="0" cap="none" spc="0" normalizeH="0" baseline="0" noProof="0" dirty="0" smtClean="0">
                <a:ln>
                  <a:noFill/>
                </a:ln>
                <a:solidFill>
                  <a:schemeClr val="bg2">
                    <a:lumMod val="50000"/>
                  </a:schemeClr>
                </a:solidFill>
                <a:effectLst/>
                <a:uLnTx/>
                <a:uFillTx/>
              </a:rPr>
              <a:t>行业</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a:t>
            </a:r>
            <a:r>
              <a:rPr kumimoji="0" lang="en-US" altLang="zh-CN" sz="100" b="0" i="0" u="none" strike="noStrike" kern="0" cap="none" spc="0" normalizeH="0" baseline="0" noProof="0" dirty="0" smtClean="0">
                <a:ln>
                  <a:noFill/>
                </a:ln>
                <a:solidFill>
                  <a:schemeClr val="bg2">
                    <a:lumMod val="50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节日</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a:t>
            </a:r>
            <a:r>
              <a:rPr kumimoji="0" lang="en-US" altLang="zh-CN" sz="100" b="0" i="0" u="none" strike="noStrike" kern="0" cap="none" spc="0" normalizeH="0" baseline="0" noProof="0" dirty="0" smtClean="0">
                <a:ln>
                  <a:noFill/>
                </a:ln>
                <a:solidFill>
                  <a:schemeClr val="bg2">
                    <a:lumMod val="50000"/>
                  </a:schemeClr>
                </a:solidFill>
                <a:effectLst/>
                <a:uLnTx/>
                <a:uFillTx/>
              </a:rPr>
              <a:t>www.1ppt.com/jieri/           PPT</a:t>
            </a:r>
            <a:r>
              <a:rPr kumimoji="0" lang="zh-CN" altLang="en-US" sz="100" b="0" i="0" u="none" strike="noStrike" kern="0" cap="none" spc="0" normalizeH="0" baseline="0" noProof="0" dirty="0" smtClean="0">
                <a:ln>
                  <a:noFill/>
                </a:ln>
                <a:solidFill>
                  <a:schemeClr val="bg2">
                    <a:lumMod val="50000"/>
                  </a:schemeClr>
                </a:solidFill>
                <a:effectLst/>
                <a:uLnTx/>
                <a:uFillTx/>
              </a:rPr>
              <a:t>素材下载：</a:t>
            </a:r>
            <a:r>
              <a:rPr kumimoji="0" lang="en-US" altLang="zh-CN" sz="100" b="0" i="0" u="none" strike="noStrike" kern="0" cap="none" spc="0" normalizeH="0" baseline="0" noProof="0" dirty="0" smtClean="0">
                <a:ln>
                  <a:noFill/>
                </a:ln>
                <a:solidFill>
                  <a:schemeClr val="bg2">
                    <a:lumMod val="50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背景图片：</a:t>
            </a:r>
            <a:r>
              <a:rPr kumimoji="0" lang="en-US" altLang="zh-CN" sz="100" b="0" i="0" u="none" strike="noStrike" kern="0" cap="none" spc="0" normalizeH="0" baseline="0" noProof="0" dirty="0" smtClean="0">
                <a:ln>
                  <a:noFill/>
                </a:ln>
                <a:solidFill>
                  <a:schemeClr val="bg2">
                    <a:lumMod val="50000"/>
                  </a:schemeClr>
                </a:solidFill>
                <a:effectLst/>
                <a:uLnTx/>
                <a:uFillTx/>
              </a:rPr>
              <a:t>www.1ppt.com/beijing/      PPT</a:t>
            </a:r>
            <a:r>
              <a:rPr kumimoji="0" lang="zh-CN" altLang="en-US" sz="100" b="0" i="0" u="none" strike="noStrike" kern="0" cap="none" spc="0" normalizeH="0" baseline="0" noProof="0" dirty="0" smtClean="0">
                <a:ln>
                  <a:noFill/>
                </a:ln>
                <a:solidFill>
                  <a:schemeClr val="bg2">
                    <a:lumMod val="50000"/>
                  </a:schemeClr>
                </a:solidFill>
                <a:effectLst/>
                <a:uLnTx/>
                <a:uFillTx/>
              </a:rPr>
              <a:t>图表下载：</a:t>
            </a:r>
            <a:r>
              <a:rPr kumimoji="0" lang="en-US" altLang="zh-CN" sz="100" b="0" i="0" u="none" strike="noStrike" kern="0" cap="none" spc="0" normalizeH="0" baseline="0" noProof="0" dirty="0" smtClean="0">
                <a:ln>
                  <a:noFill/>
                </a:ln>
                <a:solidFill>
                  <a:schemeClr val="bg2">
                    <a:lumMod val="50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优秀</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下载：</a:t>
            </a:r>
            <a:r>
              <a:rPr kumimoji="0" lang="en-US" altLang="zh-CN" sz="100" b="0" i="0" u="none" strike="noStrike" kern="0" cap="none" spc="0" normalizeH="0" baseline="0" noProof="0" dirty="0" smtClean="0">
                <a:ln>
                  <a:noFill/>
                </a:ln>
                <a:solidFill>
                  <a:schemeClr val="bg2">
                    <a:lumMod val="50000"/>
                  </a:schemeClr>
                </a:solidFill>
                <a:effectLst/>
                <a:uLnTx/>
                <a:uFillTx/>
              </a:rPr>
              <a:t>www.1ppt.com/xiazai/        PPT</a:t>
            </a:r>
            <a:r>
              <a:rPr kumimoji="0" lang="zh-CN" altLang="en-US" sz="100" b="0" i="0" u="none" strike="noStrike" kern="0" cap="none" spc="0" normalizeH="0" baseline="0" noProof="0" dirty="0" smtClean="0">
                <a:ln>
                  <a:noFill/>
                </a:ln>
                <a:solidFill>
                  <a:schemeClr val="bg2">
                    <a:lumMod val="50000"/>
                  </a:schemeClr>
                </a:solidFill>
                <a:effectLst/>
                <a:uLnTx/>
                <a:uFillTx/>
              </a:rPr>
              <a:t>教程： </a:t>
            </a:r>
            <a:r>
              <a:rPr kumimoji="0" lang="en-US" altLang="zh-CN" sz="100" b="0" i="0" u="none" strike="noStrike" kern="0" cap="none" spc="0" normalizeH="0" baseline="0" noProof="0" dirty="0" smtClean="0">
                <a:ln>
                  <a:noFill/>
                </a:ln>
                <a:solidFill>
                  <a:schemeClr val="bg2">
                    <a:lumMod val="50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Word</a:t>
            </a:r>
            <a:r>
              <a:rPr kumimoji="0" lang="zh-CN" altLang="en-US" sz="100" b="0" i="0" u="none" strike="noStrike" kern="0" cap="none" spc="0" normalizeH="0" baseline="0" noProof="0" dirty="0" smtClean="0">
                <a:ln>
                  <a:noFill/>
                </a:ln>
                <a:solidFill>
                  <a:schemeClr val="bg2">
                    <a:lumMod val="50000"/>
                  </a:schemeClr>
                </a:solidFill>
                <a:effectLst/>
                <a:uLnTx/>
                <a:uFillTx/>
              </a:rPr>
              <a:t>教程： </a:t>
            </a:r>
            <a:r>
              <a:rPr kumimoji="0" lang="en-US" altLang="zh-CN" sz="100" b="0" i="0" u="none" strike="noStrike" kern="0" cap="none" spc="0" normalizeH="0" baseline="0" noProof="0" dirty="0" smtClean="0">
                <a:ln>
                  <a:noFill/>
                </a:ln>
                <a:solidFill>
                  <a:schemeClr val="bg2">
                    <a:lumMod val="50000"/>
                  </a:schemeClr>
                </a:solidFill>
                <a:effectLst/>
                <a:uLnTx/>
                <a:uFillTx/>
              </a:rPr>
              <a:t>www.1ppt.com/word/              Excel</a:t>
            </a:r>
            <a:r>
              <a:rPr kumimoji="0" lang="zh-CN" altLang="en-US" sz="100" b="0" i="0" u="none" strike="noStrike" kern="0" cap="none" spc="0" normalizeH="0" baseline="0" noProof="0" dirty="0" smtClean="0">
                <a:ln>
                  <a:noFill/>
                </a:ln>
                <a:solidFill>
                  <a:schemeClr val="bg2">
                    <a:lumMod val="50000"/>
                  </a:schemeClr>
                </a:solidFill>
                <a:effectLst/>
                <a:uLnTx/>
                <a:uFillTx/>
              </a:rPr>
              <a:t>教程：</a:t>
            </a:r>
            <a:r>
              <a:rPr kumimoji="0" lang="en-US" altLang="zh-CN" sz="100" b="0" i="0" u="none" strike="noStrike" kern="0" cap="none" spc="0" normalizeH="0" baseline="0" noProof="0" dirty="0" smtClean="0">
                <a:ln>
                  <a:noFill/>
                </a:ln>
                <a:solidFill>
                  <a:schemeClr val="bg2">
                    <a:lumMod val="50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资料下载：</a:t>
            </a:r>
            <a:r>
              <a:rPr kumimoji="0" lang="en-US" altLang="zh-CN" sz="100" b="0" i="0" u="none" strike="noStrike" kern="0" cap="none" spc="0" normalizeH="0" baseline="0" noProof="0" dirty="0" smtClean="0">
                <a:ln>
                  <a:noFill/>
                </a:ln>
                <a:solidFill>
                  <a:schemeClr val="bg2">
                    <a:lumMod val="50000"/>
                  </a:schemeClr>
                </a:solidFill>
                <a:effectLst/>
                <a:uLnTx/>
                <a:uFillTx/>
              </a:rPr>
              <a:t>www.1ppt.com/ziliao/                PPT</a:t>
            </a:r>
            <a:r>
              <a:rPr kumimoji="0" lang="zh-CN" altLang="en-US" sz="100" b="0" i="0" u="none" strike="noStrike" kern="0" cap="none" spc="0" normalizeH="0" baseline="0" noProof="0" dirty="0" smtClean="0">
                <a:ln>
                  <a:noFill/>
                </a:ln>
                <a:solidFill>
                  <a:schemeClr val="bg2">
                    <a:lumMod val="50000"/>
                  </a:schemeClr>
                </a:solidFill>
                <a:effectLst/>
                <a:uLnTx/>
                <a:uFillTx/>
              </a:rPr>
              <a:t>课件下载：</a:t>
            </a:r>
            <a:r>
              <a:rPr kumimoji="0" lang="en-US" altLang="zh-CN" sz="100" b="0" i="0" u="none" strike="noStrike" kern="0" cap="none" spc="0" normalizeH="0" baseline="0" noProof="0" dirty="0" smtClean="0">
                <a:ln>
                  <a:noFill/>
                </a:ln>
                <a:solidFill>
                  <a:schemeClr val="bg2">
                    <a:lumMod val="50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范文下载：</a:t>
            </a:r>
            <a:r>
              <a:rPr kumimoji="0" lang="en-US" altLang="zh-CN" sz="100" b="0" i="0" u="none" strike="noStrike" kern="0" cap="none" spc="0" normalizeH="0" baseline="0" noProof="0" dirty="0" smtClean="0">
                <a:ln>
                  <a:noFill/>
                </a:ln>
                <a:solidFill>
                  <a:schemeClr val="bg2">
                    <a:lumMod val="50000"/>
                  </a:schemeClr>
                </a:solidFill>
                <a:effectLst/>
                <a:uLnTx/>
                <a:uFillTx/>
              </a:rPr>
              <a:t>www.1ppt.com/fanwen/             </a:t>
            </a:r>
            <a:r>
              <a:rPr kumimoji="0" lang="zh-CN" altLang="en-US" sz="100" b="0" i="0" u="none" strike="noStrike" kern="0" cap="none" spc="0" normalizeH="0" baseline="0" noProof="0" dirty="0" smtClean="0">
                <a:ln>
                  <a:noFill/>
                </a:ln>
                <a:solidFill>
                  <a:schemeClr val="bg2">
                    <a:lumMod val="50000"/>
                  </a:schemeClr>
                </a:solidFill>
                <a:effectLst/>
                <a:uLnTx/>
                <a:uFillTx/>
              </a:rPr>
              <a:t>试卷下载：</a:t>
            </a:r>
            <a:r>
              <a:rPr kumimoji="0" lang="en-US" altLang="zh-CN" sz="100" b="0" i="0" u="none" strike="noStrike" kern="0" cap="none" spc="0" normalizeH="0" baseline="0" noProof="0" dirty="0" smtClean="0">
                <a:ln>
                  <a:noFill/>
                </a:ln>
                <a:solidFill>
                  <a:schemeClr val="bg2">
                    <a:lumMod val="50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教案下载：</a:t>
            </a:r>
            <a:r>
              <a:rPr kumimoji="0" lang="en-US" altLang="zh-CN" sz="100" b="0" i="0" u="none" strike="noStrike" kern="0" cap="none" spc="0" normalizeH="0" baseline="0" noProof="0" dirty="0" smtClean="0">
                <a:ln>
                  <a:noFill/>
                </a:ln>
                <a:solidFill>
                  <a:schemeClr val="bg2">
                    <a:lumMod val="50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字体下载：</a:t>
            </a:r>
            <a:r>
              <a:rPr kumimoji="0" lang="en-US" altLang="zh-CN" sz="100" b="0" i="0" u="none" strike="noStrike" kern="0" cap="none" spc="0" normalizeH="0" baseline="0" noProof="0" dirty="0" smtClean="0">
                <a:ln>
                  <a:noFill/>
                </a:ln>
                <a:solidFill>
                  <a:schemeClr val="bg2">
                    <a:lumMod val="50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 </a:t>
            </a:r>
            <a:endParaRPr kumimoji="0" lang="zh-CN" altLang="en-US" sz="100" b="0" i="0" u="none" strike="noStrike" kern="0" cap="none" spc="0" normalizeH="0" baseline="0" noProof="0" dirty="0" smtClean="0">
              <a:ln>
                <a:noFill/>
              </a:ln>
              <a:solidFill>
                <a:schemeClr val="bg2">
                  <a:lumMod val="50000"/>
                </a:schemeClr>
              </a:solidFill>
              <a:effectLst/>
              <a:uLnTx/>
              <a:uFillTx/>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797719"/>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613512"/>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773538"/>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117170"/>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153" name="椭圆 6152"/>
          <p:cNvSpPr/>
          <p:nvPr/>
        </p:nvSpPr>
        <p:spPr>
          <a:xfrm>
            <a:off x="4319972" y="1210023"/>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49" name="Rectangle 24"/>
          <p:cNvSpPr>
            <a:spLocks noChangeArrowheads="1"/>
          </p:cNvSpPr>
          <p:nvPr/>
        </p:nvSpPr>
        <p:spPr bwMode="auto">
          <a:xfrm>
            <a:off x="5148064" y="1972199"/>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0" name="椭圆 49"/>
          <p:cNvSpPr/>
          <p:nvPr/>
        </p:nvSpPr>
        <p:spPr>
          <a:xfrm>
            <a:off x="4319972" y="2065052"/>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1" name="Rectangle 24"/>
          <p:cNvSpPr>
            <a:spLocks noChangeArrowheads="1"/>
          </p:cNvSpPr>
          <p:nvPr/>
        </p:nvSpPr>
        <p:spPr bwMode="auto">
          <a:xfrm>
            <a:off x="5148064" y="2820601"/>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2" name="椭圆 51"/>
          <p:cNvSpPr/>
          <p:nvPr/>
        </p:nvSpPr>
        <p:spPr>
          <a:xfrm>
            <a:off x="4319972" y="2913454"/>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3" name="Rectangle 24"/>
          <p:cNvSpPr>
            <a:spLocks noChangeArrowheads="1"/>
          </p:cNvSpPr>
          <p:nvPr/>
        </p:nvSpPr>
        <p:spPr bwMode="auto">
          <a:xfrm>
            <a:off x="5148064" y="3675630"/>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椭圆 53"/>
          <p:cNvSpPr/>
          <p:nvPr/>
        </p:nvSpPr>
        <p:spPr>
          <a:xfrm>
            <a:off x="4319972" y="3768482"/>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36"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11960" y="1736695"/>
            <a:ext cx="1511952" cy="1218539"/>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选题背景</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研究意义</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国内外相关研究综述</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理论基础与文献综述</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主要贡献与创新</a:t>
            </a:r>
          </a:p>
        </p:txBody>
      </p:sp>
      <p:sp>
        <p:nvSpPr>
          <p:cNvPr id="13" name="矩形 12"/>
          <p:cNvSpPr/>
          <p:nvPr/>
        </p:nvSpPr>
        <p:spPr>
          <a:xfrm>
            <a:off x="4211960" y="1345692"/>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绪论</a:t>
            </a:r>
          </a:p>
        </p:txBody>
      </p:sp>
      <p:sp>
        <p:nvSpPr>
          <p:cNvPr id="14" name="矩形 13"/>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01</a:t>
            </a:r>
          </a:p>
        </p:txBody>
      </p:sp>
      <p:sp>
        <p:nvSpPr>
          <p:cNvPr id="15" name="矩形 14"/>
          <p:cNvSpPr/>
          <p:nvPr/>
        </p:nvSpPr>
        <p:spPr>
          <a:xfrm>
            <a:off x="2683869" y="2233196"/>
            <a:ext cx="1081690"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ONE</a:t>
            </a:r>
          </a:p>
        </p:txBody>
      </p:sp>
      <p:cxnSp>
        <p:nvCxnSpPr>
          <p:cNvPr id="16" name="直接连接符 15"/>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3838610" y="1322175"/>
            <a:ext cx="1466781" cy="1470263"/>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570485" y="2058316"/>
            <a:ext cx="1468800" cy="1470263"/>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3103705" y="2058316"/>
            <a:ext cx="1466781" cy="1470263"/>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3838610" y="2792437"/>
            <a:ext cx="1466781" cy="1472282"/>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42084" y="1232304"/>
            <a:ext cx="244824" cy="32905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7085266" y="1233819"/>
            <a:ext cx="273430" cy="3240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7081900" y="3077192"/>
            <a:ext cx="280162" cy="369454"/>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02541" y="3114895"/>
            <a:ext cx="323910" cy="302127"/>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838609" y="2330630"/>
            <a:ext cx="495649" cy="461807"/>
          </a:xfrm>
          <a:prstGeom prst="rect">
            <a:avLst/>
          </a:prstGeom>
        </p:spPr>
        <p:txBody>
          <a:bodyPr wrap="none">
            <a:spAutoFit/>
          </a:bodyPr>
          <a:lstStyle/>
          <a:p>
            <a:pPr lvl="0" algn="ctr"/>
            <a:r>
              <a:rPr lang="en-US" altLang="zh-CN" sz="2400" b="1" dirty="0">
                <a:solidFill>
                  <a:srgbClr val="FFFFFF"/>
                </a:solidFill>
              </a:rPr>
              <a:t>01</a:t>
            </a:r>
          </a:p>
        </p:txBody>
      </p:sp>
      <p:sp>
        <p:nvSpPr>
          <p:cNvPr id="16" name="矩形 15"/>
          <p:cNvSpPr/>
          <p:nvPr/>
        </p:nvSpPr>
        <p:spPr>
          <a:xfrm>
            <a:off x="3176150" y="2793448"/>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7" name="矩形 16"/>
          <p:cNvSpPr/>
          <p:nvPr/>
        </p:nvSpPr>
        <p:spPr>
          <a:xfrm>
            <a:off x="4568857" y="2145969"/>
            <a:ext cx="495650" cy="461807"/>
          </a:xfrm>
          <a:prstGeom prst="rect">
            <a:avLst/>
          </a:prstGeom>
        </p:spPr>
        <p:txBody>
          <a:bodyPr wrap="none">
            <a:spAutoFit/>
          </a:bodyPr>
          <a:lstStyle/>
          <a:p>
            <a:pPr lvl="0" algn="ctr"/>
            <a:r>
              <a:rPr lang="en-US" altLang="zh-CN" sz="2400" b="1" dirty="0">
                <a:solidFill>
                  <a:srgbClr val="FFFFFF"/>
                </a:solidFill>
              </a:rPr>
              <a:t>02</a:t>
            </a:r>
          </a:p>
        </p:txBody>
      </p:sp>
      <p:sp>
        <p:nvSpPr>
          <p:cNvPr id="18" name="矩形 17"/>
          <p:cNvSpPr/>
          <p:nvPr/>
        </p:nvSpPr>
        <p:spPr>
          <a:xfrm>
            <a:off x="4162335" y="1701827"/>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9" name="矩形 18"/>
          <p:cNvSpPr/>
          <p:nvPr/>
        </p:nvSpPr>
        <p:spPr>
          <a:xfrm>
            <a:off x="4809235" y="2793448"/>
            <a:ext cx="495650" cy="461807"/>
          </a:xfrm>
          <a:prstGeom prst="rect">
            <a:avLst/>
          </a:prstGeom>
        </p:spPr>
        <p:txBody>
          <a:bodyPr wrap="none">
            <a:spAutoFit/>
          </a:bodyPr>
          <a:lstStyle/>
          <a:p>
            <a:pPr lvl="0" algn="ctr"/>
            <a:r>
              <a:rPr lang="en-US" altLang="zh-CN" sz="2400" b="1" dirty="0">
                <a:solidFill>
                  <a:srgbClr val="FFFFFF"/>
                </a:solidFill>
              </a:rPr>
              <a:t>03</a:t>
            </a:r>
          </a:p>
        </p:txBody>
      </p:sp>
      <p:sp>
        <p:nvSpPr>
          <p:cNvPr id="20" name="矩形 19"/>
          <p:cNvSpPr/>
          <p:nvPr/>
        </p:nvSpPr>
        <p:spPr>
          <a:xfrm>
            <a:off x="5148064" y="2538201"/>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1" name="矩形 20"/>
          <p:cNvSpPr/>
          <p:nvPr/>
        </p:nvSpPr>
        <p:spPr>
          <a:xfrm>
            <a:off x="4090625" y="3024351"/>
            <a:ext cx="495650" cy="461807"/>
          </a:xfrm>
          <a:prstGeom prst="rect">
            <a:avLst/>
          </a:prstGeom>
        </p:spPr>
        <p:txBody>
          <a:bodyPr wrap="none">
            <a:spAutoFit/>
          </a:bodyPr>
          <a:lstStyle/>
          <a:p>
            <a:pPr lvl="0" algn="ctr"/>
            <a:r>
              <a:rPr lang="en-US" altLang="zh-CN" sz="2400" b="1" dirty="0">
                <a:solidFill>
                  <a:srgbClr val="FFFFFF"/>
                </a:solidFill>
              </a:rPr>
              <a:t>04</a:t>
            </a:r>
          </a:p>
        </p:txBody>
      </p:sp>
      <p:sp>
        <p:nvSpPr>
          <p:cNvPr id="22" name="矩形 21"/>
          <p:cNvSpPr/>
          <p:nvPr/>
        </p:nvSpPr>
        <p:spPr>
          <a:xfrm>
            <a:off x="4162335" y="3658604"/>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3" name="Rectangle 24"/>
          <p:cNvSpPr>
            <a:spLocks noChangeArrowheads="1"/>
          </p:cNvSpPr>
          <p:nvPr/>
        </p:nvSpPr>
        <p:spPr bwMode="auto">
          <a:xfrm>
            <a:off x="942707" y="1746028"/>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942707" y="35865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6300192" y="1746028"/>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Rectangle 24"/>
          <p:cNvSpPr>
            <a:spLocks noChangeArrowheads="1"/>
          </p:cNvSpPr>
          <p:nvPr/>
        </p:nvSpPr>
        <p:spPr bwMode="auto">
          <a:xfrm>
            <a:off x="6300192" y="35865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8"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Freeform 8"/>
          <p:cNvSpPr/>
          <p:nvPr/>
        </p:nvSpPr>
        <p:spPr bwMode="auto">
          <a:xfrm>
            <a:off x="4583114" y="132538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a:noFill/>
          </a:ln>
        </p:spPr>
        <p:txBody>
          <a:bodyPr/>
          <a:lstStyle/>
          <a:p>
            <a:endParaRPr lang="zh-CN" altLang="en-US"/>
          </a:p>
        </p:txBody>
      </p:sp>
      <p:sp>
        <p:nvSpPr>
          <p:cNvPr id="19465" name="Freeform 9"/>
          <p:cNvSpPr/>
          <p:nvPr/>
        </p:nvSpPr>
        <p:spPr bwMode="auto">
          <a:xfrm>
            <a:off x="3544889" y="132538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1"/>
          </a:solidFill>
          <a:ln>
            <a:noFill/>
          </a:ln>
        </p:spPr>
        <p:txBody>
          <a:bodyPr/>
          <a:lstStyle/>
          <a:p>
            <a:endParaRPr lang="zh-CN" altLang="en-US"/>
          </a:p>
        </p:txBody>
      </p:sp>
      <p:sp>
        <p:nvSpPr>
          <p:cNvPr id="19466" name="Freeform 10"/>
          <p:cNvSpPr/>
          <p:nvPr/>
        </p:nvSpPr>
        <p:spPr bwMode="auto">
          <a:xfrm>
            <a:off x="4583114" y="312298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4"/>
          </a:solidFill>
          <a:ln>
            <a:noFill/>
          </a:ln>
        </p:spPr>
        <p:txBody>
          <a:bodyPr/>
          <a:lstStyle/>
          <a:p>
            <a:endParaRPr lang="zh-CN" altLang="en-US"/>
          </a:p>
        </p:txBody>
      </p:sp>
      <p:sp>
        <p:nvSpPr>
          <p:cNvPr id="19467" name="Freeform 11"/>
          <p:cNvSpPr/>
          <p:nvPr/>
        </p:nvSpPr>
        <p:spPr bwMode="auto">
          <a:xfrm>
            <a:off x="3544889" y="312298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5"/>
          </a:solidFill>
          <a:ln>
            <a:noFill/>
          </a:ln>
        </p:spPr>
        <p:txBody>
          <a:bodyPr/>
          <a:lstStyle/>
          <a:p>
            <a:endParaRPr lang="zh-CN" altLang="en-US"/>
          </a:p>
        </p:txBody>
      </p:sp>
      <p:sp>
        <p:nvSpPr>
          <p:cNvPr id="19468" name="Freeform 12"/>
          <p:cNvSpPr/>
          <p:nvPr/>
        </p:nvSpPr>
        <p:spPr bwMode="auto">
          <a:xfrm>
            <a:off x="3025775" y="2224184"/>
            <a:ext cx="1011238" cy="116558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6"/>
          </a:solidFill>
          <a:ln>
            <a:noFill/>
          </a:ln>
        </p:spPr>
        <p:txBody>
          <a:bodyPr/>
          <a:lstStyle/>
          <a:p>
            <a:endParaRPr lang="zh-CN" altLang="en-US"/>
          </a:p>
        </p:txBody>
      </p:sp>
      <p:sp>
        <p:nvSpPr>
          <p:cNvPr id="19469" name="Freeform 13"/>
          <p:cNvSpPr/>
          <p:nvPr/>
        </p:nvSpPr>
        <p:spPr bwMode="auto">
          <a:xfrm>
            <a:off x="5102226" y="2224184"/>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3"/>
          </a:solidFill>
          <a:ln>
            <a:noFill/>
          </a:ln>
        </p:spPr>
        <p:txBody>
          <a:bodyPr/>
          <a:lstStyle/>
          <a:p>
            <a:endParaRPr lang="zh-CN" altLang="en-US"/>
          </a:p>
        </p:txBody>
      </p:sp>
      <p:sp>
        <p:nvSpPr>
          <p:cNvPr id="19482" name="Freeform 26"/>
          <p:cNvSpPr>
            <a:spLocks noEditPoints="1"/>
          </p:cNvSpPr>
          <p:nvPr/>
        </p:nvSpPr>
        <p:spPr bwMode="auto">
          <a:xfrm>
            <a:off x="3878263" y="1731908"/>
            <a:ext cx="349250" cy="352534"/>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27"/>
          <p:cNvSpPr>
            <a:spLocks noEditPoints="1"/>
          </p:cNvSpPr>
          <p:nvPr/>
        </p:nvSpPr>
        <p:spPr bwMode="auto">
          <a:xfrm>
            <a:off x="3395664" y="2630710"/>
            <a:ext cx="276225" cy="352534"/>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28"/>
          <p:cNvSpPr>
            <a:spLocks noEditPoints="1"/>
          </p:cNvSpPr>
          <p:nvPr/>
        </p:nvSpPr>
        <p:spPr bwMode="auto">
          <a:xfrm>
            <a:off x="5449888" y="2637062"/>
            <a:ext cx="315912" cy="339830"/>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29"/>
          <p:cNvSpPr>
            <a:spLocks noEditPoints="1"/>
          </p:cNvSpPr>
          <p:nvPr/>
        </p:nvSpPr>
        <p:spPr bwMode="auto">
          <a:xfrm>
            <a:off x="4959350" y="1738260"/>
            <a:ext cx="287338" cy="339830"/>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30"/>
          <p:cNvSpPr>
            <a:spLocks noEditPoints="1"/>
          </p:cNvSpPr>
          <p:nvPr/>
        </p:nvSpPr>
        <p:spPr bwMode="auto">
          <a:xfrm>
            <a:off x="4962525" y="3505692"/>
            <a:ext cx="280988" cy="352534"/>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31"/>
          <p:cNvSpPr>
            <a:spLocks noEditPoints="1"/>
          </p:cNvSpPr>
          <p:nvPr/>
        </p:nvSpPr>
        <p:spPr bwMode="auto">
          <a:xfrm>
            <a:off x="3930650" y="3532688"/>
            <a:ext cx="239713" cy="346182"/>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Rectangle 32"/>
          <p:cNvSpPr>
            <a:spLocks noChangeArrowheads="1"/>
          </p:cNvSpPr>
          <p:nvPr/>
        </p:nvSpPr>
        <p:spPr bwMode="auto">
          <a:xfrm>
            <a:off x="5775326" y="1566756"/>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2"/>
                </a:solidFill>
                <a:latin typeface="Impact" pitchFamily="34" charset="0"/>
              </a:rPr>
              <a:t>02</a:t>
            </a:r>
            <a:endParaRPr lang="zh-CN" altLang="en-US" sz="2000" dirty="0">
              <a:solidFill>
                <a:schemeClr val="accent2"/>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0" name="Rectangle 34"/>
          <p:cNvSpPr>
            <a:spLocks noChangeArrowheads="1"/>
          </p:cNvSpPr>
          <p:nvPr/>
        </p:nvSpPr>
        <p:spPr bwMode="auto">
          <a:xfrm>
            <a:off x="6327776" y="246873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3"/>
                </a:solidFill>
                <a:latin typeface="Impact" pitchFamily="34" charset="0"/>
              </a:rPr>
              <a:t>04</a:t>
            </a:r>
            <a:endParaRPr lang="zh-CN" altLang="en-US" sz="2000" dirty="0">
              <a:solidFill>
                <a:schemeClr val="accent3"/>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5" name="Rectangle 39"/>
          <p:cNvSpPr>
            <a:spLocks noChangeArrowheads="1"/>
          </p:cNvSpPr>
          <p:nvPr/>
        </p:nvSpPr>
        <p:spPr bwMode="auto">
          <a:xfrm>
            <a:off x="5775326" y="3364361"/>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4"/>
                </a:solidFill>
                <a:latin typeface="Impact" pitchFamily="34" charset="0"/>
              </a:rPr>
              <a:t>06</a:t>
            </a:r>
            <a:endParaRPr lang="zh-CN" altLang="en-US" sz="2000" dirty="0">
              <a:solidFill>
                <a:schemeClr val="accent4"/>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7" name="Rectangle 41"/>
          <p:cNvSpPr>
            <a:spLocks noChangeArrowheads="1"/>
          </p:cNvSpPr>
          <p:nvPr/>
        </p:nvSpPr>
        <p:spPr bwMode="auto">
          <a:xfrm>
            <a:off x="862013" y="1566756"/>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1"/>
                </a:solidFill>
                <a:latin typeface="Impact" pitchFamily="34" charset="0"/>
              </a:rPr>
              <a:t>01</a:t>
            </a:r>
            <a:endParaRPr lang="zh-CN" altLang="en-US" sz="2000" dirty="0">
              <a:solidFill>
                <a:schemeClr val="accent1"/>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8" name="Rectangle 42"/>
          <p:cNvSpPr>
            <a:spLocks noChangeArrowheads="1"/>
          </p:cNvSpPr>
          <p:nvPr/>
        </p:nvSpPr>
        <p:spPr bwMode="auto">
          <a:xfrm>
            <a:off x="358776" y="246873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6"/>
                </a:solidFill>
                <a:latin typeface="Impact" pitchFamily="34" charset="0"/>
              </a:rPr>
              <a:t>03</a:t>
            </a:r>
            <a:endParaRPr lang="zh-CN" altLang="en-US" sz="2000" dirty="0">
              <a:solidFill>
                <a:schemeClr val="accent6"/>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9" name="Rectangle 43"/>
          <p:cNvSpPr>
            <a:spLocks noChangeArrowheads="1"/>
          </p:cNvSpPr>
          <p:nvPr/>
        </p:nvSpPr>
        <p:spPr bwMode="auto">
          <a:xfrm>
            <a:off x="862013" y="3364361"/>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5"/>
                </a:solidFill>
                <a:latin typeface="Impact" pitchFamily="34" charset="0"/>
              </a:rPr>
              <a:t>05</a:t>
            </a:r>
            <a:endParaRPr lang="zh-CN" altLang="en-US" sz="2000" dirty="0">
              <a:solidFill>
                <a:schemeClr val="accent5"/>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6"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p:nvPr/>
        </p:nvSpPr>
        <p:spPr bwMode="auto">
          <a:xfrm>
            <a:off x="3963176" y="3362322"/>
            <a:ext cx="1193815" cy="1512442"/>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endParaRPr lang="zh-CN" altLang="en-US"/>
          </a:p>
        </p:txBody>
      </p:sp>
      <p:sp>
        <p:nvSpPr>
          <p:cNvPr id="4" name="Freeform 11"/>
          <p:cNvSpPr/>
          <p:nvPr/>
        </p:nvSpPr>
        <p:spPr bwMode="auto">
          <a:xfrm>
            <a:off x="5081034" y="2727240"/>
            <a:ext cx="1342863" cy="116837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endParaRPr lang="zh-CN" altLang="en-US"/>
          </a:p>
        </p:txBody>
      </p:sp>
      <p:sp>
        <p:nvSpPr>
          <p:cNvPr id="5" name="Freeform 12"/>
          <p:cNvSpPr/>
          <p:nvPr/>
        </p:nvSpPr>
        <p:spPr bwMode="auto">
          <a:xfrm>
            <a:off x="4430382" y="1415500"/>
            <a:ext cx="1139356" cy="204287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endParaRPr lang="zh-CN" altLang="en-US"/>
          </a:p>
        </p:txBody>
      </p:sp>
      <p:sp>
        <p:nvSpPr>
          <p:cNvPr id="6" name="Freeform 13"/>
          <p:cNvSpPr/>
          <p:nvPr/>
        </p:nvSpPr>
        <p:spPr bwMode="auto">
          <a:xfrm>
            <a:off x="3332589" y="1520153"/>
            <a:ext cx="1278371" cy="186654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endParaRPr lang="zh-CN" altLang="en-US"/>
          </a:p>
        </p:txBody>
      </p:sp>
      <p:sp>
        <p:nvSpPr>
          <p:cNvPr id="7" name="Freeform 14"/>
          <p:cNvSpPr/>
          <p:nvPr/>
        </p:nvSpPr>
        <p:spPr bwMode="auto">
          <a:xfrm>
            <a:off x="2548655" y="2791751"/>
            <a:ext cx="1417387" cy="96911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endParaRPr lang="zh-CN" altLang="en-US"/>
          </a:p>
        </p:txBody>
      </p:sp>
      <p:sp>
        <p:nvSpPr>
          <p:cNvPr id="11" name="Rectangle 24"/>
          <p:cNvSpPr>
            <a:spLocks noChangeArrowheads="1"/>
          </p:cNvSpPr>
          <p:nvPr/>
        </p:nvSpPr>
        <p:spPr bwMode="auto">
          <a:xfrm>
            <a:off x="942707" y="3420838"/>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1331640" y="13580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3" name="Rectangle 24"/>
          <p:cNvSpPr>
            <a:spLocks noChangeArrowheads="1"/>
          </p:cNvSpPr>
          <p:nvPr/>
        </p:nvSpPr>
        <p:spPr bwMode="auto">
          <a:xfrm>
            <a:off x="5502107" y="853853"/>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88224" y="2979533"/>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Oval 9"/>
          <p:cNvSpPr>
            <a:spLocks noChangeArrowheads="1"/>
          </p:cNvSpPr>
          <p:nvPr/>
        </p:nvSpPr>
        <p:spPr bwMode="auto">
          <a:xfrm>
            <a:off x="2627314" y="2539937"/>
            <a:ext cx="733425" cy="733651"/>
          </a:xfrm>
          <a:prstGeom prst="ellipse">
            <a:avLst/>
          </a:prstGeom>
          <a:solidFill>
            <a:schemeClr val="accent3"/>
          </a:solidFill>
          <a:ln>
            <a:noFill/>
          </a:ln>
        </p:spPr>
        <p:txBody>
          <a:bodyPr/>
          <a:lstStyle/>
          <a:p>
            <a:endParaRPr lang="zh-CN" altLang="en-US"/>
          </a:p>
        </p:txBody>
      </p:sp>
      <p:sp>
        <p:nvSpPr>
          <p:cNvPr id="27658" name="Oval 10"/>
          <p:cNvSpPr>
            <a:spLocks noChangeArrowheads="1"/>
          </p:cNvSpPr>
          <p:nvPr/>
        </p:nvSpPr>
        <p:spPr bwMode="auto">
          <a:xfrm>
            <a:off x="1679505" y="2022802"/>
            <a:ext cx="641350" cy="635196"/>
          </a:xfrm>
          <a:prstGeom prst="ellipse">
            <a:avLst/>
          </a:prstGeom>
          <a:solidFill>
            <a:schemeClr val="accent4"/>
          </a:solidFill>
          <a:ln>
            <a:noFill/>
          </a:ln>
        </p:spPr>
        <p:txBody>
          <a:bodyPr/>
          <a:lstStyle/>
          <a:p>
            <a:endParaRPr lang="zh-CN" altLang="en-US"/>
          </a:p>
        </p:txBody>
      </p:sp>
      <p:sp>
        <p:nvSpPr>
          <p:cNvPr id="27659" name="Oval 11"/>
          <p:cNvSpPr>
            <a:spLocks noChangeArrowheads="1"/>
          </p:cNvSpPr>
          <p:nvPr/>
        </p:nvSpPr>
        <p:spPr bwMode="auto">
          <a:xfrm>
            <a:off x="1276351" y="1687948"/>
            <a:ext cx="366712" cy="366825"/>
          </a:xfrm>
          <a:prstGeom prst="ellipse">
            <a:avLst/>
          </a:prstGeom>
          <a:solidFill>
            <a:schemeClr val="accent5"/>
          </a:solidFill>
          <a:ln>
            <a:noFill/>
          </a:ln>
        </p:spPr>
        <p:txBody>
          <a:bodyPr/>
          <a:lstStyle/>
          <a:p>
            <a:endParaRPr lang="zh-CN" altLang="en-US"/>
          </a:p>
        </p:txBody>
      </p:sp>
      <p:sp>
        <p:nvSpPr>
          <p:cNvPr id="27660" name="Oval 12"/>
          <p:cNvSpPr>
            <a:spLocks noChangeArrowheads="1"/>
          </p:cNvSpPr>
          <p:nvPr/>
        </p:nvSpPr>
        <p:spPr bwMode="auto">
          <a:xfrm>
            <a:off x="899592" y="1980954"/>
            <a:ext cx="255588" cy="255667"/>
          </a:xfrm>
          <a:prstGeom prst="ellipse">
            <a:avLst/>
          </a:prstGeom>
          <a:solidFill>
            <a:schemeClr val="accent1"/>
          </a:solidFill>
          <a:ln>
            <a:noFill/>
          </a:ln>
        </p:spPr>
        <p:txBody>
          <a:bodyPr/>
          <a:lstStyle/>
          <a:p>
            <a:endParaRPr lang="zh-CN" altLang="en-US"/>
          </a:p>
        </p:txBody>
      </p:sp>
      <p:sp>
        <p:nvSpPr>
          <p:cNvPr id="27661" name="Oval 13"/>
          <p:cNvSpPr>
            <a:spLocks noChangeArrowheads="1"/>
          </p:cNvSpPr>
          <p:nvPr/>
        </p:nvSpPr>
        <p:spPr bwMode="auto">
          <a:xfrm>
            <a:off x="474008" y="2094871"/>
            <a:ext cx="176212" cy="176267"/>
          </a:xfrm>
          <a:prstGeom prst="ellipse">
            <a:avLst/>
          </a:prstGeom>
          <a:solidFill>
            <a:schemeClr val="accent3"/>
          </a:solidFill>
          <a:ln>
            <a:noFill/>
          </a:ln>
        </p:spPr>
        <p:txBody>
          <a:bodyPr/>
          <a:lstStyle/>
          <a:p>
            <a:endParaRPr lang="zh-CN" altLang="en-US"/>
          </a:p>
        </p:txBody>
      </p:sp>
      <p:sp>
        <p:nvSpPr>
          <p:cNvPr id="27663" name="Oval 15"/>
          <p:cNvSpPr>
            <a:spLocks noChangeArrowheads="1"/>
          </p:cNvSpPr>
          <p:nvPr/>
        </p:nvSpPr>
        <p:spPr bwMode="auto">
          <a:xfrm>
            <a:off x="5924550" y="1569675"/>
            <a:ext cx="323850" cy="323950"/>
          </a:xfrm>
          <a:prstGeom prst="ellipse">
            <a:avLst/>
          </a:prstGeom>
          <a:solidFill>
            <a:schemeClr val="accent2"/>
          </a:solidFill>
          <a:ln>
            <a:noFill/>
          </a:ln>
        </p:spPr>
        <p:txBody>
          <a:bodyPr/>
          <a:lstStyle/>
          <a:p>
            <a:endParaRPr lang="zh-CN" altLang="en-US"/>
          </a:p>
        </p:txBody>
      </p:sp>
      <p:sp>
        <p:nvSpPr>
          <p:cNvPr id="27664" name="Oval 16"/>
          <p:cNvSpPr>
            <a:spLocks noChangeArrowheads="1"/>
          </p:cNvSpPr>
          <p:nvPr/>
        </p:nvSpPr>
        <p:spPr bwMode="auto">
          <a:xfrm>
            <a:off x="5924550" y="2290623"/>
            <a:ext cx="323850" cy="323950"/>
          </a:xfrm>
          <a:prstGeom prst="ellipse">
            <a:avLst/>
          </a:prstGeom>
          <a:solidFill>
            <a:schemeClr val="accent3"/>
          </a:solidFill>
          <a:ln>
            <a:noFill/>
          </a:ln>
        </p:spPr>
        <p:txBody>
          <a:bodyPr/>
          <a:lstStyle/>
          <a:p>
            <a:endParaRPr lang="zh-CN" altLang="en-US"/>
          </a:p>
        </p:txBody>
      </p:sp>
      <p:sp>
        <p:nvSpPr>
          <p:cNvPr id="27665" name="Oval 17"/>
          <p:cNvSpPr>
            <a:spLocks noChangeArrowheads="1"/>
          </p:cNvSpPr>
          <p:nvPr/>
        </p:nvSpPr>
        <p:spPr bwMode="auto">
          <a:xfrm>
            <a:off x="5924550" y="3014746"/>
            <a:ext cx="323850" cy="320774"/>
          </a:xfrm>
          <a:prstGeom prst="ellipse">
            <a:avLst/>
          </a:prstGeom>
          <a:solidFill>
            <a:schemeClr val="accent4"/>
          </a:solidFill>
          <a:ln>
            <a:noFill/>
          </a:ln>
        </p:spPr>
        <p:txBody>
          <a:bodyPr/>
          <a:lstStyle/>
          <a:p>
            <a:endParaRPr lang="zh-CN" altLang="en-US"/>
          </a:p>
        </p:txBody>
      </p:sp>
      <p:sp>
        <p:nvSpPr>
          <p:cNvPr id="27666" name="Oval 18"/>
          <p:cNvSpPr>
            <a:spLocks noChangeArrowheads="1"/>
          </p:cNvSpPr>
          <p:nvPr/>
        </p:nvSpPr>
        <p:spPr bwMode="auto">
          <a:xfrm>
            <a:off x="5924550" y="3727753"/>
            <a:ext cx="323850" cy="323950"/>
          </a:xfrm>
          <a:prstGeom prst="ellipse">
            <a:avLst/>
          </a:prstGeom>
          <a:solidFill>
            <a:schemeClr val="accent5"/>
          </a:solidFill>
          <a:ln>
            <a:noFill/>
          </a:ln>
        </p:spPr>
        <p:txBody>
          <a:bodyPr/>
          <a:lstStyle/>
          <a:p>
            <a:endParaRPr lang="zh-CN" altLang="en-US"/>
          </a:p>
        </p:txBody>
      </p:sp>
      <p:grpSp>
        <p:nvGrpSpPr>
          <p:cNvPr id="27667" name="Group 19"/>
          <p:cNvGrpSpPr/>
          <p:nvPr/>
        </p:nvGrpSpPr>
        <p:grpSpPr bwMode="auto">
          <a:xfrm>
            <a:off x="3779838" y="1531563"/>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3" name="Group 25"/>
          <p:cNvGrpSpPr/>
          <p:nvPr/>
        </p:nvGrpSpPr>
        <p:grpSpPr bwMode="auto">
          <a:xfrm>
            <a:off x="6037264" y="3818269"/>
            <a:ext cx="98425" cy="146095"/>
            <a:chOff x="0" y="0"/>
            <a:chExt cx="85" cy="127"/>
          </a:xfrm>
        </p:grpSpPr>
        <p:sp>
          <p:nvSpPr>
            <p:cNvPr id="2767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6" name="Group 28"/>
          <p:cNvGrpSpPr/>
          <p:nvPr/>
        </p:nvGrpSpPr>
        <p:grpSpPr bwMode="auto">
          <a:xfrm>
            <a:off x="6010275" y="3105262"/>
            <a:ext cx="152400" cy="123863"/>
            <a:chOff x="0" y="0"/>
            <a:chExt cx="132" cy="109"/>
          </a:xfrm>
        </p:grpSpPr>
        <p:sp>
          <p:nvSpPr>
            <p:cNvPr id="2767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79" name="Freeform 31"/>
          <p:cNvSpPr>
            <a:spLocks noEditPoints="1"/>
          </p:cNvSpPr>
          <p:nvPr/>
        </p:nvSpPr>
        <p:spPr bwMode="auto">
          <a:xfrm>
            <a:off x="6011864" y="2400193"/>
            <a:ext cx="149225" cy="127039"/>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7680" name="Group 32"/>
          <p:cNvGrpSpPr/>
          <p:nvPr/>
        </p:nvGrpSpPr>
        <p:grpSpPr bwMode="auto">
          <a:xfrm>
            <a:off x="6021388" y="1680835"/>
            <a:ext cx="133350" cy="107983"/>
            <a:chOff x="0" y="0"/>
            <a:chExt cx="116" cy="94"/>
          </a:xfrm>
        </p:grpSpPr>
        <p:sp>
          <p:nvSpPr>
            <p:cNvPr id="2768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3" name="Group 35"/>
          <p:cNvGrpSpPr/>
          <p:nvPr/>
        </p:nvGrpSpPr>
        <p:grpSpPr bwMode="auto">
          <a:xfrm>
            <a:off x="1895405" y="2213361"/>
            <a:ext cx="209550" cy="260430"/>
            <a:chOff x="0" y="0"/>
            <a:chExt cx="156" cy="194"/>
          </a:xfrm>
        </p:grpSpPr>
        <p:sp>
          <p:nvSpPr>
            <p:cNvPr id="27684"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6" name="Group 38"/>
          <p:cNvGrpSpPr/>
          <p:nvPr/>
        </p:nvGrpSpPr>
        <p:grpSpPr bwMode="auto">
          <a:xfrm>
            <a:off x="2878138" y="2741612"/>
            <a:ext cx="241300" cy="320774"/>
            <a:chOff x="0" y="0"/>
            <a:chExt cx="201" cy="269"/>
          </a:xfrm>
        </p:grpSpPr>
        <p:sp>
          <p:nvSpPr>
            <p:cNvPr id="27687"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90" name="Rectangle 42"/>
          <p:cNvSpPr>
            <a:spLocks noChangeArrowheads="1"/>
          </p:cNvSpPr>
          <p:nvPr/>
        </p:nvSpPr>
        <p:spPr bwMode="auto">
          <a:xfrm>
            <a:off x="595314" y="2827363"/>
            <a:ext cx="1728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900" dirty="0">
                <a:solidFill>
                  <a:schemeClr val="accent1"/>
                </a:solidFill>
                <a:latin typeface="Impact" pitchFamily="34" charset="0"/>
              </a:rPr>
              <a:t>TOPIC HEADER HERE</a:t>
            </a:r>
            <a:endParaRPr lang="zh-CN" altLang="en-US" sz="800" dirty="0">
              <a:solidFill>
                <a:schemeClr val="bg1">
                  <a:lumMod val="50000"/>
                </a:schemeClr>
              </a:solidFill>
            </a:endParaRPr>
          </a:p>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7691" name="Rectangle 43"/>
          <p:cNvSpPr>
            <a:spLocks noChangeArrowheads="1"/>
          </p:cNvSpPr>
          <p:nvPr/>
        </p:nvSpPr>
        <p:spPr bwMode="auto">
          <a:xfrm>
            <a:off x="6440488" y="1506155"/>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ONE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2" name="Rectangle 44"/>
          <p:cNvSpPr>
            <a:spLocks noChangeArrowheads="1"/>
          </p:cNvSpPr>
          <p:nvPr/>
        </p:nvSpPr>
        <p:spPr bwMode="auto">
          <a:xfrm>
            <a:off x="6440488" y="2223927"/>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TWO</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3" name="Rectangle 45"/>
          <p:cNvSpPr>
            <a:spLocks noChangeArrowheads="1"/>
          </p:cNvSpPr>
          <p:nvPr/>
        </p:nvSpPr>
        <p:spPr bwMode="auto">
          <a:xfrm>
            <a:off x="6440488" y="2954402"/>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THREE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4" name="Rectangle 46"/>
          <p:cNvSpPr>
            <a:spLocks noChangeArrowheads="1"/>
          </p:cNvSpPr>
          <p:nvPr/>
        </p:nvSpPr>
        <p:spPr bwMode="auto">
          <a:xfrm>
            <a:off x="6440488" y="3659470"/>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FOUR</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46"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851670"/>
            <a:ext cx="6192688" cy="707886"/>
          </a:xfrm>
          <a:prstGeom prst="rect">
            <a:avLst/>
          </a:prstGeom>
          <a:noFill/>
        </p:spPr>
        <p:txBody>
          <a:bodyPr wrap="square" rtlCol="0">
            <a:spAutoFit/>
          </a:bodyPr>
          <a:lstStyle/>
          <a:p>
            <a:pPr algn="dist"/>
            <a:r>
              <a:rPr lang="zh-CN" altLang="en-US" sz="4000" b="1" dirty="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rPr>
              <a:t>敬请各位老师批评指正</a:t>
            </a:r>
          </a:p>
        </p:txBody>
      </p:sp>
      <p:sp>
        <p:nvSpPr>
          <p:cNvPr id="5" name="圆角矩形 4"/>
          <p:cNvSpPr/>
          <p:nvPr/>
        </p:nvSpPr>
        <p:spPr>
          <a:xfrm>
            <a:off x="1477224" y="2668131"/>
            <a:ext cx="6191120"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solidFill>
              </a:rPr>
              <a:t>THANK YOU FOR WATCHING</a:t>
            </a:r>
            <a:endParaRPr lang="zh-CN" altLang="en-US" sz="1000" dirty="0">
              <a:solidFill>
                <a:schemeClr val="bg1"/>
              </a:solidFill>
            </a:endParaRPr>
          </a:p>
        </p:txBody>
      </p:sp>
      <p:cxnSp>
        <p:nvCxnSpPr>
          <p:cNvPr id="19" name="直接连接符 18"/>
          <p:cNvCxnSpPr/>
          <p:nvPr/>
        </p:nvCxnSpPr>
        <p:spPr>
          <a:xfrm>
            <a:off x="1547664" y="2597656"/>
            <a:ext cx="604867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5"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167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7561684" y="3312836"/>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5112619" y="3313629"/>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336755" y="1624322"/>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1296563" y="1626973"/>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3890071" y="1624323"/>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2664346" y="3312836"/>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482635"/>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482635"/>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7710908" y="3430753"/>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5249868" y="3432587"/>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6473149" y="1728366"/>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4008990" y="1753608"/>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213597"/>
            <a:ext cx="1466850" cy="61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800" b="1" dirty="0" smtClean="0">
                <a:solidFill>
                  <a:schemeClr val="bg1">
                    <a:lumMod val="50000"/>
                  </a:schemeClr>
                </a:solidFill>
              </a:rPr>
              <a:t>加载驱动</a:t>
            </a:r>
            <a:endParaRPr lang="en-US" altLang="zh-CN" sz="800" b="1" dirty="0" smtClean="0">
              <a:solidFill>
                <a:schemeClr val="bg1">
                  <a:lumMod val="50000"/>
                </a:schemeClr>
              </a:solidFill>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1" name="Freeform 21"/>
          <p:cNvSpPr>
            <a:spLocks noEditPoints="1"/>
          </p:cNvSpPr>
          <p:nvPr/>
        </p:nvSpPr>
        <p:spPr bwMode="auto">
          <a:xfrm>
            <a:off x="1412949" y="1753608"/>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2783407" y="3444829"/>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213597"/>
            <a:ext cx="1466850" cy="62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800" b="1" dirty="0" smtClean="0">
                <a:solidFill>
                  <a:schemeClr val="bg1">
                    <a:lumMod val="50000"/>
                  </a:schemeClr>
                </a:solidFill>
              </a:rPr>
              <a:t>建立连接</a:t>
            </a:r>
            <a:endParaRPr lang="en-US" altLang="zh-CN" sz="800" b="1" dirty="0" smtClean="0">
              <a:solidFill>
                <a:schemeClr val="bg1">
                  <a:lumMod val="50000"/>
                </a:schemeClr>
              </a:solidFill>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4" name="Rectangle 24"/>
          <p:cNvSpPr>
            <a:spLocks noChangeArrowheads="1"/>
          </p:cNvSpPr>
          <p:nvPr/>
        </p:nvSpPr>
        <p:spPr bwMode="auto">
          <a:xfrm>
            <a:off x="5841454" y="3213597"/>
            <a:ext cx="1466850" cy="62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800" b="1" dirty="0">
                <a:solidFill>
                  <a:schemeClr val="bg1">
                    <a:lumMod val="50000"/>
                  </a:schemeClr>
                </a:solidFill>
              </a:rPr>
              <a:t>执行查询或</a:t>
            </a:r>
            <a:r>
              <a:rPr lang="zh-CN" altLang="en-US" sz="800" b="1" dirty="0">
                <a:solidFill>
                  <a:schemeClr val="bg1">
                    <a:lumMod val="50000"/>
                  </a:schemeClr>
                </a:solidFill>
              </a:rPr>
              <a:t>更新</a:t>
            </a:r>
            <a:endParaRPr lang="en-US" altLang="zh-CN" sz="800" b="1" dirty="0">
              <a:solidFill>
                <a:schemeClr val="bg1">
                  <a:lumMod val="50000"/>
                </a:schemeClr>
              </a:solidFill>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5" name="Rectangle 24"/>
          <p:cNvSpPr>
            <a:spLocks noChangeArrowheads="1"/>
          </p:cNvSpPr>
          <p:nvPr/>
        </p:nvSpPr>
        <p:spPr bwMode="auto">
          <a:xfrm>
            <a:off x="2169046" y="159197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lumMod val="50000"/>
                  </a:schemeClr>
                </a:solidFill>
                <a:latin typeface="黑体" panose="02010609060101010101" pitchFamily="49" charset="-122"/>
                <a:ea typeface="黑体" panose="02010609060101010101" pitchFamily="49" charset="-122"/>
              </a:rPr>
              <a:t>定义</a:t>
            </a:r>
            <a:r>
              <a:rPr lang="zh-CN" altLang="en-US" sz="1000" b="1" dirty="0" smtClean="0">
                <a:solidFill>
                  <a:schemeClr val="bg1">
                    <a:lumMod val="50000"/>
                  </a:schemeClr>
                </a:solidFill>
                <a:latin typeface="黑体" panose="02010609060101010101" pitchFamily="49" charset="-122"/>
                <a:ea typeface="黑体" panose="02010609060101010101" pitchFamily="49" charset="-122"/>
              </a:rPr>
              <a:t>连接</a:t>
            </a:r>
            <a:r>
              <a:rPr lang="en-US" altLang="zh-CN" sz="1000" b="1" dirty="0" smtClean="0">
                <a:solidFill>
                  <a:schemeClr val="bg1">
                    <a:lumMod val="50000"/>
                  </a:schemeClr>
                </a:solidFill>
                <a:latin typeface="黑体" panose="02010609060101010101" pitchFamily="49" charset="-122"/>
                <a:ea typeface="黑体" panose="02010609060101010101" pitchFamily="49" charset="-122"/>
              </a:rPr>
              <a:t>URL</a:t>
            </a:r>
            <a:endParaRPr lang="en-US" altLang="zh-CN" sz="1000" b="1" dirty="0">
              <a:solidFill>
                <a:schemeClr val="bg1">
                  <a:lumMod val="50000"/>
                </a:schemeClr>
              </a:solidFill>
              <a:latin typeface="黑体" panose="02010609060101010101" pitchFamily="49" charset="-122"/>
              <a:ea typeface="黑体" panose="02010609060101010101" pitchFamily="49" charset="-122"/>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6" name="Rectangle 24"/>
          <p:cNvSpPr>
            <a:spLocks noChangeArrowheads="1"/>
          </p:cNvSpPr>
          <p:nvPr/>
        </p:nvSpPr>
        <p:spPr bwMode="auto">
          <a:xfrm>
            <a:off x="4617318" y="159197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lumMod val="50000"/>
                  </a:schemeClr>
                </a:solidFill>
                <a:latin typeface="黑体" panose="02010609060101010101" pitchFamily="49" charset="-122"/>
                <a:ea typeface="黑体" panose="02010609060101010101" pitchFamily="49" charset="-122"/>
              </a:rPr>
              <a:t>创建</a:t>
            </a:r>
            <a:r>
              <a:rPr lang="en-US" altLang="zh-CN" sz="1000" b="1" dirty="0">
                <a:solidFill>
                  <a:schemeClr val="bg1">
                    <a:lumMod val="50000"/>
                  </a:schemeClr>
                </a:solidFill>
                <a:latin typeface="黑体" panose="02010609060101010101" pitchFamily="49" charset="-122"/>
                <a:ea typeface="黑体" panose="02010609060101010101" pitchFamily="49" charset="-122"/>
              </a:rPr>
              <a:t>Statement</a:t>
            </a:r>
            <a:r>
              <a:rPr lang="zh-CN" altLang="en-US" sz="1000" b="1" dirty="0">
                <a:solidFill>
                  <a:schemeClr val="bg1">
                    <a:lumMod val="50000"/>
                  </a:schemeClr>
                </a:solidFill>
                <a:latin typeface="黑体" panose="02010609060101010101" pitchFamily="49" charset="-122"/>
                <a:ea typeface="黑体" panose="02010609060101010101" pitchFamily="49" charset="-122"/>
              </a:rPr>
              <a:t>对象</a:t>
            </a:r>
            <a:endParaRPr lang="en-US" altLang="zh-CN" sz="1000" b="1" dirty="0">
              <a:solidFill>
                <a:schemeClr val="bg1">
                  <a:lumMod val="50000"/>
                </a:schemeClr>
              </a:solidFill>
              <a:latin typeface="黑体" panose="02010609060101010101" pitchFamily="49" charset="-122"/>
              <a:ea typeface="黑体" panose="02010609060101010101" pitchFamily="49" charset="-122"/>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7" name="Rectangle 24"/>
          <p:cNvSpPr>
            <a:spLocks noChangeArrowheads="1"/>
          </p:cNvSpPr>
          <p:nvPr/>
        </p:nvSpPr>
        <p:spPr bwMode="auto">
          <a:xfrm>
            <a:off x="7065590" y="159197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lumMod val="50000"/>
                  </a:schemeClr>
                </a:solidFill>
                <a:latin typeface="黑体" panose="02010609060101010101" pitchFamily="49" charset="-122"/>
                <a:ea typeface="黑体" panose="02010609060101010101" pitchFamily="49" charset="-122"/>
              </a:rPr>
              <a:t>结果</a:t>
            </a:r>
            <a:r>
              <a:rPr lang="zh-CN" altLang="en-US" sz="1000" b="1" dirty="0">
                <a:solidFill>
                  <a:schemeClr val="bg1">
                    <a:lumMod val="50000"/>
                  </a:schemeClr>
                </a:solidFill>
                <a:latin typeface="黑体" panose="02010609060101010101" pitchFamily="49" charset="-122"/>
                <a:ea typeface="黑体" panose="02010609060101010101" pitchFamily="49" charset="-122"/>
              </a:rPr>
              <a:t>处理</a:t>
            </a:r>
            <a:endParaRPr lang="en-US" altLang="zh-CN" sz="1000" b="1" dirty="0">
              <a:solidFill>
                <a:schemeClr val="bg1">
                  <a:lumMod val="50000"/>
                </a:schemeClr>
              </a:solidFill>
              <a:latin typeface="黑体" panose="02010609060101010101" pitchFamily="49" charset="-122"/>
              <a:ea typeface="黑体" panose="02010609060101010101" pitchFamily="49" charset="-122"/>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8" name="Rectangle 24"/>
          <p:cNvSpPr>
            <a:spLocks noChangeArrowheads="1"/>
          </p:cNvSpPr>
          <p:nvPr/>
        </p:nvSpPr>
        <p:spPr bwMode="auto">
          <a:xfrm>
            <a:off x="1167382"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829244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257470"/>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274217"/>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lstStyle/>
            <a:p>
              <a:endParaRPr lang="zh-CN" altLang="en-US"/>
            </a:p>
          </p:txBody>
        </p:sp>
      </p:grpSp>
      <p:grpSp>
        <p:nvGrpSpPr>
          <p:cNvPr id="19533" name="Group 77"/>
          <p:cNvGrpSpPr/>
          <p:nvPr/>
        </p:nvGrpSpPr>
        <p:grpSpPr bwMode="auto">
          <a:xfrm>
            <a:off x="5651501" y="3274217"/>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322577"/>
            <a:ext cx="1800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en-US" altLang="zh-CN" sz="1000" b="1" dirty="0" smtClean="0">
                <a:solidFill>
                  <a:schemeClr val="bg1">
                    <a:lumMod val="50000"/>
                  </a:schemeClr>
                </a:solidFill>
              </a:rPr>
              <a:t>1</a:t>
            </a:r>
            <a:r>
              <a:rPr lang="zh-CN" altLang="en-US" sz="1000" b="1" dirty="0" smtClean="0">
                <a:solidFill>
                  <a:schemeClr val="bg1">
                    <a:lumMod val="50000"/>
                  </a:schemeClr>
                </a:solidFill>
              </a:rPr>
              <a:t>、加载驱动</a:t>
            </a:r>
            <a:endParaRPr lang="zh-CN" altLang="en-US" sz="1000" b="1" dirty="0">
              <a:solidFill>
                <a:schemeClr val="bg1">
                  <a:lumMod val="50000"/>
                </a:schemeClr>
              </a:solidFill>
            </a:endParaRPr>
          </a:p>
        </p:txBody>
      </p:sp>
      <p:sp>
        <p:nvSpPr>
          <p:cNvPr id="19524" name="Rectangle 68"/>
          <p:cNvSpPr>
            <a:spLocks noChangeArrowheads="1"/>
          </p:cNvSpPr>
          <p:nvPr/>
        </p:nvSpPr>
        <p:spPr bwMode="auto">
          <a:xfrm>
            <a:off x="828675" y="1994297"/>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2</a:t>
            </a:r>
            <a:endParaRPr lang="zh-CN" altLang="en-US" sz="1000" b="1" dirty="0">
              <a:solidFill>
                <a:schemeClr val="bg1">
                  <a:lumMod val="50000"/>
                </a:schemeClr>
              </a:solidFill>
            </a:endParaRP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5" name="Rectangle 69"/>
          <p:cNvSpPr>
            <a:spLocks noChangeArrowheads="1"/>
          </p:cNvSpPr>
          <p:nvPr/>
        </p:nvSpPr>
        <p:spPr bwMode="auto">
          <a:xfrm>
            <a:off x="6948489" y="1322577"/>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3</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6" name="Rectangle 70"/>
          <p:cNvSpPr>
            <a:spLocks noChangeArrowheads="1"/>
          </p:cNvSpPr>
          <p:nvPr/>
        </p:nvSpPr>
        <p:spPr bwMode="auto">
          <a:xfrm>
            <a:off x="6588126" y="1994297"/>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4</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7" name="Line 71"/>
          <p:cNvSpPr>
            <a:spLocks noChangeShapeType="1"/>
          </p:cNvSpPr>
          <p:nvPr/>
        </p:nvSpPr>
        <p:spPr bwMode="auto">
          <a:xfrm>
            <a:off x="2339976" y="1394036"/>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394036"/>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072107"/>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072107"/>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5" y="3634690"/>
            <a:ext cx="28076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19535" name="Rectangle 79"/>
          <p:cNvSpPr>
            <a:spLocks noChangeArrowheads="1"/>
          </p:cNvSpPr>
          <p:nvPr/>
        </p:nvSpPr>
        <p:spPr bwMode="auto">
          <a:xfrm>
            <a:off x="5651502" y="3634690"/>
            <a:ext cx="28076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JDBC</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691285"/>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029961"/>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735749"/>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031115"/>
            <a:ext cx="22316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4616" name="Text Box 40"/>
          <p:cNvSpPr txBox="1">
            <a:spLocks noChangeArrowheads="1"/>
          </p:cNvSpPr>
          <p:nvPr/>
        </p:nvSpPr>
        <p:spPr bwMode="auto">
          <a:xfrm>
            <a:off x="6300788" y="1611886"/>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p>
        </p:txBody>
      </p:sp>
      <p:sp>
        <p:nvSpPr>
          <p:cNvPr id="24617" name="Rectangle 41"/>
          <p:cNvSpPr>
            <a:spLocks noChangeArrowheads="1"/>
          </p:cNvSpPr>
          <p:nvPr/>
        </p:nvSpPr>
        <p:spPr bwMode="auto">
          <a:xfrm>
            <a:off x="6300789" y="3345970"/>
            <a:ext cx="22316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8" name="Text Box 42"/>
          <p:cNvSpPr txBox="1">
            <a:spLocks noChangeArrowheads="1"/>
          </p:cNvSpPr>
          <p:nvPr/>
        </p:nvSpPr>
        <p:spPr bwMode="auto">
          <a:xfrm>
            <a:off x="6300788" y="2926742"/>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4"/>
                </a:solidFill>
                <a:latin typeface="Impact" pitchFamily="34" charset="0"/>
              </a:rPr>
              <a:t>04</a:t>
            </a:r>
          </a:p>
        </p:txBody>
      </p:sp>
      <p:sp>
        <p:nvSpPr>
          <p:cNvPr id="24619" name="Rectangle 43"/>
          <p:cNvSpPr>
            <a:spLocks noChangeArrowheads="1"/>
          </p:cNvSpPr>
          <p:nvPr/>
        </p:nvSpPr>
        <p:spPr bwMode="auto">
          <a:xfrm>
            <a:off x="611559" y="3345970"/>
            <a:ext cx="22316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0" name="Text Box 44"/>
          <p:cNvSpPr txBox="1">
            <a:spLocks noChangeArrowheads="1"/>
          </p:cNvSpPr>
          <p:nvPr/>
        </p:nvSpPr>
        <p:spPr bwMode="auto">
          <a:xfrm>
            <a:off x="2363361" y="2926742"/>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grpSp>
        <p:nvGrpSpPr>
          <p:cNvPr id="24621" name="Group 45"/>
          <p:cNvGrpSpPr/>
          <p:nvPr/>
        </p:nvGrpSpPr>
        <p:grpSpPr bwMode="auto">
          <a:xfrm flipH="1">
            <a:off x="2003425" y="1724634"/>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611559" y="2037467"/>
            <a:ext cx="22316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4626" name="Text Box 50"/>
          <p:cNvSpPr txBox="1">
            <a:spLocks noChangeArrowheads="1"/>
          </p:cNvSpPr>
          <p:nvPr/>
        </p:nvSpPr>
        <p:spPr bwMode="auto">
          <a:xfrm>
            <a:off x="2400231" y="1618238"/>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p>
        </p:txBody>
      </p:sp>
      <p:sp>
        <p:nvSpPr>
          <p:cNvPr id="24627" name="Freeform 51"/>
          <p:cNvSpPr>
            <a:spLocks noEditPoints="1"/>
          </p:cNvSpPr>
          <p:nvPr/>
        </p:nvSpPr>
        <p:spPr bwMode="auto">
          <a:xfrm>
            <a:off x="2005013" y="3033137"/>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59114" y="3136356"/>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503182"/>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76433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13115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451340"/>
            <a:ext cx="657911" cy="66379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449067"/>
            <a:ext cx="657911" cy="66379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835176"/>
            <a:ext cx="102960" cy="102992"/>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2926455"/>
            <a:ext cx="99146" cy="10489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13758"/>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451340"/>
            <a:ext cx="659047" cy="66379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451340"/>
            <a:ext cx="657911" cy="66379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449067"/>
            <a:ext cx="657911" cy="66379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13758"/>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687761"/>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13758"/>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687761"/>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637749"/>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651389"/>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653662"/>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637749"/>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637749"/>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412718" y="347442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4" name="Rectangle 24"/>
          <p:cNvSpPr>
            <a:spLocks noChangeArrowheads="1"/>
          </p:cNvSpPr>
          <p:nvPr/>
        </p:nvSpPr>
        <p:spPr bwMode="auto">
          <a:xfrm>
            <a:off x="2646006" y="137026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5" name="Rectangle 24"/>
          <p:cNvSpPr>
            <a:spLocks noChangeArrowheads="1"/>
          </p:cNvSpPr>
          <p:nvPr/>
        </p:nvSpPr>
        <p:spPr bwMode="auto">
          <a:xfrm>
            <a:off x="3861988" y="347442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6" name="Rectangle 24"/>
          <p:cNvSpPr>
            <a:spLocks noChangeArrowheads="1"/>
          </p:cNvSpPr>
          <p:nvPr/>
        </p:nvSpPr>
        <p:spPr bwMode="auto">
          <a:xfrm>
            <a:off x="6277169" y="347442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7" name="Rectangle 24"/>
          <p:cNvSpPr>
            <a:spLocks noChangeArrowheads="1"/>
          </p:cNvSpPr>
          <p:nvPr/>
        </p:nvSpPr>
        <p:spPr bwMode="auto">
          <a:xfrm>
            <a:off x="5063614" y="137026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30"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640229"/>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640229"/>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653367"/>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653367"/>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54116" y="1808557"/>
            <a:ext cx="235642"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S</a:t>
            </a:r>
            <a:endParaRPr lang="zh-CN" altLang="zh-CN" sz="4000" dirty="0">
              <a:latin typeface="+mj-lt"/>
            </a:endParaRPr>
          </a:p>
        </p:txBody>
      </p:sp>
      <p:sp>
        <p:nvSpPr>
          <p:cNvPr id="7" name="Rectangle 26"/>
          <p:cNvSpPr>
            <a:spLocks noChangeArrowheads="1"/>
          </p:cNvSpPr>
          <p:nvPr/>
        </p:nvSpPr>
        <p:spPr bwMode="auto">
          <a:xfrm>
            <a:off x="4806328" y="1808557"/>
            <a:ext cx="456856"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W</a:t>
            </a:r>
            <a:endParaRPr lang="zh-CN" altLang="zh-CN" sz="4000" dirty="0">
              <a:latin typeface="+mj-lt"/>
            </a:endParaRPr>
          </a:p>
        </p:txBody>
      </p:sp>
      <p:sp>
        <p:nvSpPr>
          <p:cNvPr id="8" name="Rectangle 27"/>
          <p:cNvSpPr>
            <a:spLocks noChangeArrowheads="1"/>
          </p:cNvSpPr>
          <p:nvPr/>
        </p:nvSpPr>
        <p:spPr bwMode="auto">
          <a:xfrm>
            <a:off x="3927420" y="2761350"/>
            <a:ext cx="339837"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a:solidFill>
                  <a:srgbClr val="FFFFFF"/>
                </a:solidFill>
                <a:latin typeface="+mj-lt"/>
              </a:rPr>
              <a:t>O</a:t>
            </a:r>
            <a:endParaRPr lang="zh-CN" altLang="zh-CN" sz="4000">
              <a:latin typeface="+mj-lt"/>
            </a:endParaRPr>
          </a:p>
        </p:txBody>
      </p:sp>
      <p:sp>
        <p:nvSpPr>
          <p:cNvPr id="9" name="Rectangle 28"/>
          <p:cNvSpPr>
            <a:spLocks noChangeArrowheads="1"/>
          </p:cNvSpPr>
          <p:nvPr/>
        </p:nvSpPr>
        <p:spPr bwMode="auto">
          <a:xfrm>
            <a:off x="4929567" y="2761350"/>
            <a:ext cx="250069"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T</a:t>
            </a:r>
            <a:endParaRPr lang="zh-CN" altLang="zh-CN" sz="4000" dirty="0">
              <a:latin typeface="+mj-lt"/>
            </a:endParaRPr>
          </a:p>
        </p:txBody>
      </p:sp>
      <p:sp>
        <p:nvSpPr>
          <p:cNvPr id="14" name="椭圆 13"/>
          <p:cNvSpPr/>
          <p:nvPr/>
        </p:nvSpPr>
        <p:spPr>
          <a:xfrm>
            <a:off x="4320209" y="2384229"/>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535259"/>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406030" y="1881675"/>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Strengths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0" name="Rectangle 38"/>
          <p:cNvSpPr>
            <a:spLocks noChangeArrowheads="1"/>
          </p:cNvSpPr>
          <p:nvPr/>
        </p:nvSpPr>
        <p:spPr bwMode="auto">
          <a:xfrm>
            <a:off x="1406030" y="2995698"/>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Opportunities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1" name="Rectangle 39"/>
          <p:cNvSpPr>
            <a:spLocks noChangeArrowheads="1"/>
          </p:cNvSpPr>
          <p:nvPr/>
        </p:nvSpPr>
        <p:spPr bwMode="auto">
          <a:xfrm>
            <a:off x="5942534" y="1881675"/>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Weakness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2" name="Rectangle 40"/>
          <p:cNvSpPr>
            <a:spLocks noChangeArrowheads="1"/>
          </p:cNvSpPr>
          <p:nvPr/>
        </p:nvSpPr>
        <p:spPr bwMode="auto">
          <a:xfrm>
            <a:off x="5942534" y="2995698"/>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Threats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Line 19"/>
          <p:cNvSpPr>
            <a:spLocks noChangeShapeType="1"/>
          </p:cNvSpPr>
          <p:nvPr/>
        </p:nvSpPr>
        <p:spPr bwMode="auto">
          <a:xfrm>
            <a:off x="4364038" y="2620184"/>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4900613" y="2620184"/>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21"/>
          <p:cNvSpPr/>
          <p:nvPr/>
        </p:nvSpPr>
        <p:spPr bwMode="auto">
          <a:xfrm>
            <a:off x="3730488" y="2090466"/>
            <a:ext cx="633551" cy="1088692"/>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Freeform 22"/>
          <p:cNvSpPr/>
          <p:nvPr/>
        </p:nvSpPr>
        <p:spPr bwMode="auto">
          <a:xfrm>
            <a:off x="4900613" y="2477266"/>
            <a:ext cx="787400" cy="765411"/>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1" name="Freeform 23"/>
          <p:cNvSpPr/>
          <p:nvPr/>
        </p:nvSpPr>
        <p:spPr bwMode="auto">
          <a:xfrm>
            <a:off x="4900613" y="3565038"/>
            <a:ext cx="666750" cy="994082"/>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Freeform 24"/>
          <p:cNvSpPr/>
          <p:nvPr/>
        </p:nvSpPr>
        <p:spPr bwMode="auto">
          <a:xfrm>
            <a:off x="3756025" y="3482463"/>
            <a:ext cx="1144588" cy="627257"/>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 name="Rectangle 4"/>
          <p:cNvSpPr>
            <a:spLocks noChangeArrowheads="1"/>
          </p:cNvSpPr>
          <p:nvPr/>
        </p:nvSpPr>
        <p:spPr bwMode="auto">
          <a:xfrm>
            <a:off x="6732588" y="1370436"/>
            <a:ext cx="179985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3" name="Rectangle 5"/>
          <p:cNvSpPr>
            <a:spLocks noChangeArrowheads="1"/>
          </p:cNvSpPr>
          <p:nvPr/>
        </p:nvSpPr>
        <p:spPr bwMode="auto">
          <a:xfrm>
            <a:off x="6732588" y="3290317"/>
            <a:ext cx="179985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4" name="Rectangle 6"/>
          <p:cNvSpPr>
            <a:spLocks noChangeArrowheads="1"/>
          </p:cNvSpPr>
          <p:nvPr/>
        </p:nvSpPr>
        <p:spPr bwMode="auto">
          <a:xfrm>
            <a:off x="611560" y="1370436"/>
            <a:ext cx="1831602"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5" name="Rectangle 7"/>
          <p:cNvSpPr>
            <a:spLocks noChangeArrowheads="1"/>
          </p:cNvSpPr>
          <p:nvPr/>
        </p:nvSpPr>
        <p:spPr bwMode="auto">
          <a:xfrm>
            <a:off x="611560" y="3290317"/>
            <a:ext cx="1831602"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6" name="Freeform 8"/>
          <p:cNvSpPr/>
          <p:nvPr/>
        </p:nvSpPr>
        <p:spPr bwMode="auto">
          <a:xfrm>
            <a:off x="3779838" y="1154469"/>
            <a:ext cx="1747837" cy="1121121"/>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accent2"/>
          </a:solidFill>
          <a:ln>
            <a:noFill/>
          </a:ln>
        </p:spPr>
        <p:txBody>
          <a:bodyPr/>
          <a:lstStyle/>
          <a:p>
            <a:endParaRPr lang="zh-CN" altLang="en-US"/>
          </a:p>
        </p:txBody>
      </p:sp>
      <p:sp>
        <p:nvSpPr>
          <p:cNvPr id="22537" name="Freeform 9"/>
          <p:cNvSpPr/>
          <p:nvPr/>
        </p:nvSpPr>
        <p:spPr bwMode="auto">
          <a:xfrm>
            <a:off x="2851979" y="1354246"/>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3"/>
          </a:solidFill>
          <a:ln>
            <a:noFill/>
          </a:ln>
        </p:spPr>
        <p:txBody>
          <a:bodyPr/>
          <a:lstStyle/>
          <a:p>
            <a:endParaRPr lang="zh-CN" altLang="en-US"/>
          </a:p>
        </p:txBody>
      </p:sp>
      <p:sp>
        <p:nvSpPr>
          <p:cNvPr id="22540" name="Freeform 12"/>
          <p:cNvSpPr/>
          <p:nvPr/>
        </p:nvSpPr>
        <p:spPr bwMode="auto">
          <a:xfrm>
            <a:off x="5418139" y="1187818"/>
            <a:ext cx="517525" cy="333478"/>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3"/>
          </a:solidFill>
          <a:ln>
            <a:noFill/>
          </a:ln>
        </p:spPr>
        <p:txBody>
          <a:bodyPr/>
          <a:lstStyle/>
          <a:p>
            <a:endParaRPr lang="zh-CN" altLang="en-US"/>
          </a:p>
        </p:txBody>
      </p:sp>
      <p:sp>
        <p:nvSpPr>
          <p:cNvPr id="22541" name="Freeform 13"/>
          <p:cNvSpPr/>
          <p:nvPr/>
        </p:nvSpPr>
        <p:spPr bwMode="auto">
          <a:xfrm>
            <a:off x="2582864" y="1341852"/>
            <a:ext cx="306387" cy="19532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chemeClr val="accent2"/>
          </a:solidFill>
          <a:ln>
            <a:noFill/>
          </a:ln>
        </p:spPr>
        <p:txBody>
          <a:bodyPr/>
          <a:lstStyle/>
          <a:p>
            <a:endParaRPr lang="zh-CN" altLang="en-US"/>
          </a:p>
        </p:txBody>
      </p:sp>
      <p:sp>
        <p:nvSpPr>
          <p:cNvPr id="22542" name="Freeform 14"/>
          <p:cNvSpPr/>
          <p:nvPr/>
        </p:nvSpPr>
        <p:spPr bwMode="auto">
          <a:xfrm>
            <a:off x="2732089" y="2732932"/>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22543" name="Freeform 15"/>
          <p:cNvSpPr/>
          <p:nvPr/>
        </p:nvSpPr>
        <p:spPr bwMode="auto">
          <a:xfrm>
            <a:off x="5935664" y="2680529"/>
            <a:ext cx="388937" cy="250902"/>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2"/>
          </a:solidFill>
          <a:ln>
            <a:noFill/>
          </a:ln>
        </p:spPr>
        <p:txBody>
          <a:bodyPr/>
          <a:lstStyle/>
          <a:p>
            <a:endParaRPr lang="zh-CN" altLang="en-US"/>
          </a:p>
        </p:txBody>
      </p:sp>
      <p:sp>
        <p:nvSpPr>
          <p:cNvPr id="22544" name="Freeform 16"/>
          <p:cNvSpPr/>
          <p:nvPr/>
        </p:nvSpPr>
        <p:spPr bwMode="auto">
          <a:xfrm>
            <a:off x="2687638" y="2988598"/>
            <a:ext cx="1071562" cy="686012"/>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accent2"/>
          </a:solidFill>
          <a:ln>
            <a:noFill/>
          </a:ln>
        </p:spPr>
        <p:txBody>
          <a:bodyPr/>
          <a:lstStyle/>
          <a:p>
            <a:endParaRPr lang="zh-CN" altLang="en-US"/>
          </a:p>
        </p:txBody>
      </p:sp>
      <p:sp>
        <p:nvSpPr>
          <p:cNvPr id="22545" name="Freeform 17"/>
          <p:cNvSpPr/>
          <p:nvPr/>
        </p:nvSpPr>
        <p:spPr bwMode="auto">
          <a:xfrm>
            <a:off x="5548313" y="3141045"/>
            <a:ext cx="908050" cy="58279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22546" name="Freeform 18"/>
          <p:cNvSpPr/>
          <p:nvPr/>
        </p:nvSpPr>
        <p:spPr bwMode="auto">
          <a:xfrm>
            <a:off x="3494088" y="4041435"/>
            <a:ext cx="457200" cy="293779"/>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4"/>
          </a:solidFill>
          <a:ln>
            <a:noFill/>
          </a:ln>
        </p:spPr>
        <p:txBody>
          <a:bodyPr/>
          <a:lstStyle/>
          <a:p>
            <a:endParaRPr lang="zh-CN" altLang="en-US"/>
          </a:p>
        </p:txBody>
      </p:sp>
      <p:sp>
        <p:nvSpPr>
          <p:cNvPr id="22553" name="Freeform 25"/>
          <p:cNvSpPr/>
          <p:nvPr/>
        </p:nvSpPr>
        <p:spPr bwMode="auto">
          <a:xfrm>
            <a:off x="3448050" y="2372458"/>
            <a:ext cx="393700" cy="255666"/>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4"/>
          </a:solidFill>
          <a:ln>
            <a:noFill/>
          </a:ln>
        </p:spPr>
        <p:txBody>
          <a:bodyPr/>
          <a:lstStyle/>
          <a:p>
            <a:endParaRPr lang="zh-CN" altLang="en-US"/>
          </a:p>
        </p:txBody>
      </p:sp>
      <p:sp>
        <p:nvSpPr>
          <p:cNvPr id="22538" name="Freeform 10"/>
          <p:cNvSpPr/>
          <p:nvPr/>
        </p:nvSpPr>
        <p:spPr bwMode="auto">
          <a:xfrm>
            <a:off x="4097200" y="1818594"/>
            <a:ext cx="1327150" cy="851163"/>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22539" name="Freeform 11"/>
          <p:cNvSpPr/>
          <p:nvPr/>
        </p:nvSpPr>
        <p:spPr bwMode="auto">
          <a:xfrm>
            <a:off x="5233989" y="1626102"/>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4"/>
          </a:solidFill>
          <a:ln>
            <a:noFill/>
          </a:ln>
        </p:spPr>
        <p:txBody>
          <a:bodyPr/>
          <a:lstStyle/>
          <a:p>
            <a:endParaRPr lang="zh-CN" altLang="en-US"/>
          </a:p>
        </p:txBody>
      </p:sp>
      <p:sp>
        <p:nvSpPr>
          <p:cNvPr id="30"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3408</Words>
  <Application>Microsoft Office PowerPoint</Application>
  <PresentationFormat>全屏显示(16:9)</PresentationFormat>
  <Paragraphs>379</Paragraphs>
  <Slides>35</Slides>
  <Notes>4</Notes>
  <HiddenSlides>0</HiddenSlides>
  <MMClips>0</MMClips>
  <ScaleCrop>false</ScaleCrop>
  <HeadingPairs>
    <vt:vector size="4" baseType="variant">
      <vt:variant>
        <vt:lpstr>主题</vt:lpstr>
      </vt:variant>
      <vt:variant>
        <vt:i4>2</vt:i4>
      </vt:variant>
      <vt:variant>
        <vt:lpstr>幻灯片标题</vt:lpstr>
      </vt:variant>
      <vt:variant>
        <vt:i4>35</vt:i4>
      </vt:variant>
    </vt:vector>
  </HeadingPairs>
  <TitlesOfParts>
    <vt:vector size="3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kdc</cp:lastModifiedBy>
  <cp:revision>32</cp:revision>
  <dcterms:created xsi:type="dcterms:W3CDTF">2016-04-22T02:36:00Z</dcterms:created>
  <dcterms:modified xsi:type="dcterms:W3CDTF">2018-05-18T08:56:35Z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