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2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9b34e1d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9b34e1d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introduced functional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(Introduce class components later when we introduce state)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rendered components within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another way to render components: ReactDOM.render()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...FLAWLESS TRANSITION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a4206e08_4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a4206e08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094263c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094263c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d74f3976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d74f3976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have to have props!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to pass objects as attributes, they have to be in double braces - one set to interpolate jsx, and one set to represent the object itself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attributes are stored on props and are accessed using dot notation.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3251038c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3251038c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3251038c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3251038c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One-way data flow means you can only get information from the parent component (in the form of props)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REACT.JS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SHALOM MATHEW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535775" y="4073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Rendering</a:t>
            </a:r>
            <a:endParaRPr sz="2400"/>
          </a:p>
        </p:txBody>
      </p:sp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535775" y="1175350"/>
            <a:ext cx="6752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Components are rendered on the DOM using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ReactDOM.render(&lt;App /&gt;,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document.getElementById(‘root’))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&lt;App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the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base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component. Let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’s break this down...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act.png"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535775" y="4073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ReactDOM.render() </a:t>
            </a:r>
            <a:endParaRPr sz="2400"/>
          </a:p>
        </p:txBody>
      </p:sp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535775" y="1175350"/>
            <a:ext cx="8019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ReactDOM.render()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takes in two arguments: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base Reac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component t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o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be rendered (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the entry point to the app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Where the component will be rendered (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the HTML element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act.png"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11975" y="2496850"/>
            <a:ext cx="4595700" cy="21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1" i="1" lang="en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in our index.html file:</a:t>
            </a:r>
            <a:endParaRPr b="1" i="1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rgbClr val="00D5D5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1"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"my-app-container"</a:t>
            </a:r>
            <a:r>
              <a:rPr b="1" lang="en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b="1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1" i="1" lang="en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back in React-land:</a:t>
            </a:r>
            <a:endParaRPr b="1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ReactDOM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b="1" lang="en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1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rgbClr val="00D5D5"/>
                </a:solidFill>
                <a:latin typeface="Consolas"/>
                <a:ea typeface="Consolas"/>
                <a:cs typeface="Consolas"/>
                <a:sym typeface="Consolas"/>
              </a:rPr>
              <a:t>Welcome</a:t>
            </a:r>
            <a:r>
              <a:rPr b="1"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/&gt;,</a:t>
            </a:r>
            <a:endParaRPr b="1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1"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1"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"my-app-container"</a:t>
            </a:r>
            <a:r>
              <a:rPr b="1"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4294967295" type="title"/>
          </p:nvPr>
        </p:nvSpPr>
        <p:spPr>
          <a:xfrm>
            <a:off x="396150" y="272625"/>
            <a:ext cx="6281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Props with Components </a:t>
            </a:r>
            <a:endParaRPr sz="2400"/>
          </a:p>
        </p:txBody>
      </p:sp>
      <p:sp>
        <p:nvSpPr>
          <p:cNvPr id="89" name="Google Shape;89;p17"/>
          <p:cNvSpPr txBox="1"/>
          <p:nvPr>
            <p:ph idx="4294967295" type="title"/>
          </p:nvPr>
        </p:nvSpPr>
        <p:spPr>
          <a:xfrm>
            <a:off x="396150" y="1040625"/>
            <a:ext cx="8351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Props are how we pass data from a parent component to a child component!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latin typeface="Lato"/>
                <a:ea typeface="Lato"/>
                <a:cs typeface="Lato"/>
                <a:sym typeface="Lato"/>
              </a:rPr>
              <a:t>They contain information the component can use in its logic and/or rendering. 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Props are declared on the component you want to pass them into to.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And then inside of the child component, can be access through function arguments.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**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PROPS ARE IMMUTABLE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** so don’t try to change or reassign them!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act.png"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+ CSS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4294967295" type="title"/>
          </p:nvPr>
        </p:nvSpPr>
        <p:spPr>
          <a:xfrm>
            <a:off x="524970" y="409925"/>
            <a:ext cx="55992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React + CSS</a:t>
            </a:r>
            <a:endParaRPr sz="2400"/>
          </a:p>
        </p:txBody>
      </p:sp>
      <p:pic>
        <p:nvPicPr>
          <p:cNvPr descr="react.png"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4294967295" type="title"/>
          </p:nvPr>
        </p:nvSpPr>
        <p:spPr>
          <a:xfrm>
            <a:off x="524975" y="1042850"/>
            <a:ext cx="8390400" cy="21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Quick note about React and CSS.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CSS stands for Cascading Style Sheets and is how you tell HTML to have a certain “look” - color, position on the page, etc.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are not going into it too much, but project-wise, the styles are defined in file with .css extension. 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