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Roboto Slab"/>
      <p:regular r:id="rId48"/>
      <p:bold r:id="rId49"/>
    </p:embeddedFont>
    <p:embeddedFont>
      <p:font typeface="Istok Web"/>
      <p:regular r:id="rId50"/>
      <p:bold r:id="rId51"/>
      <p:italic r:id="rId52"/>
      <p:boldItalic r:id="rId53"/>
    </p:embeddedFont>
    <p:embeddedFont>
      <p:font typeface="Roboto"/>
      <p:regular r:id="rId54"/>
      <p:bold r:id="rId55"/>
      <p:italic r:id="rId56"/>
      <p:boldItalic r:id="rId57"/>
    </p:embeddedFont>
    <p:embeddedFont>
      <p:font typeface="Pacifico"/>
      <p:regular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400">
          <p15:clr>
            <a:srgbClr val="9AA0A6"/>
          </p15:clr>
        </p15:guide>
        <p15:guide id="2" orient="horz" pos="27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400"/>
        <p:guide pos="277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Slab-regular.fntdata"/><Relationship Id="rId47" Type="http://schemas.openxmlformats.org/officeDocument/2006/relationships/slide" Target="slides/slide42.xml"/><Relationship Id="rId49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IstokWeb-bold.fntdata"/><Relationship Id="rId50" Type="http://schemas.openxmlformats.org/officeDocument/2006/relationships/font" Target="fonts/IstokWeb-regular.fntdata"/><Relationship Id="rId53" Type="http://schemas.openxmlformats.org/officeDocument/2006/relationships/font" Target="fonts/IstokWeb-boldItalic.fntdata"/><Relationship Id="rId52" Type="http://schemas.openxmlformats.org/officeDocument/2006/relationships/font" Target="fonts/IstokWeb-italic.fntdata"/><Relationship Id="rId11" Type="http://schemas.openxmlformats.org/officeDocument/2006/relationships/slide" Target="slides/slide6.xml"/><Relationship Id="rId55" Type="http://schemas.openxmlformats.org/officeDocument/2006/relationships/font" Target="fonts/Roboto-bold.fntdata"/><Relationship Id="rId10" Type="http://schemas.openxmlformats.org/officeDocument/2006/relationships/slide" Target="slides/slide5.xml"/><Relationship Id="rId54" Type="http://schemas.openxmlformats.org/officeDocument/2006/relationships/font" Target="fonts/Roboto-regular.fntdata"/><Relationship Id="rId13" Type="http://schemas.openxmlformats.org/officeDocument/2006/relationships/slide" Target="slides/slide8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7.xml"/><Relationship Id="rId56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Pacific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3" name="Shape 3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4" name="Google Shape;3964;g89ec3391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5" name="Google Shape;3965;g89ec3391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3" name="Shape 4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" name="Google Shape;4044;gdee76fd46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5" name="Google Shape;4045;gdee76fd46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1" name="Shape 4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2" name="Google Shape;4052;gdee76fd46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3" name="Google Shape;4053;gdee76fd46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8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gdee76fd46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0" name="Google Shape;4060;gdee76fd46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5" name="Shape 4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6" name="Google Shape;4066;gdee76fd46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7" name="Google Shape;4067;gdee76fd46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3" name="Shape 4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4" name="Google Shape;4074;gdee76fd46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5" name="Google Shape;4075;gdee76fd46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1" name="Shape 4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2" name="Google Shape;4082;gdee76fd46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3" name="Google Shape;4083;gdee76fd46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Jesse Garrett created the 5 planes (or elements). </a:t>
            </a:r>
            <a:r>
              <a:rPr lang="en"/>
              <a:t>Overtime</a:t>
            </a:r>
            <a:r>
              <a:rPr lang="en"/>
              <a:t> people have adapted </a:t>
            </a:r>
            <a:r>
              <a:rPr lang="en"/>
              <a:t>them into different visuals such as the UX iceberg shown here.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9" name="Shape 4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0" name="Google Shape;4090;gdee76fd46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1" name="Google Shape;4091;gdee76fd46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8" name="Shape 4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Google Shape;4099;gdee76fd46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0" name="Google Shape;4100;gdee76fd46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4" name="Shape 4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5" name="Google Shape;4145;gdee76fd46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6" name="Google Shape;4146;gdee76fd46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1" name="Shape 4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2" name="Google Shape;4152;gdee76fd46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3" name="Google Shape;4153;gdee76fd46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1" name="Shape 3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2" name="Google Shape;3972;g944380d3de_0_1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3" name="Google Shape;3973;g944380d3de_0_1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9" name="Shape 4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0" name="Google Shape;4160;gdee76fd46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1" name="Google Shape;4161;gdee76fd46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7" name="Shape 4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8" name="Google Shape;4168;gdee76fd46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9" name="Google Shape;4169;gdee76fd46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9" name="Shape 4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0" name="Google Shape;4180;gdee76fd46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1" name="Google Shape;4181;gdee76fd46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7" name="Shape 4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" name="Google Shape;4188;gdee76fd46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9" name="Google Shape;4189;gdee76fd46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6" name="Shape 4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7" name="Google Shape;4197;gdee76fd46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8" name="Google Shape;4198;gdee76fd46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4" name="Shape 4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5" name="Google Shape;4205;gdee76fd46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6" name="Google Shape;4206;gdee76fd46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3" name="Shape 4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4" name="Google Shape;4214;gdee76fd46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5" name="Google Shape;4215;gdee76fd46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2" name="Shape 4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3" name="Google Shape;4223;gdee76fd46b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4" name="Google Shape;4224;gdee76fd46b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0" name="Shape 4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1" name="Google Shape;4231;gdee76fd46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2" name="Google Shape;4232;gdee76fd46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9" name="Shape 4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0" name="Google Shape;4240;gdee76fd46b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1" name="Google Shape;4241;gdee76fd46b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7" name="Shape 3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8" name="Google Shape;3978;gdabec7dfb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9" name="Google Shape;3979;gdabec7df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7" name="Shape 4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8" name="Google Shape;4248;gdee76fd46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9" name="Google Shape;4249;gdee76fd46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6" name="Shape 4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7" name="Google Shape;4257;gdee76fd46b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8" name="Google Shape;4258;gdee76fd46b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4" name="Shape 4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5" name="Google Shape;4265;gdee76fd46b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6" name="Google Shape;4266;gdee76fd46b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2" name="Shape 4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3" name="Google Shape;4273;gdee76fd46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4" name="Google Shape;4274;gdee76fd46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0" name="Shape 4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1" name="Google Shape;4281;gdee76fd46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2" name="Google Shape;4282;gdee76fd46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8" name="Shape 4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gdee76fd46b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0" name="Google Shape;4290;gdee76fd46b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5" name="Shape 4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6" name="Google Shape;4296;gdee76fd46b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7" name="Google Shape;4297;gdee76fd46b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3" name="Shape 4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4" name="Google Shape;4304;gdee76fd46b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5" name="Google Shape;4305;gdee76fd46b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0" name="Shape 4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" name="Google Shape;4341;gdee76fd46b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2" name="Google Shape;4342;gdee76fd46b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0" name="Shape 4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1" name="Google Shape;4351;gdee76fd46b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2" name="Google Shape;4352;gdee76fd46b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3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8958649ebf_4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8958649ebf_4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8" name="Shape 4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9" name="Google Shape;4359;gdee76fd46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0" name="Google Shape;4360;gdee76fd46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4" name="Shape 4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5" name="Google Shape;4365;g8958649eb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6" name="Google Shape;4366;g8958649eb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2" name="Shape 4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3" name="Google Shape;4373;g8958649ebf_4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4" name="Google Shape;4374;g8958649ebf_4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4" name="Shape 3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" name="Google Shape;3995;g92f94e7ad7_1_2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6" name="Google Shape;3996;g92f94e7ad7_1_2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0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d806f173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d806f173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8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8b7328c4fd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8b7328c4fd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7" name="Shape 4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8" name="Google Shape;4028;gdee76fd46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9" name="Google Shape;4029;gdee76fd46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5" name="Shape 4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6" name="Google Shape;4036;gdee76fd46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7" name="Google Shape;4037;gdee76fd46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3275100" cy="5143500"/>
          </a:xfrm>
          <a:prstGeom prst="rect">
            <a:avLst/>
          </a:prstGeom>
          <a:solidFill>
            <a:srgbClr val="F95A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-4" y="2777442"/>
            <a:ext cx="1671850" cy="2366050"/>
            <a:chOff x="93327" y="75513"/>
            <a:chExt cx="2511793" cy="3554763"/>
          </a:xfrm>
        </p:grpSpPr>
        <p:sp>
          <p:nvSpPr>
            <p:cNvPr id="11" name="Google Shape;11;p2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"/>
          <p:cNvSpPr/>
          <p:nvPr/>
        </p:nvSpPr>
        <p:spPr>
          <a:xfrm>
            <a:off x="686443" y="865625"/>
            <a:ext cx="3956400" cy="3717300"/>
          </a:xfrm>
          <a:prstGeom prst="rect">
            <a:avLst/>
          </a:prstGeom>
          <a:solidFill>
            <a:srgbClr val="F95A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"/>
          <p:cNvSpPr/>
          <p:nvPr/>
        </p:nvSpPr>
        <p:spPr>
          <a:xfrm>
            <a:off x="539500" y="713225"/>
            <a:ext cx="3956400" cy="3717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"/>
          <p:cNvSpPr/>
          <p:nvPr/>
        </p:nvSpPr>
        <p:spPr>
          <a:xfrm flipH="1">
            <a:off x="534555" y="3142248"/>
            <a:ext cx="2855700" cy="815100"/>
          </a:xfrm>
          <a:prstGeom prst="rect">
            <a:avLst/>
          </a:prstGeom>
          <a:solidFill>
            <a:srgbClr val="C2C2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"/>
          <p:cNvSpPr/>
          <p:nvPr/>
        </p:nvSpPr>
        <p:spPr>
          <a:xfrm flipH="1">
            <a:off x="375463" y="2995915"/>
            <a:ext cx="2855700" cy="815100"/>
          </a:xfrm>
          <a:prstGeom prst="rect">
            <a:avLst/>
          </a:prstGeom>
          <a:solidFill>
            <a:srgbClr val="F95A61"/>
          </a:solidFill>
          <a:ln cap="flat" cmpd="sng" w="2857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2"/>
          <p:cNvGrpSpPr/>
          <p:nvPr/>
        </p:nvGrpSpPr>
        <p:grpSpPr>
          <a:xfrm>
            <a:off x="7472146" y="-8"/>
            <a:ext cx="1671850" cy="2366050"/>
            <a:chOff x="93327" y="75513"/>
            <a:chExt cx="2511793" cy="3554763"/>
          </a:xfrm>
        </p:grpSpPr>
        <p:sp>
          <p:nvSpPr>
            <p:cNvPr id="148" name="Google Shape;148;p2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2"/>
          <p:cNvSpPr txBox="1"/>
          <p:nvPr>
            <p:ph type="ctrTitle"/>
          </p:nvPr>
        </p:nvSpPr>
        <p:spPr>
          <a:xfrm>
            <a:off x="892475" y="1033400"/>
            <a:ext cx="3275100" cy="176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3600"/>
              <a:buNone/>
              <a:defRPr b="1" sz="3600">
                <a:solidFill>
                  <a:srgbClr val="F95A6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b="1" sz="5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b="1" sz="5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b="1" sz="5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b="1" sz="5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b="1" sz="5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b="1" sz="5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b="1" sz="5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b="1"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1" name="Google Shape;281;p2"/>
          <p:cNvSpPr txBox="1"/>
          <p:nvPr>
            <p:ph idx="1" type="subTitle"/>
          </p:nvPr>
        </p:nvSpPr>
        <p:spPr>
          <a:xfrm>
            <a:off x="892475" y="3029100"/>
            <a:ext cx="22602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95A61"/>
        </a:solidFill>
      </p:bgPr>
    </p:bg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0" name="Google Shape;1560;p11"/>
          <p:cNvGrpSpPr/>
          <p:nvPr/>
        </p:nvGrpSpPr>
        <p:grpSpPr>
          <a:xfrm>
            <a:off x="-4" y="-8"/>
            <a:ext cx="1671850" cy="2366050"/>
            <a:chOff x="93327" y="75513"/>
            <a:chExt cx="2511793" cy="3554763"/>
          </a:xfrm>
        </p:grpSpPr>
        <p:sp>
          <p:nvSpPr>
            <p:cNvPr id="1561" name="Google Shape;1561;p11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1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1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1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1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1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1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1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1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1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1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1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1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1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1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1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1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1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1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1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1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1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1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1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1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1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1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1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1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1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1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1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1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1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1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1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1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1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1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1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1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1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1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1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1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1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1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1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1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1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1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1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1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1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1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1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1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1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1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1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1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1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1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1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1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1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1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1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1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1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1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1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1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1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1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1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1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1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1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1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1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1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1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1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1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1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1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1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1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1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1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1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1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1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1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1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1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1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1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1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1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1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1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1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1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11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11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1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1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11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3" name="Google Shape;1693;p11"/>
          <p:cNvGrpSpPr/>
          <p:nvPr/>
        </p:nvGrpSpPr>
        <p:grpSpPr>
          <a:xfrm>
            <a:off x="7472146" y="2777567"/>
            <a:ext cx="1671850" cy="2366050"/>
            <a:chOff x="93327" y="75513"/>
            <a:chExt cx="2511793" cy="3554763"/>
          </a:xfrm>
        </p:grpSpPr>
        <p:sp>
          <p:nvSpPr>
            <p:cNvPr id="1694" name="Google Shape;1694;p11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1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11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11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11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11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11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11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11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11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1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1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11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11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11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1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1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1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1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1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1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1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1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11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11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1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1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1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1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1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1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1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1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1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1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1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1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1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11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11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1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1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11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11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1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1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1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1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1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1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1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1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1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1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1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1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1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1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6" name="Google Shape;1826;p11"/>
          <p:cNvSpPr/>
          <p:nvPr/>
        </p:nvSpPr>
        <p:spPr>
          <a:xfrm>
            <a:off x="1737973" y="865625"/>
            <a:ext cx="6368100" cy="3717000"/>
          </a:xfrm>
          <a:prstGeom prst="rect">
            <a:avLst/>
          </a:prstGeom>
          <a:solidFill>
            <a:srgbClr val="C2C2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11"/>
          <p:cNvSpPr/>
          <p:nvPr/>
        </p:nvSpPr>
        <p:spPr>
          <a:xfrm>
            <a:off x="1565400" y="713225"/>
            <a:ext cx="6368100" cy="3717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11"/>
          <p:cNvSpPr txBox="1"/>
          <p:nvPr>
            <p:ph type="title"/>
          </p:nvPr>
        </p:nvSpPr>
        <p:spPr>
          <a:xfrm>
            <a:off x="2293000" y="1615950"/>
            <a:ext cx="4889700" cy="19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F95A61"/>
        </a:solidFill>
      </p:bgPr>
    </p:bg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0" name="Google Shape;1830;p12"/>
          <p:cNvGrpSpPr/>
          <p:nvPr/>
        </p:nvGrpSpPr>
        <p:grpSpPr>
          <a:xfrm>
            <a:off x="-4" y="2777442"/>
            <a:ext cx="1671850" cy="2366050"/>
            <a:chOff x="93327" y="75513"/>
            <a:chExt cx="2511793" cy="3554763"/>
          </a:xfrm>
        </p:grpSpPr>
        <p:sp>
          <p:nvSpPr>
            <p:cNvPr id="1831" name="Google Shape;1831;p12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12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12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12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12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12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12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12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12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12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12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12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12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12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12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12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12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12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12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12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12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12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12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12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12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12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12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12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12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12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12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12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12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12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12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12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12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12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12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12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12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12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12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12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12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12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12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12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12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12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12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12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12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12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12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12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12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12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12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12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12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12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12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12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12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12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12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12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12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12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12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12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12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12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12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12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12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12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12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12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3" name="Google Shape;1963;p12"/>
          <p:cNvSpPr/>
          <p:nvPr/>
        </p:nvSpPr>
        <p:spPr>
          <a:xfrm>
            <a:off x="2575875" y="865975"/>
            <a:ext cx="4730400" cy="37257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12"/>
          <p:cNvSpPr/>
          <p:nvPr/>
        </p:nvSpPr>
        <p:spPr>
          <a:xfrm>
            <a:off x="1983875" y="713225"/>
            <a:ext cx="5158800" cy="3725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95A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5" name="Google Shape;1965;p12"/>
          <p:cNvGrpSpPr/>
          <p:nvPr/>
        </p:nvGrpSpPr>
        <p:grpSpPr>
          <a:xfrm>
            <a:off x="7472146" y="-8"/>
            <a:ext cx="1671850" cy="2366050"/>
            <a:chOff x="93327" y="75513"/>
            <a:chExt cx="2511793" cy="3554763"/>
          </a:xfrm>
        </p:grpSpPr>
        <p:sp>
          <p:nvSpPr>
            <p:cNvPr id="1966" name="Google Shape;1966;p12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12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12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12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12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12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12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12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12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12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12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12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12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12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12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12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12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12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12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12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12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12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12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12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12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12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12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12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12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12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12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12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12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12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12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12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12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12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12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12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12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12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12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12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12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12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12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12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12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12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12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12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12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12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12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12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12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12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12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12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12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12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12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12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12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12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12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12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12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12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12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12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12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12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12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12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12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12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12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12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12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12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12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12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12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12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12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12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12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12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12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12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12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12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12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12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12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12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12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12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12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12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12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12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12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12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12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12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12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12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12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12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12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12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12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12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12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12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12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12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12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12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12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12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12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12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12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12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12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12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12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12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8" name="Google Shape;2098;p12"/>
          <p:cNvSpPr txBox="1"/>
          <p:nvPr>
            <p:ph type="title"/>
          </p:nvPr>
        </p:nvSpPr>
        <p:spPr>
          <a:xfrm>
            <a:off x="2758975" y="865975"/>
            <a:ext cx="3532500" cy="7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4800"/>
              <a:buNone/>
              <a:defRPr b="1" sz="4800">
                <a:solidFill>
                  <a:srgbClr val="F95A6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99" name="Google Shape;2099;p12"/>
          <p:cNvSpPr txBox="1"/>
          <p:nvPr>
            <p:ph idx="1" type="subTitle"/>
          </p:nvPr>
        </p:nvSpPr>
        <p:spPr>
          <a:xfrm>
            <a:off x="2758975" y="1608975"/>
            <a:ext cx="3532500" cy="13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2"/>
        </a:solidFill>
      </p:bgPr>
    </p:bg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1" name="Google Shape;2101;p13"/>
          <p:cNvGrpSpPr/>
          <p:nvPr/>
        </p:nvGrpSpPr>
        <p:grpSpPr>
          <a:xfrm>
            <a:off x="7472146" y="-8"/>
            <a:ext cx="1671850" cy="2366050"/>
            <a:chOff x="93327" y="75513"/>
            <a:chExt cx="2511793" cy="3554763"/>
          </a:xfrm>
        </p:grpSpPr>
        <p:sp>
          <p:nvSpPr>
            <p:cNvPr id="2102" name="Google Shape;2102;p13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13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13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13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13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13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13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13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13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13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13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13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13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13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13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13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13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13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13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13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13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13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13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13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13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13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13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13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13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13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13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13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13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13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13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13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13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13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13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13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13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13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13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13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13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13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13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13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13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13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13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13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13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13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13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13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13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13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13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13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13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13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13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13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13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13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13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13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13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13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13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13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13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13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13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13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13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13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13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13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13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13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13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13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13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13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13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13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13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13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13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13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13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13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13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13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13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13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13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13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13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13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13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13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13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13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13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13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13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13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13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13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13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13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13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13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13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13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13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13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13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13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13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13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13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13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13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13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13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13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13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13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4" name="Google Shape;2234;p13"/>
          <p:cNvSpPr/>
          <p:nvPr/>
        </p:nvSpPr>
        <p:spPr>
          <a:xfrm>
            <a:off x="1737973" y="865625"/>
            <a:ext cx="6368100" cy="3717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5" name="Google Shape;2235;p13"/>
          <p:cNvSpPr/>
          <p:nvPr/>
        </p:nvSpPr>
        <p:spPr>
          <a:xfrm>
            <a:off x="1565400" y="713225"/>
            <a:ext cx="6368100" cy="37170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6" name="Google Shape;2236;p13"/>
          <p:cNvSpPr/>
          <p:nvPr/>
        </p:nvSpPr>
        <p:spPr>
          <a:xfrm flipH="1">
            <a:off x="3513791" y="3237025"/>
            <a:ext cx="2648700" cy="50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7" name="Google Shape;2237;p13"/>
          <p:cNvSpPr/>
          <p:nvPr/>
        </p:nvSpPr>
        <p:spPr>
          <a:xfrm flipH="1">
            <a:off x="3439045" y="3146603"/>
            <a:ext cx="2648700" cy="503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8" name="Google Shape;2238;p13"/>
          <p:cNvSpPr/>
          <p:nvPr/>
        </p:nvSpPr>
        <p:spPr>
          <a:xfrm>
            <a:off x="-5075" y="0"/>
            <a:ext cx="544500" cy="5143500"/>
          </a:xfrm>
          <a:prstGeom prst="rect">
            <a:avLst/>
          </a:prstGeom>
          <a:solidFill>
            <a:srgbClr val="F95A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9" name="Google Shape;2239;p13"/>
          <p:cNvSpPr txBox="1"/>
          <p:nvPr>
            <p:ph idx="1" type="subTitle"/>
          </p:nvPr>
        </p:nvSpPr>
        <p:spPr>
          <a:xfrm>
            <a:off x="2686500" y="1546813"/>
            <a:ext cx="4153800" cy="14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240" name="Google Shape;2240;p13"/>
          <p:cNvSpPr txBox="1"/>
          <p:nvPr>
            <p:ph type="title"/>
          </p:nvPr>
        </p:nvSpPr>
        <p:spPr>
          <a:xfrm>
            <a:off x="3512325" y="3204888"/>
            <a:ext cx="24921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4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p14"/>
          <p:cNvSpPr/>
          <p:nvPr/>
        </p:nvSpPr>
        <p:spPr>
          <a:xfrm>
            <a:off x="150" y="150"/>
            <a:ext cx="3275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3" name="Google Shape;2243;p14"/>
          <p:cNvGrpSpPr/>
          <p:nvPr/>
        </p:nvGrpSpPr>
        <p:grpSpPr>
          <a:xfrm>
            <a:off x="-4" y="2777442"/>
            <a:ext cx="1671850" cy="2366050"/>
            <a:chOff x="93327" y="75513"/>
            <a:chExt cx="2511793" cy="3554763"/>
          </a:xfrm>
        </p:grpSpPr>
        <p:sp>
          <p:nvSpPr>
            <p:cNvPr id="2244" name="Google Shape;2244;p14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14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14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14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14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14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14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14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14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14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14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14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14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14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14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14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14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14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14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14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14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14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14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14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14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14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14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14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14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14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14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14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14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14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14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14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14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14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14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14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14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14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14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14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14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14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14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14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14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14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14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14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14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14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14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14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14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14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14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14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14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14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14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14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14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14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14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14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14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14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14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14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14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14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14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14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14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14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14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14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14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14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14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14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14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14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14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14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14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14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14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14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14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14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14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14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14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14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14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14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14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14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14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14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14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14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14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14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14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14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14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14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14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14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14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14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14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14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14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14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14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14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14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14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14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14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14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14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14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14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14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14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6" name="Google Shape;2376;p14"/>
          <p:cNvGrpSpPr/>
          <p:nvPr/>
        </p:nvGrpSpPr>
        <p:grpSpPr>
          <a:xfrm>
            <a:off x="7472146" y="2797492"/>
            <a:ext cx="1671850" cy="2366050"/>
            <a:chOff x="93327" y="75513"/>
            <a:chExt cx="2511793" cy="3554763"/>
          </a:xfrm>
        </p:grpSpPr>
        <p:sp>
          <p:nvSpPr>
            <p:cNvPr id="2377" name="Google Shape;2377;p14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14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14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14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14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14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14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14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14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14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14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14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14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14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14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14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14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14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14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14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14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14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14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14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14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14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14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14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14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14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14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14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14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14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14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14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14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14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14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14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14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14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14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14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14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14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14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14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14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14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14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14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14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14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14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14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14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14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14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14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14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14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14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14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14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14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14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14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14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14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14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14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14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14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14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14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14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14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14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14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14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14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14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14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14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14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14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14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14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14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14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14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14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14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14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14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14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14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14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14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14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14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14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14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14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14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14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14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14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14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14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14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14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14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14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14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14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14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14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14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14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14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14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14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14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14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14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14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14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14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14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14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9" name="Google Shape;2509;p14"/>
          <p:cNvSpPr/>
          <p:nvPr/>
        </p:nvSpPr>
        <p:spPr>
          <a:xfrm>
            <a:off x="872400" y="1760249"/>
            <a:ext cx="7551600" cy="18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0" name="Google Shape;2510;p14"/>
          <p:cNvSpPr/>
          <p:nvPr/>
        </p:nvSpPr>
        <p:spPr>
          <a:xfrm>
            <a:off x="720000" y="1581149"/>
            <a:ext cx="7551600" cy="18096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1" name="Google Shape;2511;p14"/>
          <p:cNvSpPr txBox="1"/>
          <p:nvPr>
            <p:ph hasCustomPrompt="1" type="title"/>
          </p:nvPr>
        </p:nvSpPr>
        <p:spPr>
          <a:xfrm>
            <a:off x="1104875" y="1852950"/>
            <a:ext cx="6781800" cy="7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Roboto Slab"/>
              <a:buNone/>
              <a:defRPr b="1" sz="72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Roboto Slab"/>
              <a:buNone/>
              <a:defRPr b="1" sz="72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Roboto Slab"/>
              <a:buNone/>
              <a:defRPr b="1" sz="72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Roboto Slab"/>
              <a:buNone/>
              <a:defRPr b="1" sz="72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Roboto Slab"/>
              <a:buNone/>
              <a:defRPr b="1" sz="72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Roboto Slab"/>
              <a:buNone/>
              <a:defRPr b="1" sz="72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Roboto Slab"/>
              <a:buNone/>
              <a:defRPr b="1" sz="72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Roboto Slab"/>
              <a:buNone/>
              <a:defRPr b="1" sz="72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t>xx%</a:t>
            </a:r>
          </a:p>
        </p:txBody>
      </p:sp>
      <p:sp>
        <p:nvSpPr>
          <p:cNvPr id="2512" name="Google Shape;2512;p14"/>
          <p:cNvSpPr txBox="1"/>
          <p:nvPr>
            <p:ph idx="1" type="subTitle"/>
          </p:nvPr>
        </p:nvSpPr>
        <p:spPr>
          <a:xfrm>
            <a:off x="2171700" y="2764950"/>
            <a:ext cx="4648200" cy="611700"/>
          </a:xfrm>
          <a:prstGeom prst="rect">
            <a:avLst/>
          </a:prstGeom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95A61"/>
        </a:solidFill>
      </p:bgPr>
    </p:bg>
    <p:spTree>
      <p:nvGrpSpPr>
        <p:cNvPr id="2513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_1">
    <p:bg>
      <p:bgPr>
        <a:solidFill>
          <a:schemeClr val="accent2"/>
        </a:solidFill>
      </p:bgPr>
    </p:bg>
    <p:spTree>
      <p:nvGrpSpPr>
        <p:cNvPr id="2514" name="Shape 2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5" name="Google Shape;2515;p16"/>
          <p:cNvGrpSpPr/>
          <p:nvPr/>
        </p:nvGrpSpPr>
        <p:grpSpPr>
          <a:xfrm>
            <a:off x="7472146" y="2777442"/>
            <a:ext cx="1671850" cy="2366050"/>
            <a:chOff x="93327" y="75513"/>
            <a:chExt cx="2511793" cy="3554763"/>
          </a:xfrm>
        </p:grpSpPr>
        <p:sp>
          <p:nvSpPr>
            <p:cNvPr id="2516" name="Google Shape;2516;p16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16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16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16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16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16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16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16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16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16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16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16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16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16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16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16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16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16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16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16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16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16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16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16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16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16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16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16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16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16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16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16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16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16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16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16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16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16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16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16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16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16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16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16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16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16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16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16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16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16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16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16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16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16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16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16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16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16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16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16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16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16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16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16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16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16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16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16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16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16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16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16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16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16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16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16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16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16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16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16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16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16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16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16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16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16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16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16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16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16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16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16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16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16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16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16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16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16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16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16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16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16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16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16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16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16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16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16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16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16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16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16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16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16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16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16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16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16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16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16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16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16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16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16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16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16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16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16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16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16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16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16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8" name="Google Shape;2648;p16"/>
          <p:cNvGrpSpPr/>
          <p:nvPr/>
        </p:nvGrpSpPr>
        <p:grpSpPr>
          <a:xfrm>
            <a:off x="960014" y="708150"/>
            <a:ext cx="7755978" cy="3869400"/>
            <a:chOff x="1193300" y="708150"/>
            <a:chExt cx="7411350" cy="3869400"/>
          </a:xfrm>
        </p:grpSpPr>
        <p:sp>
          <p:nvSpPr>
            <p:cNvPr id="2649" name="Google Shape;2649;p16"/>
            <p:cNvSpPr/>
            <p:nvPr/>
          </p:nvSpPr>
          <p:spPr>
            <a:xfrm>
              <a:off x="1345550" y="860550"/>
              <a:ext cx="7259100" cy="3717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16"/>
            <p:cNvSpPr/>
            <p:nvPr/>
          </p:nvSpPr>
          <p:spPr>
            <a:xfrm>
              <a:off x="1193300" y="708150"/>
              <a:ext cx="7259100" cy="3717000"/>
            </a:xfrm>
            <a:prstGeom prst="rect">
              <a:avLst/>
            </a:prstGeom>
            <a:solidFill>
              <a:schemeClr val="accent4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1" name="Google Shape;2651;p16"/>
          <p:cNvSpPr/>
          <p:nvPr/>
        </p:nvSpPr>
        <p:spPr>
          <a:xfrm>
            <a:off x="-5075" y="0"/>
            <a:ext cx="544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2" name="Google Shape;2652;p16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53" name="Google Shape;2653;p16"/>
          <p:cNvSpPr txBox="1"/>
          <p:nvPr>
            <p:ph idx="2" type="ctrTitle"/>
          </p:nvPr>
        </p:nvSpPr>
        <p:spPr>
          <a:xfrm>
            <a:off x="1143475" y="1418113"/>
            <a:ext cx="23163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54" name="Google Shape;2654;p16"/>
          <p:cNvSpPr txBox="1"/>
          <p:nvPr>
            <p:ph idx="1" type="subTitle"/>
          </p:nvPr>
        </p:nvSpPr>
        <p:spPr>
          <a:xfrm>
            <a:off x="1143413" y="1747888"/>
            <a:ext cx="2316300" cy="5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55" name="Google Shape;2655;p16"/>
          <p:cNvSpPr txBox="1"/>
          <p:nvPr>
            <p:ph hasCustomPrompt="1" idx="3" type="title"/>
          </p:nvPr>
        </p:nvSpPr>
        <p:spPr>
          <a:xfrm>
            <a:off x="1639200" y="1087563"/>
            <a:ext cx="1324800" cy="330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6" name="Google Shape;2656;p16"/>
          <p:cNvSpPr txBox="1"/>
          <p:nvPr>
            <p:ph idx="4" type="ctrTitle"/>
          </p:nvPr>
        </p:nvSpPr>
        <p:spPr>
          <a:xfrm>
            <a:off x="1143425" y="3139363"/>
            <a:ext cx="23163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57" name="Google Shape;2657;p16"/>
          <p:cNvSpPr txBox="1"/>
          <p:nvPr>
            <p:ph idx="5" type="subTitle"/>
          </p:nvPr>
        </p:nvSpPr>
        <p:spPr>
          <a:xfrm>
            <a:off x="1143399" y="3488288"/>
            <a:ext cx="2316300" cy="5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58" name="Google Shape;2658;p16"/>
          <p:cNvSpPr txBox="1"/>
          <p:nvPr>
            <p:ph hasCustomPrompt="1" idx="6" type="title"/>
          </p:nvPr>
        </p:nvSpPr>
        <p:spPr>
          <a:xfrm>
            <a:off x="1639175" y="2790475"/>
            <a:ext cx="1324800" cy="3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9" name="Google Shape;2659;p16"/>
          <p:cNvSpPr txBox="1"/>
          <p:nvPr>
            <p:ph idx="7" type="ctrTitle"/>
          </p:nvPr>
        </p:nvSpPr>
        <p:spPr>
          <a:xfrm>
            <a:off x="3600175" y="1418113"/>
            <a:ext cx="23163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60" name="Google Shape;2660;p16"/>
          <p:cNvSpPr txBox="1"/>
          <p:nvPr>
            <p:ph idx="8" type="subTitle"/>
          </p:nvPr>
        </p:nvSpPr>
        <p:spPr>
          <a:xfrm>
            <a:off x="3600175" y="1747888"/>
            <a:ext cx="2316300" cy="5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61" name="Google Shape;2661;p16"/>
          <p:cNvSpPr txBox="1"/>
          <p:nvPr>
            <p:ph hasCustomPrompt="1" idx="9" type="title"/>
          </p:nvPr>
        </p:nvSpPr>
        <p:spPr>
          <a:xfrm>
            <a:off x="4095950" y="1087563"/>
            <a:ext cx="1324800" cy="330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62" name="Google Shape;2662;p16"/>
          <p:cNvSpPr txBox="1"/>
          <p:nvPr>
            <p:ph idx="13" type="ctrTitle"/>
          </p:nvPr>
        </p:nvSpPr>
        <p:spPr>
          <a:xfrm>
            <a:off x="3600179" y="3139363"/>
            <a:ext cx="23163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63" name="Google Shape;2663;p16"/>
          <p:cNvSpPr txBox="1"/>
          <p:nvPr>
            <p:ph idx="14" type="subTitle"/>
          </p:nvPr>
        </p:nvSpPr>
        <p:spPr>
          <a:xfrm>
            <a:off x="3600163" y="3488263"/>
            <a:ext cx="2316300" cy="5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64" name="Google Shape;2664;p16"/>
          <p:cNvSpPr txBox="1"/>
          <p:nvPr>
            <p:ph hasCustomPrompt="1" idx="15" type="title"/>
          </p:nvPr>
        </p:nvSpPr>
        <p:spPr>
          <a:xfrm>
            <a:off x="4095930" y="2790462"/>
            <a:ext cx="1324800" cy="3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65" name="Google Shape;2665;p16"/>
          <p:cNvSpPr txBox="1"/>
          <p:nvPr>
            <p:ph idx="16" type="ctrTitle"/>
          </p:nvPr>
        </p:nvSpPr>
        <p:spPr>
          <a:xfrm>
            <a:off x="6056925" y="1418113"/>
            <a:ext cx="23163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66" name="Google Shape;2666;p16"/>
          <p:cNvSpPr txBox="1"/>
          <p:nvPr>
            <p:ph idx="17" type="subTitle"/>
          </p:nvPr>
        </p:nvSpPr>
        <p:spPr>
          <a:xfrm>
            <a:off x="6056900" y="1747888"/>
            <a:ext cx="2316300" cy="5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67" name="Google Shape;2667;p16"/>
          <p:cNvSpPr txBox="1"/>
          <p:nvPr>
            <p:ph hasCustomPrompt="1" idx="18" type="title"/>
          </p:nvPr>
        </p:nvSpPr>
        <p:spPr>
          <a:xfrm>
            <a:off x="6552675" y="1087563"/>
            <a:ext cx="1324800" cy="330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68" name="Google Shape;2668;p16"/>
          <p:cNvSpPr txBox="1"/>
          <p:nvPr>
            <p:ph idx="19" type="ctrTitle"/>
          </p:nvPr>
        </p:nvSpPr>
        <p:spPr>
          <a:xfrm>
            <a:off x="6056946" y="3139363"/>
            <a:ext cx="23163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69" name="Google Shape;2669;p16"/>
          <p:cNvSpPr txBox="1"/>
          <p:nvPr>
            <p:ph idx="20" type="subTitle"/>
          </p:nvPr>
        </p:nvSpPr>
        <p:spPr>
          <a:xfrm>
            <a:off x="6056925" y="3488263"/>
            <a:ext cx="2316300" cy="5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70" name="Google Shape;2670;p16"/>
          <p:cNvSpPr txBox="1"/>
          <p:nvPr>
            <p:ph hasCustomPrompt="1" idx="21" type="title"/>
          </p:nvPr>
        </p:nvSpPr>
        <p:spPr>
          <a:xfrm>
            <a:off x="6552697" y="2790475"/>
            <a:ext cx="1324800" cy="3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18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TITLE_1_1_2">
    <p:bg>
      <p:bgPr>
        <a:solidFill>
          <a:schemeClr val="accent2"/>
        </a:solidFill>
      </p:bgPr>
    </p:bg>
    <p:spTree>
      <p:nvGrpSpPr>
        <p:cNvPr id="267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2" name="Google Shape;2672;p17"/>
          <p:cNvGrpSpPr/>
          <p:nvPr/>
        </p:nvGrpSpPr>
        <p:grpSpPr>
          <a:xfrm>
            <a:off x="7472146" y="2777442"/>
            <a:ext cx="1671850" cy="2366050"/>
            <a:chOff x="93327" y="75513"/>
            <a:chExt cx="2511793" cy="3554763"/>
          </a:xfrm>
        </p:grpSpPr>
        <p:sp>
          <p:nvSpPr>
            <p:cNvPr id="2673" name="Google Shape;2673;p17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17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17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17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17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17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17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17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17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17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17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17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17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17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17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17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17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17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17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17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17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17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17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17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17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17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17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17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17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17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17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17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17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17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17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17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17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17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17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17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17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17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17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17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17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17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17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17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17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17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17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17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17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17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17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17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17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17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17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17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17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17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17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17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17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17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17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17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17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17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17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17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17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17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17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17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17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17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17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17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17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17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17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17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17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17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17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17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17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17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17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17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17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17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17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17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17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17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17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17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17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17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17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17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17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17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17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17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17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17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17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17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17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17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17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17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17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17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17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17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17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17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17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17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17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17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17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17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17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17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17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17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5" name="Google Shape;2805;p17"/>
          <p:cNvSpPr/>
          <p:nvPr/>
        </p:nvSpPr>
        <p:spPr>
          <a:xfrm>
            <a:off x="4095641" y="865625"/>
            <a:ext cx="4582500" cy="37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6" name="Google Shape;2806;p17"/>
          <p:cNvSpPr/>
          <p:nvPr/>
        </p:nvSpPr>
        <p:spPr>
          <a:xfrm>
            <a:off x="3932996" y="713225"/>
            <a:ext cx="4582500" cy="37170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7" name="Google Shape;2807;p17"/>
          <p:cNvSpPr txBox="1"/>
          <p:nvPr>
            <p:ph idx="1" type="subTitle"/>
          </p:nvPr>
        </p:nvSpPr>
        <p:spPr>
          <a:xfrm>
            <a:off x="4128270" y="1185900"/>
            <a:ext cx="16965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808" name="Google Shape;2808;p17"/>
          <p:cNvSpPr txBox="1"/>
          <p:nvPr>
            <p:ph idx="2" type="subTitle"/>
          </p:nvPr>
        </p:nvSpPr>
        <p:spPr>
          <a:xfrm>
            <a:off x="4128270" y="3251312"/>
            <a:ext cx="16965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809" name="Google Shape;2809;p17"/>
          <p:cNvSpPr txBox="1"/>
          <p:nvPr>
            <p:ph idx="3" type="subTitle"/>
          </p:nvPr>
        </p:nvSpPr>
        <p:spPr>
          <a:xfrm>
            <a:off x="6629740" y="1185900"/>
            <a:ext cx="16965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810" name="Google Shape;2810;p17"/>
          <p:cNvSpPr txBox="1"/>
          <p:nvPr>
            <p:ph idx="4" type="subTitle"/>
          </p:nvPr>
        </p:nvSpPr>
        <p:spPr>
          <a:xfrm>
            <a:off x="6629740" y="3251312"/>
            <a:ext cx="16965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811" name="Google Shape;2811;p17"/>
          <p:cNvSpPr txBox="1"/>
          <p:nvPr>
            <p:ph idx="5" type="subTitle"/>
          </p:nvPr>
        </p:nvSpPr>
        <p:spPr>
          <a:xfrm>
            <a:off x="3521100" y="539275"/>
            <a:ext cx="1459800" cy="4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12" name="Google Shape;2812;p17"/>
          <p:cNvSpPr txBox="1"/>
          <p:nvPr>
            <p:ph idx="6" type="subTitle"/>
          </p:nvPr>
        </p:nvSpPr>
        <p:spPr>
          <a:xfrm>
            <a:off x="3521100" y="2618562"/>
            <a:ext cx="1459800" cy="4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13" name="Google Shape;2813;p17"/>
          <p:cNvSpPr txBox="1"/>
          <p:nvPr>
            <p:ph idx="7" type="subTitle"/>
          </p:nvPr>
        </p:nvSpPr>
        <p:spPr>
          <a:xfrm>
            <a:off x="6022569" y="539275"/>
            <a:ext cx="1459800" cy="4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14" name="Google Shape;2814;p17"/>
          <p:cNvSpPr txBox="1"/>
          <p:nvPr>
            <p:ph idx="8" type="subTitle"/>
          </p:nvPr>
        </p:nvSpPr>
        <p:spPr>
          <a:xfrm>
            <a:off x="6022569" y="2618562"/>
            <a:ext cx="1459800" cy="4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15" name="Google Shape;2815;p17"/>
          <p:cNvSpPr/>
          <p:nvPr/>
        </p:nvSpPr>
        <p:spPr>
          <a:xfrm>
            <a:off x="-5075" y="0"/>
            <a:ext cx="544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6" name="Google Shape;2816;p17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18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2">
  <p:cSld name="TITLE_1_1_2_1">
    <p:bg>
      <p:bgPr>
        <a:solidFill>
          <a:schemeClr val="accent2"/>
        </a:solidFill>
      </p:bgPr>
    </p:bg>
    <p:spTree>
      <p:nvGrpSpPr>
        <p:cNvPr id="2817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8" name="Google Shape;2818;p18"/>
          <p:cNvGrpSpPr/>
          <p:nvPr/>
        </p:nvGrpSpPr>
        <p:grpSpPr>
          <a:xfrm>
            <a:off x="7472146" y="-8"/>
            <a:ext cx="1671850" cy="2366050"/>
            <a:chOff x="93327" y="75513"/>
            <a:chExt cx="2511793" cy="3554763"/>
          </a:xfrm>
        </p:grpSpPr>
        <p:sp>
          <p:nvSpPr>
            <p:cNvPr id="2819" name="Google Shape;2819;p18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18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18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18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18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18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18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18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18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18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18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18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18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18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18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18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18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18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18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18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18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18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18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18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18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18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18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18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18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18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18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18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18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18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18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18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18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18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18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18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18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18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18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18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18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18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18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18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18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18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18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18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18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18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18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18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18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18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18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18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18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18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18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18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18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18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18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18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18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18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18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18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18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18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18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18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18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18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18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18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18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18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18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18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18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18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18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18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18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18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18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18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18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18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18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18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18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18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18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18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18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18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18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18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18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18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18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18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18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18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18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18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18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18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18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18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18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18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18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18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18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18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18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18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18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18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18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18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18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18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18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18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1" name="Google Shape;2951;p18"/>
          <p:cNvSpPr/>
          <p:nvPr/>
        </p:nvSpPr>
        <p:spPr>
          <a:xfrm>
            <a:off x="-5075" y="0"/>
            <a:ext cx="544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2" name="Google Shape;2952;p18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53" name="Google Shape;2953;p18"/>
          <p:cNvSpPr/>
          <p:nvPr/>
        </p:nvSpPr>
        <p:spPr>
          <a:xfrm>
            <a:off x="4095641" y="865625"/>
            <a:ext cx="4582500" cy="37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4" name="Google Shape;2954;p18"/>
          <p:cNvSpPr/>
          <p:nvPr/>
        </p:nvSpPr>
        <p:spPr>
          <a:xfrm>
            <a:off x="3932996" y="713225"/>
            <a:ext cx="4582500" cy="37170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18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1_1_2_1_1">
    <p:spTree>
      <p:nvGrpSpPr>
        <p:cNvPr id="2955" name="Shape 2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6" name="Google Shape;2956;p19"/>
          <p:cNvGrpSpPr/>
          <p:nvPr/>
        </p:nvGrpSpPr>
        <p:grpSpPr>
          <a:xfrm>
            <a:off x="-194733" y="3389400"/>
            <a:ext cx="5689964" cy="1393100"/>
            <a:chOff x="-194733" y="3389400"/>
            <a:chExt cx="5689964" cy="1393100"/>
          </a:xfrm>
        </p:grpSpPr>
        <p:sp>
          <p:nvSpPr>
            <p:cNvPr id="2957" name="Google Shape;2957;p19"/>
            <p:cNvSpPr/>
            <p:nvPr/>
          </p:nvSpPr>
          <p:spPr>
            <a:xfrm flipH="1">
              <a:off x="-38570" y="3601400"/>
              <a:ext cx="5533800" cy="11811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9"/>
            <p:cNvSpPr/>
            <p:nvPr/>
          </p:nvSpPr>
          <p:spPr>
            <a:xfrm flipH="1">
              <a:off x="-194733" y="3389400"/>
              <a:ext cx="5533800" cy="1181100"/>
            </a:xfrm>
            <a:prstGeom prst="rect">
              <a:avLst/>
            </a:prstGeom>
            <a:solidFill>
              <a:srgbClr val="F95A61"/>
            </a:solidFill>
            <a:ln cap="flat" cmpd="sng" w="2857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9" name="Google Shape;2959;p19"/>
          <p:cNvSpPr txBox="1"/>
          <p:nvPr>
            <p:ph type="title"/>
          </p:nvPr>
        </p:nvSpPr>
        <p:spPr>
          <a:xfrm>
            <a:off x="720000" y="3389400"/>
            <a:ext cx="4271100" cy="11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27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18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_1_1">
    <p:bg>
      <p:bgPr>
        <a:solidFill>
          <a:schemeClr val="accent2"/>
        </a:solidFill>
      </p:bgPr>
    </p:bg>
    <p:spTree>
      <p:nvGrpSpPr>
        <p:cNvPr id="2960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1" name="Google Shape;2961;p20"/>
          <p:cNvGrpSpPr/>
          <p:nvPr/>
        </p:nvGrpSpPr>
        <p:grpSpPr>
          <a:xfrm>
            <a:off x="7472146" y="-8"/>
            <a:ext cx="1671850" cy="2366050"/>
            <a:chOff x="93327" y="75513"/>
            <a:chExt cx="2511793" cy="3554763"/>
          </a:xfrm>
        </p:grpSpPr>
        <p:sp>
          <p:nvSpPr>
            <p:cNvPr id="2962" name="Google Shape;2962;p20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20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20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20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20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20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20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20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20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20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20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20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20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20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20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20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20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20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20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20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20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20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20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20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20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20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20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20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20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20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20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20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20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20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20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20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20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20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20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20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20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20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20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20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20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20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20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20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20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20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20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20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20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20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20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20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20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20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20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20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20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20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20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20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20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20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20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20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20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20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20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20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20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20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20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20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20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20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20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20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20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20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20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20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20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20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20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20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20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20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20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20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20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20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20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20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20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20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20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20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20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20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20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20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20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20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20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20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20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20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20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20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20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20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20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20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20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20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20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20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20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20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20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20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20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20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20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20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20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20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20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20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4" name="Google Shape;3094;p20"/>
          <p:cNvGrpSpPr/>
          <p:nvPr/>
        </p:nvGrpSpPr>
        <p:grpSpPr>
          <a:xfrm>
            <a:off x="960014" y="708150"/>
            <a:ext cx="7755978" cy="3869400"/>
            <a:chOff x="1193300" y="708150"/>
            <a:chExt cx="7411350" cy="3869400"/>
          </a:xfrm>
        </p:grpSpPr>
        <p:sp>
          <p:nvSpPr>
            <p:cNvPr id="3095" name="Google Shape;3095;p20"/>
            <p:cNvSpPr/>
            <p:nvPr/>
          </p:nvSpPr>
          <p:spPr>
            <a:xfrm>
              <a:off x="1345550" y="860550"/>
              <a:ext cx="7259100" cy="3717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20"/>
            <p:cNvSpPr/>
            <p:nvPr/>
          </p:nvSpPr>
          <p:spPr>
            <a:xfrm>
              <a:off x="1193300" y="708150"/>
              <a:ext cx="7259100" cy="3717000"/>
            </a:xfrm>
            <a:prstGeom prst="rect">
              <a:avLst/>
            </a:prstGeom>
            <a:solidFill>
              <a:schemeClr val="accent4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7" name="Google Shape;3097;p20"/>
          <p:cNvGrpSpPr/>
          <p:nvPr/>
        </p:nvGrpSpPr>
        <p:grpSpPr>
          <a:xfrm>
            <a:off x="3808050" y="2281900"/>
            <a:ext cx="1892051" cy="594122"/>
            <a:chOff x="3808100" y="2281900"/>
            <a:chExt cx="1892051" cy="594122"/>
          </a:xfrm>
        </p:grpSpPr>
        <p:sp>
          <p:nvSpPr>
            <p:cNvPr id="3098" name="Google Shape;3098;p20"/>
            <p:cNvSpPr/>
            <p:nvPr/>
          </p:nvSpPr>
          <p:spPr>
            <a:xfrm flipH="1">
              <a:off x="3907951" y="2372322"/>
              <a:ext cx="1792200" cy="503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20"/>
            <p:cNvSpPr/>
            <p:nvPr/>
          </p:nvSpPr>
          <p:spPr>
            <a:xfrm flipH="1">
              <a:off x="3808100" y="2281900"/>
              <a:ext cx="1792200" cy="503700"/>
            </a:xfrm>
            <a:prstGeom prst="rect">
              <a:avLst/>
            </a:prstGeom>
            <a:solidFill>
              <a:schemeClr val="accent2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0" name="Google Shape;3100;p20"/>
          <p:cNvGrpSpPr/>
          <p:nvPr/>
        </p:nvGrpSpPr>
        <p:grpSpPr>
          <a:xfrm>
            <a:off x="1411350" y="2281900"/>
            <a:ext cx="1892051" cy="594122"/>
            <a:chOff x="1411350" y="2281900"/>
            <a:chExt cx="1892051" cy="594122"/>
          </a:xfrm>
        </p:grpSpPr>
        <p:sp>
          <p:nvSpPr>
            <p:cNvPr id="3101" name="Google Shape;3101;p20"/>
            <p:cNvSpPr/>
            <p:nvPr/>
          </p:nvSpPr>
          <p:spPr>
            <a:xfrm flipH="1">
              <a:off x="1511201" y="2372322"/>
              <a:ext cx="1792200" cy="503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20"/>
            <p:cNvSpPr/>
            <p:nvPr/>
          </p:nvSpPr>
          <p:spPr>
            <a:xfrm flipH="1">
              <a:off x="1411350" y="2281900"/>
              <a:ext cx="1792200" cy="503700"/>
            </a:xfrm>
            <a:prstGeom prst="rect">
              <a:avLst/>
            </a:prstGeom>
            <a:solidFill>
              <a:schemeClr val="accent2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3" name="Google Shape;3103;p20"/>
          <p:cNvGrpSpPr/>
          <p:nvPr/>
        </p:nvGrpSpPr>
        <p:grpSpPr>
          <a:xfrm>
            <a:off x="6204850" y="2281900"/>
            <a:ext cx="1892051" cy="594122"/>
            <a:chOff x="6204850" y="2281900"/>
            <a:chExt cx="1892051" cy="594122"/>
          </a:xfrm>
        </p:grpSpPr>
        <p:sp>
          <p:nvSpPr>
            <p:cNvPr id="3104" name="Google Shape;3104;p20"/>
            <p:cNvSpPr/>
            <p:nvPr/>
          </p:nvSpPr>
          <p:spPr>
            <a:xfrm flipH="1">
              <a:off x="6304701" y="2372322"/>
              <a:ext cx="1792200" cy="503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20"/>
            <p:cNvSpPr/>
            <p:nvPr/>
          </p:nvSpPr>
          <p:spPr>
            <a:xfrm flipH="1">
              <a:off x="6204850" y="2281900"/>
              <a:ext cx="1792200" cy="503700"/>
            </a:xfrm>
            <a:prstGeom prst="rect">
              <a:avLst/>
            </a:prstGeom>
            <a:solidFill>
              <a:schemeClr val="accent2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6" name="Google Shape;3106;p20"/>
          <p:cNvSpPr txBox="1"/>
          <p:nvPr>
            <p:ph idx="1" type="subTitle"/>
          </p:nvPr>
        </p:nvSpPr>
        <p:spPr>
          <a:xfrm>
            <a:off x="1411300" y="3015750"/>
            <a:ext cx="18921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107" name="Google Shape;3107;p20"/>
          <p:cNvSpPr/>
          <p:nvPr/>
        </p:nvSpPr>
        <p:spPr>
          <a:xfrm>
            <a:off x="-5075" y="0"/>
            <a:ext cx="544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8" name="Google Shape;3108;p20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09" name="Google Shape;3109;p20"/>
          <p:cNvSpPr txBox="1"/>
          <p:nvPr>
            <p:ph idx="2" type="subTitle"/>
          </p:nvPr>
        </p:nvSpPr>
        <p:spPr>
          <a:xfrm>
            <a:off x="1459358" y="2403100"/>
            <a:ext cx="1696200" cy="2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110" name="Google Shape;3110;p20"/>
          <p:cNvSpPr txBox="1"/>
          <p:nvPr>
            <p:ph idx="3" type="subTitle"/>
          </p:nvPr>
        </p:nvSpPr>
        <p:spPr>
          <a:xfrm>
            <a:off x="3808000" y="3015750"/>
            <a:ext cx="18921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111" name="Google Shape;3111;p20"/>
          <p:cNvSpPr txBox="1"/>
          <p:nvPr>
            <p:ph idx="4" type="subTitle"/>
          </p:nvPr>
        </p:nvSpPr>
        <p:spPr>
          <a:xfrm>
            <a:off x="3856109" y="2403100"/>
            <a:ext cx="1696200" cy="2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112" name="Google Shape;3112;p20"/>
          <p:cNvSpPr txBox="1"/>
          <p:nvPr>
            <p:ph idx="5" type="subTitle"/>
          </p:nvPr>
        </p:nvSpPr>
        <p:spPr>
          <a:xfrm>
            <a:off x="6204700" y="3015750"/>
            <a:ext cx="18921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113" name="Google Shape;3113;p20"/>
          <p:cNvSpPr txBox="1"/>
          <p:nvPr>
            <p:ph idx="6" type="subTitle"/>
          </p:nvPr>
        </p:nvSpPr>
        <p:spPr>
          <a:xfrm>
            <a:off x="6252859" y="2403100"/>
            <a:ext cx="1696200" cy="2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18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"/>
          <p:cNvSpPr/>
          <p:nvPr/>
        </p:nvSpPr>
        <p:spPr>
          <a:xfrm>
            <a:off x="150" y="150"/>
            <a:ext cx="3275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4" name="Google Shape;284;p3"/>
          <p:cNvGrpSpPr/>
          <p:nvPr/>
        </p:nvGrpSpPr>
        <p:grpSpPr>
          <a:xfrm>
            <a:off x="-4" y="2777442"/>
            <a:ext cx="1671850" cy="2366050"/>
            <a:chOff x="93327" y="75513"/>
            <a:chExt cx="2511793" cy="3554763"/>
          </a:xfrm>
        </p:grpSpPr>
        <p:sp>
          <p:nvSpPr>
            <p:cNvPr id="285" name="Google Shape;285;p3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3"/>
          <p:cNvSpPr/>
          <p:nvPr/>
        </p:nvSpPr>
        <p:spPr>
          <a:xfrm>
            <a:off x="686543" y="865625"/>
            <a:ext cx="3956400" cy="371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"/>
          <p:cNvSpPr/>
          <p:nvPr/>
        </p:nvSpPr>
        <p:spPr>
          <a:xfrm>
            <a:off x="539600" y="713225"/>
            <a:ext cx="3956400" cy="37173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"/>
          <p:cNvSpPr/>
          <p:nvPr/>
        </p:nvSpPr>
        <p:spPr>
          <a:xfrm flipH="1">
            <a:off x="534555" y="3142248"/>
            <a:ext cx="2855700" cy="81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"/>
          <p:cNvSpPr/>
          <p:nvPr/>
        </p:nvSpPr>
        <p:spPr>
          <a:xfrm flipH="1">
            <a:off x="375463" y="2995915"/>
            <a:ext cx="2855700" cy="8151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"/>
          <p:cNvSpPr txBox="1"/>
          <p:nvPr>
            <p:ph type="ctrTitle"/>
          </p:nvPr>
        </p:nvSpPr>
        <p:spPr>
          <a:xfrm>
            <a:off x="722100" y="1671900"/>
            <a:ext cx="25125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2" name="Google Shape;422;p3"/>
          <p:cNvSpPr txBox="1"/>
          <p:nvPr>
            <p:ph idx="1" type="subTitle"/>
          </p:nvPr>
        </p:nvSpPr>
        <p:spPr>
          <a:xfrm>
            <a:off x="722100" y="3102425"/>
            <a:ext cx="2538600" cy="6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23" name="Google Shape;423;p3"/>
          <p:cNvSpPr txBox="1"/>
          <p:nvPr>
            <p:ph hasCustomPrompt="1" idx="2" type="title"/>
          </p:nvPr>
        </p:nvSpPr>
        <p:spPr>
          <a:xfrm>
            <a:off x="722100" y="941825"/>
            <a:ext cx="2512500" cy="73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Slab"/>
              <a:buNone/>
              <a:defRPr b="1" sz="36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">
  <p:cSld name="TITLE_1_1_1_1_1">
    <p:bg>
      <p:bgPr>
        <a:solidFill>
          <a:schemeClr val="lt1"/>
        </a:solidFill>
      </p:bgPr>
    </p:bg>
    <p:spTree>
      <p:nvGrpSpPr>
        <p:cNvPr id="3114" name="Shape 3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5" name="Google Shape;3115;p21"/>
          <p:cNvGrpSpPr/>
          <p:nvPr/>
        </p:nvGrpSpPr>
        <p:grpSpPr>
          <a:xfrm>
            <a:off x="7472146" y="2777442"/>
            <a:ext cx="1671850" cy="2366050"/>
            <a:chOff x="93327" y="75513"/>
            <a:chExt cx="2511793" cy="3554763"/>
          </a:xfrm>
        </p:grpSpPr>
        <p:sp>
          <p:nvSpPr>
            <p:cNvPr id="3116" name="Google Shape;3116;p21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21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21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21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21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21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21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21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21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21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21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21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21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21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21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21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21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21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21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21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21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21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21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21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21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21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21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21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21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21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21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21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21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21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21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21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21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21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21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21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21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21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21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21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21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21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21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21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21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21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21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21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21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21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21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21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21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21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21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21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21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21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21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21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21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21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21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21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21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21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21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21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21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21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21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21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21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21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21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21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21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21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21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21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21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21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21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21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21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21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21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21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21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21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21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21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21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21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21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21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21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21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21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21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21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21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21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21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21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21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21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21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21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21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21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21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21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21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21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21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21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21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21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21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21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21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21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21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21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21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21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21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8" name="Google Shape;3248;p21"/>
          <p:cNvGrpSpPr/>
          <p:nvPr/>
        </p:nvGrpSpPr>
        <p:grpSpPr>
          <a:xfrm>
            <a:off x="960014" y="708150"/>
            <a:ext cx="7755978" cy="3869400"/>
            <a:chOff x="1193300" y="708150"/>
            <a:chExt cx="7411350" cy="3869400"/>
          </a:xfrm>
        </p:grpSpPr>
        <p:sp>
          <p:nvSpPr>
            <p:cNvPr id="3249" name="Google Shape;3249;p21"/>
            <p:cNvSpPr/>
            <p:nvPr/>
          </p:nvSpPr>
          <p:spPr>
            <a:xfrm>
              <a:off x="1345550" y="860550"/>
              <a:ext cx="7259100" cy="3717000"/>
            </a:xfrm>
            <a:prstGeom prst="rect">
              <a:avLst/>
            </a:prstGeom>
            <a:solidFill>
              <a:srgbClr val="F95A61"/>
            </a:solidFill>
            <a:ln cap="flat" cmpd="sng" w="38100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21"/>
            <p:cNvSpPr/>
            <p:nvPr/>
          </p:nvSpPr>
          <p:spPr>
            <a:xfrm>
              <a:off x="1193300" y="708150"/>
              <a:ext cx="7259100" cy="37170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1" name="Google Shape;3251;p21"/>
          <p:cNvSpPr/>
          <p:nvPr/>
        </p:nvSpPr>
        <p:spPr>
          <a:xfrm>
            <a:off x="-5075" y="0"/>
            <a:ext cx="544500" cy="5143500"/>
          </a:xfrm>
          <a:prstGeom prst="rect">
            <a:avLst/>
          </a:prstGeom>
          <a:solidFill>
            <a:srgbClr val="F95A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2" name="Google Shape;3252;p21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TITLE_1_1_1_1_1_2">
    <p:bg>
      <p:bgPr>
        <a:solidFill>
          <a:schemeClr val="lt1"/>
        </a:solidFill>
      </p:bgPr>
    </p:bg>
    <p:spTree>
      <p:nvGrpSpPr>
        <p:cNvPr id="3253" name="Shape 3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4" name="Google Shape;3254;p22"/>
          <p:cNvGrpSpPr/>
          <p:nvPr/>
        </p:nvGrpSpPr>
        <p:grpSpPr>
          <a:xfrm>
            <a:off x="7472146" y="2777442"/>
            <a:ext cx="1671850" cy="2366050"/>
            <a:chOff x="93327" y="75513"/>
            <a:chExt cx="2511793" cy="3554763"/>
          </a:xfrm>
        </p:grpSpPr>
        <p:sp>
          <p:nvSpPr>
            <p:cNvPr id="3255" name="Google Shape;3255;p22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22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22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22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22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22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22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22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22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22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22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22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22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22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22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22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22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22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22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22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22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22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22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22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22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22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22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22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22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22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22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22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22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22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22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22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22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22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22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22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22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22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22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22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22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22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22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22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22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22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22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22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22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22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22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22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22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22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22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22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22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22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22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22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22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22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22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22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22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22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22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22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22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22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22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22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22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22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22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22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22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22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22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22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22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22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22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22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22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22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22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22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22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22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22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22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22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22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22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22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22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22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22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22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22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22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22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22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22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22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22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22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22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22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22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22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22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22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22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22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22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22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22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22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22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22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22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22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22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22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22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22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7" name="Google Shape;3387;p22"/>
          <p:cNvSpPr/>
          <p:nvPr/>
        </p:nvSpPr>
        <p:spPr>
          <a:xfrm>
            <a:off x="-5075" y="0"/>
            <a:ext cx="544500" cy="5143500"/>
          </a:xfrm>
          <a:prstGeom prst="rect">
            <a:avLst/>
          </a:prstGeom>
          <a:solidFill>
            <a:srgbClr val="F95A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8" name="Google Shape;3388;p22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9" name="Google Shape;3389;p22"/>
          <p:cNvSpPr txBox="1"/>
          <p:nvPr>
            <p:ph idx="1" type="subTitle"/>
          </p:nvPr>
        </p:nvSpPr>
        <p:spPr>
          <a:xfrm>
            <a:off x="1480251" y="994525"/>
            <a:ext cx="2934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90" name="Google Shape;3390;p22"/>
          <p:cNvSpPr txBox="1"/>
          <p:nvPr>
            <p:ph idx="2" type="subTitle"/>
          </p:nvPr>
        </p:nvSpPr>
        <p:spPr>
          <a:xfrm>
            <a:off x="1482276" y="1289800"/>
            <a:ext cx="29340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91" name="Google Shape;3391;p22"/>
          <p:cNvSpPr txBox="1"/>
          <p:nvPr>
            <p:ph idx="3" type="subTitle"/>
          </p:nvPr>
        </p:nvSpPr>
        <p:spPr>
          <a:xfrm>
            <a:off x="5094001" y="994525"/>
            <a:ext cx="2934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92" name="Google Shape;3392;p22"/>
          <p:cNvSpPr txBox="1"/>
          <p:nvPr>
            <p:ph idx="4" type="subTitle"/>
          </p:nvPr>
        </p:nvSpPr>
        <p:spPr>
          <a:xfrm>
            <a:off x="5096026" y="1289800"/>
            <a:ext cx="29340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18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3">
  <p:cSld name="TITLE_1_1_1_1_1_1_2">
    <p:bg>
      <p:bgPr>
        <a:solidFill>
          <a:schemeClr val="accent2"/>
        </a:solidFill>
      </p:bgPr>
    </p:bg>
    <p:spTree>
      <p:nvGrpSpPr>
        <p:cNvPr id="3393" name="Shape 3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4" name="Google Shape;3394;p23"/>
          <p:cNvSpPr/>
          <p:nvPr/>
        </p:nvSpPr>
        <p:spPr>
          <a:xfrm>
            <a:off x="-5075" y="0"/>
            <a:ext cx="544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5" name="Google Shape;3395;p23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3396" name="Google Shape;3396;p23"/>
          <p:cNvGrpSpPr/>
          <p:nvPr/>
        </p:nvGrpSpPr>
        <p:grpSpPr>
          <a:xfrm>
            <a:off x="7472146" y="-8"/>
            <a:ext cx="1671850" cy="2366050"/>
            <a:chOff x="93327" y="75513"/>
            <a:chExt cx="2511793" cy="3554763"/>
          </a:xfrm>
        </p:grpSpPr>
        <p:sp>
          <p:nvSpPr>
            <p:cNvPr id="3397" name="Google Shape;3397;p23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23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23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23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23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23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23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23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23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23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23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23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23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23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23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23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23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23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23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23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23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23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23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23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23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23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23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23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23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23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23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23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23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23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23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23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23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23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23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23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23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23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23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23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23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23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23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23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23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23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23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23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23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23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23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23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23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23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23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23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23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23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23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23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23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23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23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23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23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23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23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23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23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23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23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23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23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23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23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23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23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23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23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23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23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23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23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23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23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23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23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23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23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23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23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23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23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23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23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23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23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23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23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23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23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23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23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23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23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23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23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23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23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23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23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23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23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23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23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23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23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23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23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23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23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23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23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23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23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23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23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23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1618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subtitle">
  <p:cSld name="TITLE_1_1_1_1_1_1_1_1_1_1_1">
    <p:spTree>
      <p:nvGrpSpPr>
        <p:cNvPr id="3529" name="Shape 3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0" name="Google Shape;3530;p24"/>
          <p:cNvSpPr/>
          <p:nvPr/>
        </p:nvSpPr>
        <p:spPr>
          <a:xfrm>
            <a:off x="686675" y="865625"/>
            <a:ext cx="5476500" cy="99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1" name="Google Shape;3531;p24"/>
          <p:cNvGrpSpPr/>
          <p:nvPr/>
        </p:nvGrpSpPr>
        <p:grpSpPr>
          <a:xfrm>
            <a:off x="7472146" y="2797492"/>
            <a:ext cx="1671850" cy="2366050"/>
            <a:chOff x="93327" y="75513"/>
            <a:chExt cx="2511793" cy="3554763"/>
          </a:xfrm>
        </p:grpSpPr>
        <p:sp>
          <p:nvSpPr>
            <p:cNvPr id="3532" name="Google Shape;3532;p24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24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24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24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24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24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24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24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24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24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24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24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24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24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24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24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24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24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24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24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24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24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24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24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24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24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24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24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24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24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24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24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24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24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24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24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24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24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24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24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24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24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24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24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24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24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24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24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24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24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24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24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24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24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24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24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24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24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24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24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24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24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24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24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24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24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24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24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24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24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24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24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24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24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24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24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24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24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24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24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24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24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24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24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24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24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24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24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24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24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24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24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24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24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24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24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24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24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24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24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24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24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24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24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24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24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24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24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24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24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24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24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24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24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24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24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24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24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24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24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24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24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24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24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24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24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24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24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24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24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24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24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4" name="Google Shape;3664;p24"/>
          <p:cNvSpPr/>
          <p:nvPr/>
        </p:nvSpPr>
        <p:spPr>
          <a:xfrm>
            <a:off x="534275" y="713225"/>
            <a:ext cx="5476500" cy="9981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5" name="Google Shape;3665;p24"/>
          <p:cNvSpPr txBox="1"/>
          <p:nvPr>
            <p:ph hasCustomPrompt="1" type="title"/>
          </p:nvPr>
        </p:nvSpPr>
        <p:spPr>
          <a:xfrm>
            <a:off x="1219413" y="803800"/>
            <a:ext cx="3045600" cy="7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b="1"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9pPr>
          </a:lstStyle>
          <a:p>
            <a:r>
              <a:t>xx%</a:t>
            </a:r>
          </a:p>
        </p:txBody>
      </p:sp>
      <p:sp>
        <p:nvSpPr>
          <p:cNvPr id="3666" name="Google Shape;3666;p24"/>
          <p:cNvSpPr/>
          <p:nvPr/>
        </p:nvSpPr>
        <p:spPr>
          <a:xfrm>
            <a:off x="-5075" y="0"/>
            <a:ext cx="544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7" name="Google Shape;3667;p24"/>
          <p:cNvSpPr txBox="1"/>
          <p:nvPr>
            <p:ph idx="2"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68" name="Google Shape;3668;p24"/>
          <p:cNvSpPr/>
          <p:nvPr/>
        </p:nvSpPr>
        <p:spPr>
          <a:xfrm>
            <a:off x="686675" y="2145275"/>
            <a:ext cx="5476500" cy="99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9" name="Google Shape;3669;p24"/>
          <p:cNvSpPr/>
          <p:nvPr/>
        </p:nvSpPr>
        <p:spPr>
          <a:xfrm>
            <a:off x="534275" y="1992875"/>
            <a:ext cx="5476500" cy="9981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0" name="Google Shape;3670;p24"/>
          <p:cNvSpPr txBox="1"/>
          <p:nvPr>
            <p:ph hasCustomPrompt="1" idx="3" type="title"/>
          </p:nvPr>
        </p:nvSpPr>
        <p:spPr>
          <a:xfrm>
            <a:off x="1219413" y="2083450"/>
            <a:ext cx="3045600" cy="7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b="1"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9pPr>
          </a:lstStyle>
          <a:p>
            <a:r>
              <a:t>xx%</a:t>
            </a:r>
          </a:p>
        </p:txBody>
      </p:sp>
      <p:sp>
        <p:nvSpPr>
          <p:cNvPr id="3671" name="Google Shape;3671;p24"/>
          <p:cNvSpPr/>
          <p:nvPr/>
        </p:nvSpPr>
        <p:spPr>
          <a:xfrm>
            <a:off x="686675" y="3424925"/>
            <a:ext cx="5476500" cy="99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2" name="Google Shape;3672;p24"/>
          <p:cNvSpPr/>
          <p:nvPr/>
        </p:nvSpPr>
        <p:spPr>
          <a:xfrm>
            <a:off x="534275" y="3272525"/>
            <a:ext cx="5476500" cy="9981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3" name="Google Shape;3673;p24"/>
          <p:cNvSpPr txBox="1"/>
          <p:nvPr>
            <p:ph hasCustomPrompt="1" idx="4" type="title"/>
          </p:nvPr>
        </p:nvSpPr>
        <p:spPr>
          <a:xfrm>
            <a:off x="1219413" y="3363100"/>
            <a:ext cx="3045600" cy="7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b="1"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9pPr>
          </a:lstStyle>
          <a:p>
            <a:r>
              <a:t>xx%</a:t>
            </a:r>
          </a:p>
        </p:txBody>
      </p:sp>
      <p:sp>
        <p:nvSpPr>
          <p:cNvPr id="3674" name="Google Shape;3674;p24"/>
          <p:cNvSpPr txBox="1"/>
          <p:nvPr>
            <p:ph idx="1" type="subTitle"/>
          </p:nvPr>
        </p:nvSpPr>
        <p:spPr>
          <a:xfrm>
            <a:off x="4408325" y="1245504"/>
            <a:ext cx="1417800" cy="287400"/>
          </a:xfrm>
          <a:prstGeom prst="rect">
            <a:avLst/>
          </a:prstGeom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75" name="Google Shape;3675;p24"/>
          <p:cNvSpPr txBox="1"/>
          <p:nvPr>
            <p:ph idx="5" type="subTitle"/>
          </p:nvPr>
        </p:nvSpPr>
        <p:spPr>
          <a:xfrm>
            <a:off x="4408325" y="2543254"/>
            <a:ext cx="1417800" cy="287400"/>
          </a:xfrm>
          <a:prstGeom prst="rect">
            <a:avLst/>
          </a:prstGeom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76" name="Google Shape;3676;p24"/>
          <p:cNvSpPr txBox="1"/>
          <p:nvPr>
            <p:ph idx="6" type="subTitle"/>
          </p:nvPr>
        </p:nvSpPr>
        <p:spPr>
          <a:xfrm>
            <a:off x="4408325" y="3805754"/>
            <a:ext cx="1417800" cy="287400"/>
          </a:xfrm>
          <a:prstGeom prst="rect">
            <a:avLst/>
          </a:prstGeom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18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TITLE_1_1_1_1_1_1_1_1_1_1_1_1">
    <p:bg>
      <p:bgPr>
        <a:solidFill>
          <a:schemeClr val="lt1"/>
        </a:solidFill>
      </p:bgPr>
    </p:bg>
    <p:spTree>
      <p:nvGrpSpPr>
        <p:cNvPr id="3677" name="Shape 3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8" name="Google Shape;3678;p25"/>
          <p:cNvGrpSpPr/>
          <p:nvPr/>
        </p:nvGrpSpPr>
        <p:grpSpPr>
          <a:xfrm>
            <a:off x="7472146" y="-8"/>
            <a:ext cx="1671850" cy="2366050"/>
            <a:chOff x="93327" y="75513"/>
            <a:chExt cx="2511793" cy="3554763"/>
          </a:xfrm>
        </p:grpSpPr>
        <p:sp>
          <p:nvSpPr>
            <p:cNvPr id="3679" name="Google Shape;3679;p25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25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25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25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25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25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25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25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25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25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25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25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25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25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25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25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25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25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25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25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25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25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25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25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25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25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25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25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25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25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25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25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25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25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25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25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25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25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25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25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25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25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25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25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25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25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25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25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25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25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25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25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25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25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25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25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25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25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25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25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25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25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25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25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25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25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25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25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25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25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25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25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25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25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25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25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25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25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25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25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25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25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25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25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25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25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25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25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25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25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25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25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25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25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25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25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25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25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25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25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25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25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25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25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25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25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25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25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25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25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25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25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25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25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25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25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25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25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25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25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25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25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25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25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25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25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25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25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25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25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25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25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11" name="Google Shape;3811;p25"/>
          <p:cNvSpPr/>
          <p:nvPr/>
        </p:nvSpPr>
        <p:spPr>
          <a:xfrm>
            <a:off x="1453150" y="3273175"/>
            <a:ext cx="2580300" cy="12333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2" name="Google Shape;3812;p25"/>
          <p:cNvSpPr/>
          <p:nvPr/>
        </p:nvSpPr>
        <p:spPr>
          <a:xfrm>
            <a:off x="5795250" y="3273175"/>
            <a:ext cx="2580300" cy="12333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3" name="Google Shape;3813;p25"/>
          <p:cNvSpPr/>
          <p:nvPr/>
        </p:nvSpPr>
        <p:spPr>
          <a:xfrm>
            <a:off x="5795250" y="789425"/>
            <a:ext cx="2580300" cy="12333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4" name="Google Shape;3814;p25"/>
          <p:cNvSpPr/>
          <p:nvPr/>
        </p:nvSpPr>
        <p:spPr>
          <a:xfrm>
            <a:off x="5642747" y="637025"/>
            <a:ext cx="2580300" cy="1233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95A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5" name="Google Shape;3815;p25"/>
          <p:cNvSpPr/>
          <p:nvPr/>
        </p:nvSpPr>
        <p:spPr>
          <a:xfrm>
            <a:off x="1300747" y="3120775"/>
            <a:ext cx="2580300" cy="1233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95A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6" name="Google Shape;3816;p25"/>
          <p:cNvSpPr/>
          <p:nvPr/>
        </p:nvSpPr>
        <p:spPr>
          <a:xfrm>
            <a:off x="5642847" y="3120775"/>
            <a:ext cx="2580300" cy="1233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95A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7" name="Google Shape;3817;p25"/>
          <p:cNvSpPr/>
          <p:nvPr/>
        </p:nvSpPr>
        <p:spPr>
          <a:xfrm>
            <a:off x="1453150" y="789425"/>
            <a:ext cx="2580300" cy="12333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8" name="Google Shape;3818;p25"/>
          <p:cNvSpPr/>
          <p:nvPr/>
        </p:nvSpPr>
        <p:spPr>
          <a:xfrm>
            <a:off x="1300747" y="637025"/>
            <a:ext cx="2580300" cy="1233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95A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9" name="Google Shape;3819;p25"/>
          <p:cNvSpPr/>
          <p:nvPr/>
        </p:nvSpPr>
        <p:spPr>
          <a:xfrm>
            <a:off x="-5075" y="0"/>
            <a:ext cx="544500" cy="5143500"/>
          </a:xfrm>
          <a:prstGeom prst="rect">
            <a:avLst/>
          </a:prstGeom>
          <a:solidFill>
            <a:srgbClr val="F95A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0" name="Google Shape;3820;p25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21" name="Google Shape;3821;p25"/>
          <p:cNvSpPr txBox="1"/>
          <p:nvPr>
            <p:ph idx="1" type="subTitle"/>
          </p:nvPr>
        </p:nvSpPr>
        <p:spPr>
          <a:xfrm>
            <a:off x="1721497" y="794500"/>
            <a:ext cx="1738800" cy="2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822" name="Google Shape;3822;p25"/>
          <p:cNvSpPr txBox="1"/>
          <p:nvPr>
            <p:ph idx="2" type="subTitle"/>
          </p:nvPr>
        </p:nvSpPr>
        <p:spPr>
          <a:xfrm>
            <a:off x="1831147" y="975475"/>
            <a:ext cx="1519500" cy="8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3" name="Google Shape;3823;p25"/>
          <p:cNvSpPr txBox="1"/>
          <p:nvPr>
            <p:ph idx="3" type="subTitle"/>
          </p:nvPr>
        </p:nvSpPr>
        <p:spPr>
          <a:xfrm>
            <a:off x="6149775" y="794500"/>
            <a:ext cx="1738800" cy="2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824" name="Google Shape;3824;p25"/>
          <p:cNvSpPr txBox="1"/>
          <p:nvPr>
            <p:ph idx="4" type="subTitle"/>
          </p:nvPr>
        </p:nvSpPr>
        <p:spPr>
          <a:xfrm>
            <a:off x="6259425" y="975475"/>
            <a:ext cx="1519500" cy="8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5" name="Google Shape;3825;p25"/>
          <p:cNvSpPr txBox="1"/>
          <p:nvPr>
            <p:ph idx="5" type="subTitle"/>
          </p:nvPr>
        </p:nvSpPr>
        <p:spPr>
          <a:xfrm>
            <a:off x="1721497" y="3280788"/>
            <a:ext cx="1738800" cy="2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826" name="Google Shape;3826;p25"/>
          <p:cNvSpPr txBox="1"/>
          <p:nvPr>
            <p:ph idx="6" type="subTitle"/>
          </p:nvPr>
        </p:nvSpPr>
        <p:spPr>
          <a:xfrm>
            <a:off x="1831147" y="3461763"/>
            <a:ext cx="1519500" cy="8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7" name="Google Shape;3827;p25"/>
          <p:cNvSpPr txBox="1"/>
          <p:nvPr>
            <p:ph idx="7" type="subTitle"/>
          </p:nvPr>
        </p:nvSpPr>
        <p:spPr>
          <a:xfrm>
            <a:off x="6149763" y="3280788"/>
            <a:ext cx="1738800" cy="2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828" name="Google Shape;3828;p25"/>
          <p:cNvSpPr txBox="1"/>
          <p:nvPr>
            <p:ph idx="8" type="subTitle"/>
          </p:nvPr>
        </p:nvSpPr>
        <p:spPr>
          <a:xfrm>
            <a:off x="6259413" y="3461763"/>
            <a:ext cx="1519500" cy="8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1_1_1_1_1_1_1_1_1_1_1_1_1">
    <p:bg>
      <p:bgPr>
        <a:solidFill>
          <a:srgbClr val="F95A61"/>
        </a:solidFill>
      </p:bgPr>
    </p:bg>
    <p:spTree>
      <p:nvGrpSpPr>
        <p:cNvPr id="3829" name="Shape 3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0" name="Google Shape;3830;p26"/>
          <p:cNvGrpSpPr/>
          <p:nvPr/>
        </p:nvGrpSpPr>
        <p:grpSpPr>
          <a:xfrm>
            <a:off x="7472146" y="-8"/>
            <a:ext cx="1671850" cy="2366050"/>
            <a:chOff x="93327" y="75513"/>
            <a:chExt cx="2511793" cy="3554763"/>
          </a:xfrm>
        </p:grpSpPr>
        <p:sp>
          <p:nvSpPr>
            <p:cNvPr id="3831" name="Google Shape;3831;p26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26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3" name="Google Shape;3833;p26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4" name="Google Shape;3834;p26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5" name="Google Shape;3835;p26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26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26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26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26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26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26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26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26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26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26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26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7" name="Google Shape;3847;p26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26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26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26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1" name="Google Shape;3851;p26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2" name="Google Shape;3852;p26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26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26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26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26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26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26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26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26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26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26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26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26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26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26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26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26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26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26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26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26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26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26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26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26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26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26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26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0" name="Google Shape;3880;p26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1" name="Google Shape;3881;p26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26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26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26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26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26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26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26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26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26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26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26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26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26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26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26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26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26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26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26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26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26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26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26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26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26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7" name="Google Shape;3907;p26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26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26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26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26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26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26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26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26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26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26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26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26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26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26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26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26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26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26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26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26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26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26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26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26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26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26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4" name="Google Shape;3934;p26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26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26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26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26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26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26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26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26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26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26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5" name="Google Shape;3945;p26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26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26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26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26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26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26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26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26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26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26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26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26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26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26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26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26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26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2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"/>
          <p:cNvSpPr/>
          <p:nvPr/>
        </p:nvSpPr>
        <p:spPr>
          <a:xfrm>
            <a:off x="5875975" y="150"/>
            <a:ext cx="3275100" cy="5143500"/>
          </a:xfrm>
          <a:prstGeom prst="rect">
            <a:avLst/>
          </a:prstGeom>
          <a:solidFill>
            <a:srgbClr val="F95A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4"/>
          <p:cNvGrpSpPr/>
          <p:nvPr/>
        </p:nvGrpSpPr>
        <p:grpSpPr>
          <a:xfrm>
            <a:off x="7472146" y="2777442"/>
            <a:ext cx="1671850" cy="2366050"/>
            <a:chOff x="93327" y="75513"/>
            <a:chExt cx="2511793" cy="3554763"/>
          </a:xfrm>
        </p:grpSpPr>
        <p:sp>
          <p:nvSpPr>
            <p:cNvPr id="427" name="Google Shape;427;p4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4"/>
          <p:cNvSpPr/>
          <p:nvPr/>
        </p:nvSpPr>
        <p:spPr>
          <a:xfrm>
            <a:off x="4759628" y="860550"/>
            <a:ext cx="3956400" cy="3717000"/>
          </a:xfrm>
          <a:prstGeom prst="rect">
            <a:avLst/>
          </a:prstGeom>
          <a:solidFill>
            <a:srgbClr val="F95A61"/>
          </a:solidFill>
          <a:ln cap="flat" cmpd="sng" w="3810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"/>
          <p:cNvSpPr/>
          <p:nvPr/>
        </p:nvSpPr>
        <p:spPr>
          <a:xfrm>
            <a:off x="4599175" y="709550"/>
            <a:ext cx="3956400" cy="3717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"/>
          <p:cNvSpPr/>
          <p:nvPr/>
        </p:nvSpPr>
        <p:spPr>
          <a:xfrm flipH="1">
            <a:off x="4608834" y="3142248"/>
            <a:ext cx="2855700" cy="8151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"/>
          <p:cNvSpPr/>
          <p:nvPr/>
        </p:nvSpPr>
        <p:spPr>
          <a:xfrm flipH="1">
            <a:off x="4449742" y="2995915"/>
            <a:ext cx="2855700" cy="815100"/>
          </a:xfrm>
          <a:prstGeom prst="rect">
            <a:avLst/>
          </a:prstGeom>
          <a:solidFill>
            <a:srgbClr val="F95A61"/>
          </a:solidFill>
          <a:ln cap="flat" cmpd="sng" w="28575">
            <a:solidFill>
              <a:srgbClr val="A5B7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"/>
          <p:cNvSpPr txBox="1"/>
          <p:nvPr>
            <p:ph type="ctrTitle"/>
          </p:nvPr>
        </p:nvSpPr>
        <p:spPr>
          <a:xfrm>
            <a:off x="4796379" y="1671900"/>
            <a:ext cx="25125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4" name="Google Shape;564;p4"/>
          <p:cNvSpPr txBox="1"/>
          <p:nvPr>
            <p:ph idx="1" type="subTitle"/>
          </p:nvPr>
        </p:nvSpPr>
        <p:spPr>
          <a:xfrm>
            <a:off x="4796379" y="3102425"/>
            <a:ext cx="2538600" cy="6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65" name="Google Shape;565;p4"/>
          <p:cNvSpPr txBox="1"/>
          <p:nvPr>
            <p:ph hasCustomPrompt="1" idx="2" type="title"/>
          </p:nvPr>
        </p:nvSpPr>
        <p:spPr>
          <a:xfrm>
            <a:off x="4796379" y="941825"/>
            <a:ext cx="2512500" cy="73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3600"/>
              <a:buFont typeface="Roboto Slab"/>
              <a:buNone/>
              <a:defRPr b="1" sz="3600">
                <a:solidFill>
                  <a:srgbClr val="F95A6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"/>
          <p:cNvSpPr/>
          <p:nvPr/>
        </p:nvSpPr>
        <p:spPr>
          <a:xfrm>
            <a:off x="150" y="150"/>
            <a:ext cx="3275100" cy="5143500"/>
          </a:xfrm>
          <a:prstGeom prst="rect">
            <a:avLst/>
          </a:prstGeom>
          <a:solidFill>
            <a:srgbClr val="F95A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8" name="Google Shape;568;p5"/>
          <p:cNvGrpSpPr/>
          <p:nvPr/>
        </p:nvGrpSpPr>
        <p:grpSpPr>
          <a:xfrm>
            <a:off x="-4" y="2777442"/>
            <a:ext cx="1671850" cy="2366050"/>
            <a:chOff x="93327" y="75513"/>
            <a:chExt cx="2511793" cy="3554763"/>
          </a:xfrm>
        </p:grpSpPr>
        <p:sp>
          <p:nvSpPr>
            <p:cNvPr id="569" name="Google Shape;569;p5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1" name="Google Shape;701;p5"/>
          <p:cNvSpPr/>
          <p:nvPr/>
        </p:nvSpPr>
        <p:spPr>
          <a:xfrm>
            <a:off x="2860143" y="865625"/>
            <a:ext cx="3956400" cy="3717300"/>
          </a:xfrm>
          <a:prstGeom prst="rect">
            <a:avLst/>
          </a:prstGeom>
          <a:solidFill>
            <a:srgbClr val="F95A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5"/>
          <p:cNvSpPr/>
          <p:nvPr/>
        </p:nvSpPr>
        <p:spPr>
          <a:xfrm>
            <a:off x="2713200" y="713225"/>
            <a:ext cx="3956400" cy="3717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5"/>
          <p:cNvSpPr/>
          <p:nvPr/>
        </p:nvSpPr>
        <p:spPr>
          <a:xfrm flipH="1">
            <a:off x="3362618" y="3142248"/>
            <a:ext cx="2855700" cy="815100"/>
          </a:xfrm>
          <a:prstGeom prst="rect">
            <a:avLst/>
          </a:prstGeom>
          <a:solidFill>
            <a:srgbClr val="C2C2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5"/>
          <p:cNvSpPr/>
          <p:nvPr/>
        </p:nvSpPr>
        <p:spPr>
          <a:xfrm flipH="1">
            <a:off x="3218294" y="2995915"/>
            <a:ext cx="2855700" cy="815100"/>
          </a:xfrm>
          <a:prstGeom prst="rect">
            <a:avLst/>
          </a:prstGeom>
          <a:solidFill>
            <a:srgbClr val="F95A61"/>
          </a:solidFill>
          <a:ln cap="flat" cmpd="sng" w="2857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5"/>
          <p:cNvSpPr txBox="1"/>
          <p:nvPr>
            <p:ph type="ctrTitle"/>
          </p:nvPr>
        </p:nvSpPr>
        <p:spPr>
          <a:xfrm>
            <a:off x="3392547" y="1671900"/>
            <a:ext cx="25125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6" name="Google Shape;706;p5"/>
          <p:cNvSpPr txBox="1"/>
          <p:nvPr>
            <p:ph idx="1" type="subTitle"/>
          </p:nvPr>
        </p:nvSpPr>
        <p:spPr>
          <a:xfrm>
            <a:off x="3379497" y="3102425"/>
            <a:ext cx="2538600" cy="6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7" name="Google Shape;707;p5"/>
          <p:cNvSpPr txBox="1"/>
          <p:nvPr>
            <p:ph hasCustomPrompt="1" idx="2" type="title"/>
          </p:nvPr>
        </p:nvSpPr>
        <p:spPr>
          <a:xfrm>
            <a:off x="3392547" y="941825"/>
            <a:ext cx="2512500" cy="73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3600"/>
              <a:buFont typeface="Roboto Slab"/>
              <a:buNone/>
              <a:defRPr b="1" sz="3600">
                <a:solidFill>
                  <a:srgbClr val="F95A6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2"/>
        </a:solidFill>
      </p:bgPr>
    </p:bg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709;p6"/>
          <p:cNvGrpSpPr/>
          <p:nvPr/>
        </p:nvGrpSpPr>
        <p:grpSpPr>
          <a:xfrm>
            <a:off x="-4" y="2777442"/>
            <a:ext cx="1671850" cy="2366050"/>
            <a:chOff x="93327" y="75513"/>
            <a:chExt cx="2511793" cy="3554763"/>
          </a:xfrm>
        </p:grpSpPr>
        <p:sp>
          <p:nvSpPr>
            <p:cNvPr id="710" name="Google Shape;710;p6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6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6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6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6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6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6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6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6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6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6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6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6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6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6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6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6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6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6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6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6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6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6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6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6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6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6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6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6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6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6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6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6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6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6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6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6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6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6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6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6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6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6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6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6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6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6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6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6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6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6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6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6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6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6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6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6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6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6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6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6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6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6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6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6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6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6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6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6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6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6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6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6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6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6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6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6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6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6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6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6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6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6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6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6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6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6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6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6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6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6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6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6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6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6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6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6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2" name="Google Shape;842;p6"/>
          <p:cNvGrpSpPr/>
          <p:nvPr/>
        </p:nvGrpSpPr>
        <p:grpSpPr>
          <a:xfrm>
            <a:off x="7472146" y="-8"/>
            <a:ext cx="1671850" cy="2366050"/>
            <a:chOff x="93327" y="75513"/>
            <a:chExt cx="2511793" cy="3554763"/>
          </a:xfrm>
        </p:grpSpPr>
        <p:sp>
          <p:nvSpPr>
            <p:cNvPr id="843" name="Google Shape;843;p6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6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6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6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6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6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6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5" name="Google Shape;975;p6"/>
          <p:cNvSpPr/>
          <p:nvPr/>
        </p:nvSpPr>
        <p:spPr>
          <a:xfrm>
            <a:off x="895850" y="527275"/>
            <a:ext cx="7919400" cy="4394100"/>
          </a:xfrm>
          <a:prstGeom prst="rect">
            <a:avLst/>
          </a:prstGeom>
          <a:solidFill>
            <a:srgbClr val="F95A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6"/>
          <p:cNvSpPr/>
          <p:nvPr/>
        </p:nvSpPr>
        <p:spPr>
          <a:xfrm>
            <a:off x="895850" y="374650"/>
            <a:ext cx="7766400" cy="4394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95A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6"/>
          <p:cNvSpPr txBox="1"/>
          <p:nvPr>
            <p:ph idx="1" type="subTitle"/>
          </p:nvPr>
        </p:nvSpPr>
        <p:spPr>
          <a:xfrm>
            <a:off x="1140600" y="613350"/>
            <a:ext cx="7276800" cy="39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8" name="Google Shape;978;p6"/>
          <p:cNvSpPr/>
          <p:nvPr/>
        </p:nvSpPr>
        <p:spPr>
          <a:xfrm>
            <a:off x="-5075" y="0"/>
            <a:ext cx="544500" cy="5143500"/>
          </a:xfrm>
          <a:prstGeom prst="rect">
            <a:avLst/>
          </a:prstGeom>
          <a:solidFill>
            <a:srgbClr val="F95A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6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36">
          <p15:clr>
            <a:srgbClr val="FA7B17"/>
          </p15:clr>
        </p15:guide>
        <p15:guide id="2" orient="horz" pos="310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2"/>
        </a:solidFill>
      </p:bgPr>
    </p:bg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1" name="Google Shape;981;p7"/>
          <p:cNvGrpSpPr/>
          <p:nvPr/>
        </p:nvGrpSpPr>
        <p:grpSpPr>
          <a:xfrm>
            <a:off x="7472146" y="2777442"/>
            <a:ext cx="1671850" cy="2366050"/>
            <a:chOff x="93327" y="75513"/>
            <a:chExt cx="2511793" cy="3554763"/>
          </a:xfrm>
        </p:grpSpPr>
        <p:sp>
          <p:nvSpPr>
            <p:cNvPr id="982" name="Google Shape;982;p7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7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7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7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7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7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7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7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7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7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7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7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7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7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7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7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7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7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7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7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7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7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7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7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7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7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7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7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7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7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7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7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7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7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7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7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7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7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7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7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7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7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7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7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7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7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7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7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7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7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7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7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7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7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7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7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7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7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7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7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7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7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7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7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7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7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7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7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7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7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7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7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7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7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7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4" name="Google Shape;1114;p7"/>
          <p:cNvSpPr/>
          <p:nvPr/>
        </p:nvSpPr>
        <p:spPr>
          <a:xfrm>
            <a:off x="1737973" y="865625"/>
            <a:ext cx="6368100" cy="3717000"/>
          </a:xfrm>
          <a:prstGeom prst="rect">
            <a:avLst/>
          </a:prstGeom>
          <a:solidFill>
            <a:srgbClr val="F95A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7"/>
          <p:cNvSpPr/>
          <p:nvPr/>
        </p:nvSpPr>
        <p:spPr>
          <a:xfrm>
            <a:off x="1565400" y="713225"/>
            <a:ext cx="6368100" cy="3717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7"/>
          <p:cNvSpPr/>
          <p:nvPr/>
        </p:nvSpPr>
        <p:spPr>
          <a:xfrm flipH="1">
            <a:off x="2663325" y="2177584"/>
            <a:ext cx="1514700" cy="503700"/>
          </a:xfrm>
          <a:prstGeom prst="rect">
            <a:avLst/>
          </a:prstGeom>
          <a:solidFill>
            <a:srgbClr val="C2C2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7"/>
          <p:cNvSpPr/>
          <p:nvPr/>
        </p:nvSpPr>
        <p:spPr>
          <a:xfrm flipH="1">
            <a:off x="2578937" y="2087163"/>
            <a:ext cx="1514700" cy="503700"/>
          </a:xfrm>
          <a:prstGeom prst="rect">
            <a:avLst/>
          </a:prstGeom>
          <a:solidFill>
            <a:srgbClr val="F95A61"/>
          </a:solidFill>
          <a:ln cap="flat" cmpd="sng" w="2857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7"/>
          <p:cNvSpPr/>
          <p:nvPr/>
        </p:nvSpPr>
        <p:spPr>
          <a:xfrm flipH="1">
            <a:off x="5420025" y="2177584"/>
            <a:ext cx="1514700" cy="503700"/>
          </a:xfrm>
          <a:prstGeom prst="rect">
            <a:avLst/>
          </a:prstGeom>
          <a:solidFill>
            <a:srgbClr val="C2C2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7"/>
          <p:cNvSpPr/>
          <p:nvPr/>
        </p:nvSpPr>
        <p:spPr>
          <a:xfrm flipH="1">
            <a:off x="5335637" y="2087163"/>
            <a:ext cx="1514700" cy="503700"/>
          </a:xfrm>
          <a:prstGeom prst="rect">
            <a:avLst/>
          </a:prstGeom>
          <a:solidFill>
            <a:srgbClr val="F95A61"/>
          </a:solidFill>
          <a:ln cap="flat" cmpd="sng" w="2857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7"/>
          <p:cNvSpPr txBox="1"/>
          <p:nvPr>
            <p:ph type="ctrTitle"/>
          </p:nvPr>
        </p:nvSpPr>
        <p:spPr>
          <a:xfrm>
            <a:off x="5478600" y="2155125"/>
            <a:ext cx="13134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1" name="Google Shape;1121;p7"/>
          <p:cNvSpPr txBox="1"/>
          <p:nvPr>
            <p:ph idx="1" type="subTitle"/>
          </p:nvPr>
        </p:nvSpPr>
        <p:spPr>
          <a:xfrm>
            <a:off x="5022688" y="2890550"/>
            <a:ext cx="2225100" cy="10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2" name="Google Shape;1122;p7"/>
          <p:cNvSpPr txBox="1"/>
          <p:nvPr>
            <p:ph idx="2" type="ctrTitle"/>
          </p:nvPr>
        </p:nvSpPr>
        <p:spPr>
          <a:xfrm>
            <a:off x="2721750" y="2155125"/>
            <a:ext cx="13134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23" name="Google Shape;1123;p7"/>
          <p:cNvSpPr txBox="1"/>
          <p:nvPr>
            <p:ph idx="3" type="subTitle"/>
          </p:nvPr>
        </p:nvSpPr>
        <p:spPr>
          <a:xfrm>
            <a:off x="2265913" y="2890550"/>
            <a:ext cx="2225100" cy="10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4" name="Google Shape;1124;p7"/>
          <p:cNvSpPr/>
          <p:nvPr/>
        </p:nvSpPr>
        <p:spPr>
          <a:xfrm>
            <a:off x="-5075" y="0"/>
            <a:ext cx="544500" cy="5143500"/>
          </a:xfrm>
          <a:prstGeom prst="rect">
            <a:avLst/>
          </a:prstGeom>
          <a:solidFill>
            <a:srgbClr val="F95A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7"/>
          <p:cNvSpPr txBox="1"/>
          <p:nvPr>
            <p:ph idx="4"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1126" name="Google Shape;1126;p7"/>
          <p:cNvCxnSpPr/>
          <p:nvPr/>
        </p:nvCxnSpPr>
        <p:spPr>
          <a:xfrm>
            <a:off x="4756820" y="995375"/>
            <a:ext cx="0" cy="3152700"/>
          </a:xfrm>
          <a:prstGeom prst="straightConnector1">
            <a:avLst/>
          </a:prstGeom>
          <a:noFill/>
          <a:ln cap="flat" cmpd="sng" w="28575">
            <a:solidFill>
              <a:srgbClr val="F95A6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TITLE_AND_TWO_COLUMNS_1">
    <p:bg>
      <p:bgPr>
        <a:solidFill>
          <a:schemeClr val="accent2"/>
        </a:solidFill>
      </p:bgPr>
    </p:bg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8" name="Google Shape;1128;p8"/>
          <p:cNvGrpSpPr/>
          <p:nvPr/>
        </p:nvGrpSpPr>
        <p:grpSpPr>
          <a:xfrm>
            <a:off x="7472146" y="2777442"/>
            <a:ext cx="1671850" cy="2366050"/>
            <a:chOff x="93327" y="75513"/>
            <a:chExt cx="2511793" cy="3554763"/>
          </a:xfrm>
        </p:grpSpPr>
        <p:sp>
          <p:nvSpPr>
            <p:cNvPr id="1129" name="Google Shape;1129;p8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1" name="Google Shape;1261;p8"/>
          <p:cNvGrpSpPr/>
          <p:nvPr/>
        </p:nvGrpSpPr>
        <p:grpSpPr>
          <a:xfrm>
            <a:off x="960025" y="555750"/>
            <a:ext cx="7712962" cy="4021800"/>
            <a:chOff x="1193310" y="555750"/>
            <a:chExt cx="7370246" cy="4021800"/>
          </a:xfrm>
        </p:grpSpPr>
        <p:sp>
          <p:nvSpPr>
            <p:cNvPr id="1262" name="Google Shape;1262;p8"/>
            <p:cNvSpPr/>
            <p:nvPr/>
          </p:nvSpPr>
          <p:spPr>
            <a:xfrm>
              <a:off x="1345556" y="708150"/>
              <a:ext cx="7218000" cy="3869400"/>
            </a:xfrm>
            <a:prstGeom prst="rect">
              <a:avLst/>
            </a:prstGeom>
            <a:solidFill>
              <a:srgbClr val="F95A61"/>
            </a:solidFill>
            <a:ln cap="flat" cmpd="sng" w="38100">
              <a:solidFill>
                <a:srgbClr val="F95A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1193310" y="555750"/>
              <a:ext cx="7259100" cy="38694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4" name="Google Shape;1264;p8"/>
          <p:cNvSpPr txBox="1"/>
          <p:nvPr>
            <p:ph type="ctrTitle"/>
          </p:nvPr>
        </p:nvSpPr>
        <p:spPr>
          <a:xfrm>
            <a:off x="1591775" y="989401"/>
            <a:ext cx="27501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b="1" sz="1800">
                <a:solidFill>
                  <a:srgbClr val="F95A6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9pPr>
          </a:lstStyle>
          <a:p/>
        </p:txBody>
      </p:sp>
      <p:sp>
        <p:nvSpPr>
          <p:cNvPr id="1265" name="Google Shape;1265;p8"/>
          <p:cNvSpPr txBox="1"/>
          <p:nvPr>
            <p:ph idx="1" type="subTitle"/>
          </p:nvPr>
        </p:nvSpPr>
        <p:spPr>
          <a:xfrm>
            <a:off x="1591775" y="1239001"/>
            <a:ext cx="2750100" cy="5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66" name="Google Shape;1266;p8"/>
          <p:cNvSpPr/>
          <p:nvPr/>
        </p:nvSpPr>
        <p:spPr>
          <a:xfrm>
            <a:off x="-5075" y="0"/>
            <a:ext cx="544500" cy="5143500"/>
          </a:xfrm>
          <a:prstGeom prst="rect">
            <a:avLst/>
          </a:prstGeom>
          <a:solidFill>
            <a:srgbClr val="F95A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8"/>
          <p:cNvSpPr txBox="1"/>
          <p:nvPr>
            <p:ph idx="2"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68" name="Google Shape;1268;p8"/>
          <p:cNvSpPr txBox="1"/>
          <p:nvPr>
            <p:ph idx="3" type="ctrTitle"/>
          </p:nvPr>
        </p:nvSpPr>
        <p:spPr>
          <a:xfrm>
            <a:off x="5174775" y="989401"/>
            <a:ext cx="27501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b="1" sz="1800">
                <a:solidFill>
                  <a:srgbClr val="F95A6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9pPr>
          </a:lstStyle>
          <a:p/>
        </p:txBody>
      </p:sp>
      <p:sp>
        <p:nvSpPr>
          <p:cNvPr id="1269" name="Google Shape;1269;p8"/>
          <p:cNvSpPr txBox="1"/>
          <p:nvPr>
            <p:ph idx="4" type="subTitle"/>
          </p:nvPr>
        </p:nvSpPr>
        <p:spPr>
          <a:xfrm>
            <a:off x="5174775" y="1239001"/>
            <a:ext cx="2750100" cy="5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70" name="Google Shape;1270;p8"/>
          <p:cNvSpPr txBox="1"/>
          <p:nvPr>
            <p:ph idx="5" type="ctrTitle"/>
          </p:nvPr>
        </p:nvSpPr>
        <p:spPr>
          <a:xfrm>
            <a:off x="1591775" y="2215176"/>
            <a:ext cx="27501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b="1" sz="1800">
                <a:solidFill>
                  <a:srgbClr val="F95A6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9pPr>
          </a:lstStyle>
          <a:p/>
        </p:txBody>
      </p:sp>
      <p:sp>
        <p:nvSpPr>
          <p:cNvPr id="1271" name="Google Shape;1271;p8"/>
          <p:cNvSpPr txBox="1"/>
          <p:nvPr>
            <p:ph idx="6" type="subTitle"/>
          </p:nvPr>
        </p:nvSpPr>
        <p:spPr>
          <a:xfrm>
            <a:off x="1591775" y="2464787"/>
            <a:ext cx="2750100" cy="5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72" name="Google Shape;1272;p8"/>
          <p:cNvSpPr txBox="1"/>
          <p:nvPr>
            <p:ph idx="7" type="ctrTitle"/>
          </p:nvPr>
        </p:nvSpPr>
        <p:spPr>
          <a:xfrm>
            <a:off x="5174775" y="2215176"/>
            <a:ext cx="27501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b="1" sz="1800">
                <a:solidFill>
                  <a:srgbClr val="F95A6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9pPr>
          </a:lstStyle>
          <a:p/>
        </p:txBody>
      </p:sp>
      <p:sp>
        <p:nvSpPr>
          <p:cNvPr id="1273" name="Google Shape;1273;p8"/>
          <p:cNvSpPr txBox="1"/>
          <p:nvPr>
            <p:ph idx="8" type="subTitle"/>
          </p:nvPr>
        </p:nvSpPr>
        <p:spPr>
          <a:xfrm>
            <a:off x="5174675" y="2464787"/>
            <a:ext cx="2750100" cy="5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274" name="Google Shape;1274;p8"/>
          <p:cNvCxnSpPr/>
          <p:nvPr/>
        </p:nvCxnSpPr>
        <p:spPr>
          <a:xfrm>
            <a:off x="4756820" y="995375"/>
            <a:ext cx="0" cy="3152700"/>
          </a:xfrm>
          <a:prstGeom prst="straightConnector1">
            <a:avLst/>
          </a:prstGeom>
          <a:noFill/>
          <a:ln cap="flat" cmpd="sng" w="28575">
            <a:solidFill>
              <a:srgbClr val="F95A6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5" name="Google Shape;1275;p8"/>
          <p:cNvSpPr txBox="1"/>
          <p:nvPr>
            <p:ph idx="9" type="ctrTitle"/>
          </p:nvPr>
        </p:nvSpPr>
        <p:spPr>
          <a:xfrm>
            <a:off x="1591775" y="3416676"/>
            <a:ext cx="27501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b="1" sz="1800">
                <a:solidFill>
                  <a:srgbClr val="F95A6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9pPr>
          </a:lstStyle>
          <a:p/>
        </p:txBody>
      </p:sp>
      <p:sp>
        <p:nvSpPr>
          <p:cNvPr id="1276" name="Google Shape;1276;p8"/>
          <p:cNvSpPr txBox="1"/>
          <p:nvPr>
            <p:ph idx="13" type="subTitle"/>
          </p:nvPr>
        </p:nvSpPr>
        <p:spPr>
          <a:xfrm>
            <a:off x="1591775" y="3666276"/>
            <a:ext cx="2750100" cy="5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77" name="Google Shape;1277;p8"/>
          <p:cNvSpPr txBox="1"/>
          <p:nvPr>
            <p:ph idx="14" type="ctrTitle"/>
          </p:nvPr>
        </p:nvSpPr>
        <p:spPr>
          <a:xfrm>
            <a:off x="5174775" y="3416676"/>
            <a:ext cx="27501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b="1" sz="1800">
                <a:solidFill>
                  <a:srgbClr val="F95A6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95A61"/>
              </a:buClr>
              <a:buSzPts val="1600"/>
              <a:buNone/>
              <a:defRPr sz="1600">
                <a:solidFill>
                  <a:srgbClr val="F95A61"/>
                </a:solidFill>
              </a:defRPr>
            </a:lvl9pPr>
          </a:lstStyle>
          <a:p/>
        </p:txBody>
      </p:sp>
      <p:sp>
        <p:nvSpPr>
          <p:cNvPr id="1278" name="Google Shape;1278;p8"/>
          <p:cNvSpPr txBox="1"/>
          <p:nvPr>
            <p:ph idx="15" type="subTitle"/>
          </p:nvPr>
        </p:nvSpPr>
        <p:spPr>
          <a:xfrm>
            <a:off x="5174675" y="3666276"/>
            <a:ext cx="2750100" cy="5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15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2"/>
        </a:solidFill>
      </p:bgPr>
    </p:bg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" name="Google Shape;1280;p9"/>
          <p:cNvGrpSpPr/>
          <p:nvPr/>
        </p:nvGrpSpPr>
        <p:grpSpPr>
          <a:xfrm>
            <a:off x="7472146" y="-8"/>
            <a:ext cx="1671850" cy="2366050"/>
            <a:chOff x="93327" y="75513"/>
            <a:chExt cx="2511793" cy="3554763"/>
          </a:xfrm>
        </p:grpSpPr>
        <p:sp>
          <p:nvSpPr>
            <p:cNvPr id="1281" name="Google Shape;1281;p9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9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9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9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9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9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9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9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9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9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9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9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9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9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9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9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9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9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9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9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9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9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9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9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9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9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9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9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9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9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9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9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9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9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9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9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9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9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9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9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9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9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9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9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9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9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9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9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9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9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9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9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9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9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9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9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9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9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9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9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9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9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9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9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9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9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9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9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9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9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9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9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9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9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9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9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9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9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9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9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9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9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9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9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9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9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9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9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9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9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9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9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9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9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9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9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9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9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9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9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9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9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9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9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9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9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9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9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9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9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9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9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9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9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9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9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9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9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9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9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9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9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9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9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9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9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9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9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9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9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9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9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3" name="Google Shape;1413;p9"/>
          <p:cNvSpPr/>
          <p:nvPr/>
        </p:nvSpPr>
        <p:spPr>
          <a:xfrm>
            <a:off x="-5075" y="0"/>
            <a:ext cx="544500" cy="5143500"/>
          </a:xfrm>
          <a:prstGeom prst="rect">
            <a:avLst/>
          </a:prstGeom>
          <a:solidFill>
            <a:srgbClr val="F95A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4" name="Google Shape;1414;p9"/>
          <p:cNvGrpSpPr/>
          <p:nvPr/>
        </p:nvGrpSpPr>
        <p:grpSpPr>
          <a:xfrm>
            <a:off x="960014" y="708150"/>
            <a:ext cx="7755978" cy="3869400"/>
            <a:chOff x="1193300" y="708150"/>
            <a:chExt cx="7411350" cy="3869400"/>
          </a:xfrm>
        </p:grpSpPr>
        <p:sp>
          <p:nvSpPr>
            <p:cNvPr id="1415" name="Google Shape;1415;p9"/>
            <p:cNvSpPr/>
            <p:nvPr/>
          </p:nvSpPr>
          <p:spPr>
            <a:xfrm>
              <a:off x="1345550" y="860550"/>
              <a:ext cx="7259100" cy="3717000"/>
            </a:xfrm>
            <a:prstGeom prst="rect">
              <a:avLst/>
            </a:prstGeom>
            <a:solidFill>
              <a:srgbClr val="F95A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9"/>
            <p:cNvSpPr/>
            <p:nvPr/>
          </p:nvSpPr>
          <p:spPr>
            <a:xfrm>
              <a:off x="1193300" y="708150"/>
              <a:ext cx="7259100" cy="37170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7" name="Google Shape;1417;p9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10"/>
          <p:cNvSpPr/>
          <p:nvPr/>
        </p:nvSpPr>
        <p:spPr>
          <a:xfrm>
            <a:off x="6736050" y="150"/>
            <a:ext cx="2407800" cy="5143500"/>
          </a:xfrm>
          <a:prstGeom prst="rect">
            <a:avLst/>
          </a:prstGeom>
          <a:solidFill>
            <a:srgbClr val="F95A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0" name="Google Shape;1420;p10"/>
          <p:cNvGrpSpPr/>
          <p:nvPr/>
        </p:nvGrpSpPr>
        <p:grpSpPr>
          <a:xfrm>
            <a:off x="7472146" y="2777442"/>
            <a:ext cx="1671850" cy="2366050"/>
            <a:chOff x="93327" y="75513"/>
            <a:chExt cx="2511793" cy="3554763"/>
          </a:xfrm>
        </p:grpSpPr>
        <p:sp>
          <p:nvSpPr>
            <p:cNvPr id="1421" name="Google Shape;1421;p10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0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0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0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0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0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0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0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0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0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0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0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0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0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0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0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0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0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0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0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0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0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0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0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0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0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0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0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0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0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0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0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0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0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0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0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0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0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0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0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0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0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0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0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0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0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0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0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0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0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0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0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0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0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0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0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0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0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0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0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0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0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0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0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0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0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0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0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0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0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0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0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0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0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0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0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0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0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0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0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0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0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0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0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0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0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0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0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0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0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0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0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0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0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0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0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0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0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0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0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0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0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0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0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0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0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0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0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0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0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0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0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0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0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0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0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0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0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0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0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0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10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10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10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0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0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0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0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0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0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0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0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3" name="Google Shape;1553;p10"/>
          <p:cNvSpPr/>
          <p:nvPr/>
        </p:nvSpPr>
        <p:spPr>
          <a:xfrm flipH="1">
            <a:off x="6092100" y="802100"/>
            <a:ext cx="2331900" cy="2270100"/>
          </a:xfrm>
          <a:prstGeom prst="rect">
            <a:avLst/>
          </a:prstGeom>
          <a:solidFill>
            <a:srgbClr val="C2C2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10"/>
          <p:cNvSpPr/>
          <p:nvPr/>
        </p:nvSpPr>
        <p:spPr>
          <a:xfrm flipH="1">
            <a:off x="5638425" y="711150"/>
            <a:ext cx="2690400" cy="2247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95A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10"/>
          <p:cNvSpPr/>
          <p:nvPr/>
        </p:nvSpPr>
        <p:spPr>
          <a:xfrm>
            <a:off x="-5075" y="0"/>
            <a:ext cx="544500" cy="5143500"/>
          </a:xfrm>
          <a:prstGeom prst="rect">
            <a:avLst/>
          </a:prstGeom>
          <a:solidFill>
            <a:srgbClr val="F95A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10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57" name="Google Shape;1557;p10"/>
          <p:cNvSpPr txBox="1"/>
          <p:nvPr>
            <p:ph idx="1" type="subTitle"/>
          </p:nvPr>
        </p:nvSpPr>
        <p:spPr>
          <a:xfrm>
            <a:off x="5779725" y="915250"/>
            <a:ext cx="1934700" cy="26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558" name="Google Shape;1558;p10"/>
          <p:cNvSpPr txBox="1"/>
          <p:nvPr>
            <p:ph idx="2" type="subTitle"/>
          </p:nvPr>
        </p:nvSpPr>
        <p:spPr>
          <a:xfrm>
            <a:off x="5779725" y="1183150"/>
            <a:ext cx="2407800" cy="16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hyperlink" Target="https://dribbble.com/shanerounc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hyperlink" Target="https://thecdm.ca/news/whats-the-difference-between-ux-and-ui-design" TargetMode="External"/><Relationship Id="rId5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hyperlink" Target="https://www.linkedin.com/pulse/mals-marketing-minute-uiux-maloree-miller/" TargetMode="External"/><Relationship Id="rId5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hyperlink" Target="https://uxdesign.cc/a-process-in-ux-is-everything-ux-without-a-process-is-nothing-daae7cf5ec40" TargetMode="External"/><Relationship Id="rId5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hyperlink" Target="https://uxdesign.cc/a-process-in-ux-is-everything-ux-without-a-process-is-nothing-daae7cf5ec40" TargetMode="External"/><Relationship Id="rId5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10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hyperlink" Target="https://www.invisionapp.com/design-defined/prototype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hyperlink" Target="https://careerfoundry.com/en/blog/ux-design/how-much-will-i-earn-as-a-ux-designer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youtube.com/channel/UCN7dywl5wDxTu1RM3eJ_h9Q" TargetMode="External"/><Relationship Id="rId22" Type="http://schemas.openxmlformats.org/officeDocument/2006/relationships/hyperlink" Target="https://www.smashingmagazine.com/" TargetMode="External"/><Relationship Id="rId21" Type="http://schemas.openxmlformats.org/officeDocument/2006/relationships/hyperlink" Target="https://www.youtube.com/user/TheSkoolRocks" TargetMode="External"/><Relationship Id="rId24" Type="http://schemas.openxmlformats.org/officeDocument/2006/relationships/hyperlink" Target="https://uxdesign.cc/" TargetMode="External"/><Relationship Id="rId23" Type="http://schemas.openxmlformats.org/officeDocument/2006/relationships/hyperlink" Target="https://alistapart.com/articles/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hyperlink" Target="https://principles.design" TargetMode="External"/><Relationship Id="rId9" Type="http://schemas.openxmlformats.org/officeDocument/2006/relationships/hyperlink" Target="https://www.amazon.com/Elements-User-Experience-User-Centered-Design/dp/0735712026" TargetMode="External"/><Relationship Id="rId25" Type="http://schemas.openxmlformats.org/officeDocument/2006/relationships/hyperlink" Target="https://www.nngroup.com/" TargetMode="External"/><Relationship Id="rId5" Type="http://schemas.openxmlformats.org/officeDocument/2006/relationships/hyperlink" Target="https://www.invisionapp.com/inside-design/" TargetMode="External"/><Relationship Id="rId6" Type="http://schemas.openxmlformats.org/officeDocument/2006/relationships/hyperlink" Target="https://www.amazon.com/Change-Design-Transforms-Organizations-Innovation/dp/0061766089" TargetMode="External"/><Relationship Id="rId7" Type="http://schemas.openxmlformats.org/officeDocument/2006/relationships/hyperlink" Target="https://www.amazon.com/Universal-Methods-Design-Innovative-Effective/dp/1592537561" TargetMode="External"/><Relationship Id="rId8" Type="http://schemas.openxmlformats.org/officeDocument/2006/relationships/hyperlink" Target="https://www.amazon.com/Laws-Simplicity-Design-Technology-Business/dp/1531881491" TargetMode="External"/><Relationship Id="rId11" Type="http://schemas.openxmlformats.org/officeDocument/2006/relationships/hyperlink" Target="http://talks.ui-patterns.com/" TargetMode="External"/><Relationship Id="rId10" Type="http://schemas.openxmlformats.org/officeDocument/2006/relationships/hyperlink" Target="https://www.amazon.com/Design-Everyday-Things-Revised-Expanded/dp/0465050654/ref=pd_lpo_14_t_1/131-8357076-1119068?_encoding=UTF8&amp;pd_rd_i=0465050654&amp;pd_rd_r=26454848-0305-480c-a6c9-a6f5496c99dd&amp;pd_rd_w=FWRwi&amp;pd_rd_wg=WjXUl&amp;pf_rd_p=a0d6e967-6561-454c-84f8-2ce2c92b79a6&amp;pf_rd_r=GHZKFN10VEYYFFHD48C5&amp;psc=1&amp;refRID=GHZKFN10VEYYFFHD48C5" TargetMode="External"/><Relationship Id="rId13" Type="http://schemas.openxmlformats.org/officeDocument/2006/relationships/hyperlink" Target="https://dribbble.com/" TargetMode="External"/><Relationship Id="rId12" Type="http://schemas.openxmlformats.org/officeDocument/2006/relationships/hyperlink" Target="https://www.alldesignconferences.com" TargetMode="External"/><Relationship Id="rId15" Type="http://schemas.openxmlformats.org/officeDocument/2006/relationships/hyperlink" Target="https://thenounproject.com/" TargetMode="External"/><Relationship Id="rId14" Type="http://schemas.openxmlformats.org/officeDocument/2006/relationships/hyperlink" Target="https://www.awwwards.com/" TargetMode="External"/><Relationship Id="rId17" Type="http://schemas.openxmlformats.org/officeDocument/2006/relationships/hyperlink" Target="https://www.uxframeworks.design/" TargetMode="External"/><Relationship Id="rId16" Type="http://schemas.openxmlformats.org/officeDocument/2006/relationships/hyperlink" Target="http://www.uigoodies.com/" TargetMode="External"/><Relationship Id="rId19" Type="http://schemas.openxmlformats.org/officeDocument/2006/relationships/hyperlink" Target="https://www.youtube.com/channel/UCZHkx_OyRXHb1D3XTqOidRw" TargetMode="External"/><Relationship Id="rId18" Type="http://schemas.openxmlformats.org/officeDocument/2006/relationships/hyperlink" Target="https://www.youtube.com/user/ForeverDansky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www.nngroup.com/about/history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://www.jjg.net/abou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6" name="Shape 3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7" name="Google Shape;3967;p27"/>
          <p:cNvSpPr txBox="1"/>
          <p:nvPr>
            <p:ph type="ctrTitle"/>
          </p:nvPr>
        </p:nvSpPr>
        <p:spPr>
          <a:xfrm>
            <a:off x="697725" y="913288"/>
            <a:ext cx="3543000" cy="17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Girl Develop It!</a:t>
            </a:r>
            <a:endParaRPr sz="3600">
              <a:solidFill>
                <a:schemeClr val="dk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3968" name="Google Shape;3968;p27"/>
          <p:cNvSpPr txBox="1"/>
          <p:nvPr>
            <p:ph idx="1" type="subTitle"/>
          </p:nvPr>
        </p:nvSpPr>
        <p:spPr>
          <a:xfrm>
            <a:off x="445725" y="3052025"/>
            <a:ext cx="2260200" cy="7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Introduction to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User Experience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9" name="Google Shape;39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25" y="176950"/>
            <a:ext cx="776800" cy="361308"/>
          </a:xfrm>
          <a:prstGeom prst="rect">
            <a:avLst/>
          </a:prstGeom>
          <a:noFill/>
          <a:ln>
            <a:noFill/>
          </a:ln>
        </p:spPr>
      </p:pic>
      <p:sp>
        <p:nvSpPr>
          <p:cNvPr id="3970" name="Google Shape;3970;p27"/>
          <p:cNvSpPr txBox="1"/>
          <p:nvPr/>
        </p:nvSpPr>
        <p:spPr>
          <a:xfrm>
            <a:off x="583175" y="4011250"/>
            <a:ext cx="12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06/07/2021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6" name="Shape 4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7" name="Google Shape;4047;p36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01 - FOUNDATION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8" name="Google Shape;40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100" y="4740725"/>
            <a:ext cx="776800" cy="361308"/>
          </a:xfrm>
          <a:prstGeom prst="rect">
            <a:avLst/>
          </a:prstGeom>
          <a:noFill/>
          <a:ln>
            <a:noFill/>
          </a:ln>
        </p:spPr>
      </p:pic>
      <p:sp>
        <p:nvSpPr>
          <p:cNvPr id="4049" name="Google Shape;4049;p36"/>
          <p:cNvSpPr txBox="1"/>
          <p:nvPr/>
        </p:nvSpPr>
        <p:spPr>
          <a:xfrm>
            <a:off x="1853550" y="959975"/>
            <a:ext cx="5436900" cy="28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“Seamless, easy and memorable interaction of how a user gets from </a:t>
            </a:r>
            <a:r>
              <a:rPr b="1" lang="en" sz="2900"/>
              <a:t>point A to point B.</a:t>
            </a:r>
            <a:r>
              <a:rPr lang="en" sz="2900"/>
              <a:t>”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4050" name="Google Shape;4050;p36"/>
          <p:cNvSpPr txBox="1"/>
          <p:nvPr/>
        </p:nvSpPr>
        <p:spPr>
          <a:xfrm>
            <a:off x="1853550" y="3777870"/>
            <a:ext cx="40989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—LaRia Rogers (ME!)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4" name="Shape 4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" name="Google Shape;4055;p37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01 - FOUNDATION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6" name="Google Shape;40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100" y="4740725"/>
            <a:ext cx="776800" cy="361308"/>
          </a:xfrm>
          <a:prstGeom prst="rect">
            <a:avLst/>
          </a:prstGeom>
          <a:noFill/>
          <a:ln>
            <a:noFill/>
          </a:ln>
        </p:spPr>
      </p:pic>
      <p:sp>
        <p:nvSpPr>
          <p:cNvPr id="4057" name="Google Shape;4057;p37"/>
          <p:cNvSpPr txBox="1"/>
          <p:nvPr/>
        </p:nvSpPr>
        <p:spPr>
          <a:xfrm>
            <a:off x="1853550" y="1162800"/>
            <a:ext cx="5436900" cy="28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/>
              <a:t>UX≠UI </a:t>
            </a:r>
            <a:endParaRPr b="1" sz="1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1" name="Shape 4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2" name="Google Shape;4062;p38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01 - FOUNDATION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3" name="Google Shape;40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100" y="4740725"/>
            <a:ext cx="776800" cy="3613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4064" name="Google Shape;406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5000" y="554112"/>
            <a:ext cx="3834000" cy="403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8" name="Shape 4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9" name="Google Shape;4069;p39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01 - FOUNDATION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0" name="Google Shape;407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100" y="4740725"/>
            <a:ext cx="776800" cy="361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1" name="Google Shape;407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288" y="752488"/>
            <a:ext cx="6906627" cy="3638537"/>
          </a:xfrm>
          <a:prstGeom prst="rect">
            <a:avLst/>
          </a:prstGeom>
          <a:noFill/>
          <a:ln>
            <a:noFill/>
          </a:ln>
        </p:spPr>
      </p:pic>
      <p:sp>
        <p:nvSpPr>
          <p:cNvPr id="4072" name="Google Shape;4072;p39"/>
          <p:cNvSpPr txBox="1"/>
          <p:nvPr/>
        </p:nvSpPr>
        <p:spPr>
          <a:xfrm>
            <a:off x="6271000" y="4391025"/>
            <a:ext cx="1913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62D3D"/>
                </a:solidFill>
                <a:highlight>
                  <a:srgbClr val="FFFFFF"/>
                </a:highlight>
              </a:rPr>
              <a:t>Illustration by </a:t>
            </a:r>
            <a:r>
              <a:rPr lang="en" sz="950" u="sng">
                <a:solidFill>
                  <a:srgbClr val="204EC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Shane Rounce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6" name="Shape 4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7" name="Google Shape;4077;p40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01 - FOUNDATION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8" name="Google Shape;40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100" y="4740725"/>
            <a:ext cx="776800" cy="361308"/>
          </a:xfrm>
          <a:prstGeom prst="rect">
            <a:avLst/>
          </a:prstGeom>
          <a:noFill/>
          <a:ln>
            <a:noFill/>
          </a:ln>
        </p:spPr>
      </p:pic>
      <p:sp>
        <p:nvSpPr>
          <p:cNvPr id="4079" name="Google Shape;4079;p40"/>
          <p:cNvSpPr txBox="1"/>
          <p:nvPr/>
        </p:nvSpPr>
        <p:spPr>
          <a:xfrm>
            <a:off x="7510875" y="4322300"/>
            <a:ext cx="776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Source</a:t>
            </a:r>
            <a:endParaRPr/>
          </a:p>
        </p:txBody>
      </p:sp>
      <p:pic>
        <p:nvPicPr>
          <p:cNvPr id="4080" name="Google Shape;408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5325" y="931375"/>
            <a:ext cx="666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4" name="Shape 4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" name="Google Shape;4085;p41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01 - FOUNDATION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6" name="Google Shape;40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100" y="4740725"/>
            <a:ext cx="776800" cy="361308"/>
          </a:xfrm>
          <a:prstGeom prst="rect">
            <a:avLst/>
          </a:prstGeom>
          <a:noFill/>
          <a:ln>
            <a:noFill/>
          </a:ln>
        </p:spPr>
      </p:pic>
      <p:sp>
        <p:nvSpPr>
          <p:cNvPr id="4087" name="Google Shape;4087;p41"/>
          <p:cNvSpPr txBox="1"/>
          <p:nvPr/>
        </p:nvSpPr>
        <p:spPr>
          <a:xfrm>
            <a:off x="7510875" y="4322300"/>
            <a:ext cx="776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Source</a:t>
            </a:r>
            <a:endParaRPr/>
          </a:p>
        </p:txBody>
      </p:sp>
      <p:pic>
        <p:nvPicPr>
          <p:cNvPr id="4088" name="Google Shape;408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1250" y="563025"/>
            <a:ext cx="6636900" cy="365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2" name="Shape 4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3" name="Google Shape;4093;p42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01 - FOUNDATION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4" name="Google Shape;40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100" y="4740725"/>
            <a:ext cx="776800" cy="361308"/>
          </a:xfrm>
          <a:prstGeom prst="rect">
            <a:avLst/>
          </a:prstGeom>
          <a:noFill/>
          <a:ln>
            <a:noFill/>
          </a:ln>
        </p:spPr>
      </p:pic>
      <p:sp>
        <p:nvSpPr>
          <p:cNvPr id="4095" name="Google Shape;4095;p42"/>
          <p:cNvSpPr txBox="1"/>
          <p:nvPr/>
        </p:nvSpPr>
        <p:spPr>
          <a:xfrm>
            <a:off x="1853550" y="2733413"/>
            <a:ext cx="54369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00"/>
                </a:solidFill>
              </a:rPr>
              <a:t>What is </a:t>
            </a:r>
            <a:r>
              <a:rPr b="1" lang="en" sz="3200"/>
              <a:t>good design</a:t>
            </a:r>
            <a:r>
              <a:rPr b="1" lang="en" sz="3200">
                <a:solidFill>
                  <a:srgbClr val="000000"/>
                </a:solidFill>
              </a:rPr>
              <a:t>?</a:t>
            </a:r>
            <a:endParaRPr b="1" sz="3200">
              <a:solidFill>
                <a:srgbClr val="000000"/>
              </a:solidFill>
            </a:endParaRPr>
          </a:p>
        </p:txBody>
      </p:sp>
      <p:sp>
        <p:nvSpPr>
          <p:cNvPr id="4096" name="Google Shape;4096;p42"/>
          <p:cNvSpPr txBox="1"/>
          <p:nvPr/>
        </p:nvSpPr>
        <p:spPr>
          <a:xfrm>
            <a:off x="2522550" y="3266763"/>
            <a:ext cx="40989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In the Chat: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lang="en" sz="1600"/>
              <a:t>Describe a time you had a good experience. This doesn’t have to be a web or mobile app example!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4097" name="Google Shape;409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1412" y="668388"/>
            <a:ext cx="3921175" cy="17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1" name="Shape 4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Google Shape;4102;p43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01 - FOUNDATION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3" name="Google Shape;410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100" y="4740725"/>
            <a:ext cx="776800" cy="361308"/>
          </a:xfrm>
          <a:prstGeom prst="rect">
            <a:avLst/>
          </a:prstGeom>
          <a:noFill/>
          <a:ln>
            <a:noFill/>
          </a:ln>
        </p:spPr>
      </p:pic>
      <p:sp>
        <p:nvSpPr>
          <p:cNvPr id="4104" name="Google Shape;4104;p43"/>
          <p:cNvSpPr txBox="1"/>
          <p:nvPr/>
        </p:nvSpPr>
        <p:spPr>
          <a:xfrm>
            <a:off x="912600" y="1847455"/>
            <a:ext cx="22488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needs of people with disabilities are specifically considered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105" name="Google Shape;4105;p43"/>
          <p:cNvSpPr txBox="1"/>
          <p:nvPr/>
        </p:nvSpPr>
        <p:spPr>
          <a:xfrm>
            <a:off x="3377299" y="1847455"/>
            <a:ext cx="15651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Accessible to and usable by as many people as possible </a:t>
            </a:r>
            <a:endParaRPr sz="1200"/>
          </a:p>
        </p:txBody>
      </p:sp>
      <p:grpSp>
        <p:nvGrpSpPr>
          <p:cNvPr id="4106" name="Google Shape;4106;p43"/>
          <p:cNvGrpSpPr/>
          <p:nvPr/>
        </p:nvGrpSpPr>
        <p:grpSpPr>
          <a:xfrm>
            <a:off x="3480579" y="1349112"/>
            <a:ext cx="1213252" cy="423480"/>
            <a:chOff x="3917263" y="1628700"/>
            <a:chExt cx="1309500" cy="457075"/>
          </a:xfrm>
        </p:grpSpPr>
        <p:sp>
          <p:nvSpPr>
            <p:cNvPr id="4107" name="Google Shape;4107;p43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D58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8" name="Google Shape;4108;p43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D58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9" name="Google Shape;4109;p43"/>
          <p:cNvGrpSpPr/>
          <p:nvPr/>
        </p:nvGrpSpPr>
        <p:grpSpPr>
          <a:xfrm>
            <a:off x="1430477" y="1293629"/>
            <a:ext cx="1213252" cy="423480"/>
            <a:chOff x="1690075" y="1628700"/>
            <a:chExt cx="1309500" cy="457075"/>
          </a:xfrm>
        </p:grpSpPr>
        <p:sp>
          <p:nvSpPr>
            <p:cNvPr id="4110" name="Google Shape;4110;p43"/>
            <p:cNvSpPr/>
            <p:nvPr/>
          </p:nvSpPr>
          <p:spPr>
            <a:xfrm>
              <a:off x="1690075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1" name="Google Shape;4111;p43"/>
            <p:cNvSpPr/>
            <p:nvPr/>
          </p:nvSpPr>
          <p:spPr>
            <a:xfrm>
              <a:off x="1690075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2" name="Google Shape;4112;p43"/>
          <p:cNvSpPr txBox="1"/>
          <p:nvPr/>
        </p:nvSpPr>
        <p:spPr>
          <a:xfrm>
            <a:off x="5220674" y="1847455"/>
            <a:ext cx="15651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Clear user flow and structure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4113" name="Google Shape;4113;p43"/>
          <p:cNvGrpSpPr/>
          <p:nvPr/>
        </p:nvGrpSpPr>
        <p:grpSpPr>
          <a:xfrm>
            <a:off x="5373202" y="1349123"/>
            <a:ext cx="1213252" cy="423480"/>
            <a:chOff x="3917263" y="1628700"/>
            <a:chExt cx="1309500" cy="457075"/>
          </a:xfrm>
        </p:grpSpPr>
        <p:sp>
          <p:nvSpPr>
            <p:cNvPr id="4114" name="Google Shape;4114;p43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B8B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5" name="Google Shape;4115;p43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B8B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6" name="Google Shape;4116;p43"/>
          <p:cNvSpPr txBox="1"/>
          <p:nvPr/>
        </p:nvSpPr>
        <p:spPr>
          <a:xfrm>
            <a:off x="1192050" y="1420325"/>
            <a:ext cx="1689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Accessible</a:t>
            </a:r>
            <a:endParaRPr/>
          </a:p>
        </p:txBody>
      </p:sp>
      <p:sp>
        <p:nvSpPr>
          <p:cNvPr id="4117" name="Google Shape;4117;p43"/>
          <p:cNvSpPr txBox="1"/>
          <p:nvPr/>
        </p:nvSpPr>
        <p:spPr>
          <a:xfrm>
            <a:off x="3282534" y="1069281"/>
            <a:ext cx="16899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Inclusive</a:t>
            </a:r>
            <a:endParaRPr/>
          </a:p>
        </p:txBody>
      </p:sp>
      <p:sp>
        <p:nvSpPr>
          <p:cNvPr id="4118" name="Google Shape;4118;p43"/>
          <p:cNvSpPr txBox="1"/>
          <p:nvPr/>
        </p:nvSpPr>
        <p:spPr>
          <a:xfrm>
            <a:off x="5373200" y="1471575"/>
            <a:ext cx="11196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grpSp>
        <p:nvGrpSpPr>
          <p:cNvPr id="4119" name="Google Shape;4119;p43"/>
          <p:cNvGrpSpPr/>
          <p:nvPr/>
        </p:nvGrpSpPr>
        <p:grpSpPr>
          <a:xfrm>
            <a:off x="3395160" y="2820736"/>
            <a:ext cx="1213252" cy="423480"/>
            <a:chOff x="3917263" y="1628700"/>
            <a:chExt cx="1309500" cy="457075"/>
          </a:xfrm>
        </p:grpSpPr>
        <p:sp>
          <p:nvSpPr>
            <p:cNvPr id="4120" name="Google Shape;4120;p43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D58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43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D58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2" name="Google Shape;4122;p43"/>
          <p:cNvGrpSpPr/>
          <p:nvPr/>
        </p:nvGrpSpPr>
        <p:grpSpPr>
          <a:xfrm>
            <a:off x="5311946" y="2820811"/>
            <a:ext cx="1213252" cy="423480"/>
            <a:chOff x="6144425" y="3228900"/>
            <a:chExt cx="1309500" cy="457075"/>
          </a:xfrm>
        </p:grpSpPr>
        <p:sp>
          <p:nvSpPr>
            <p:cNvPr id="4123" name="Google Shape;4123;p43"/>
            <p:cNvSpPr/>
            <p:nvPr/>
          </p:nvSpPr>
          <p:spPr>
            <a:xfrm>
              <a:off x="6144425" y="32289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4" name="Google Shape;4124;p43"/>
            <p:cNvSpPr/>
            <p:nvPr/>
          </p:nvSpPr>
          <p:spPr>
            <a:xfrm>
              <a:off x="6144425" y="32289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5" name="Google Shape;4125;p43"/>
          <p:cNvSpPr txBox="1"/>
          <p:nvPr/>
        </p:nvSpPr>
        <p:spPr>
          <a:xfrm>
            <a:off x="3263786" y="3298743"/>
            <a:ext cx="15651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“Delightful” leads to recommendation</a:t>
            </a:r>
            <a:endParaRPr sz="1200"/>
          </a:p>
        </p:txBody>
      </p:sp>
      <p:sp>
        <p:nvSpPr>
          <p:cNvPr id="4126" name="Google Shape;4126;p43"/>
          <p:cNvSpPr txBox="1"/>
          <p:nvPr/>
        </p:nvSpPr>
        <p:spPr>
          <a:xfrm>
            <a:off x="3496426" y="2732218"/>
            <a:ext cx="1010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</a:t>
            </a:r>
            <a:endParaRPr/>
          </a:p>
        </p:txBody>
      </p:sp>
      <p:sp>
        <p:nvSpPr>
          <p:cNvPr id="4127" name="Google Shape;4127;p43"/>
          <p:cNvSpPr txBox="1"/>
          <p:nvPr/>
        </p:nvSpPr>
        <p:spPr>
          <a:xfrm>
            <a:off x="5073315" y="2932053"/>
            <a:ext cx="1689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</a:t>
            </a:r>
            <a:endParaRPr/>
          </a:p>
        </p:txBody>
      </p:sp>
      <p:sp>
        <p:nvSpPr>
          <p:cNvPr id="4128" name="Google Shape;4128;p43"/>
          <p:cNvSpPr txBox="1"/>
          <p:nvPr/>
        </p:nvSpPr>
        <p:spPr>
          <a:xfrm>
            <a:off x="5135707" y="3298743"/>
            <a:ext cx="15651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Consistency in element (macro vs micro)</a:t>
            </a:r>
            <a:endParaRPr sz="1200"/>
          </a:p>
        </p:txBody>
      </p:sp>
      <p:sp>
        <p:nvSpPr>
          <p:cNvPr id="4129" name="Google Shape;4129;p43"/>
          <p:cNvSpPr txBox="1"/>
          <p:nvPr/>
        </p:nvSpPr>
        <p:spPr>
          <a:xfrm>
            <a:off x="7058070" y="3298743"/>
            <a:ext cx="15651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Does what’s intended/promised</a:t>
            </a:r>
            <a:endParaRPr sz="1200"/>
          </a:p>
        </p:txBody>
      </p:sp>
      <p:grpSp>
        <p:nvGrpSpPr>
          <p:cNvPr id="4130" name="Google Shape;4130;p43"/>
          <p:cNvGrpSpPr/>
          <p:nvPr/>
        </p:nvGrpSpPr>
        <p:grpSpPr>
          <a:xfrm>
            <a:off x="7093673" y="2820811"/>
            <a:ext cx="1213252" cy="423480"/>
            <a:chOff x="6144425" y="3228900"/>
            <a:chExt cx="1309500" cy="457075"/>
          </a:xfrm>
        </p:grpSpPr>
        <p:sp>
          <p:nvSpPr>
            <p:cNvPr id="4131" name="Google Shape;4131;p43"/>
            <p:cNvSpPr/>
            <p:nvPr/>
          </p:nvSpPr>
          <p:spPr>
            <a:xfrm>
              <a:off x="6144425" y="32289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D58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2" name="Google Shape;4132;p43"/>
            <p:cNvSpPr/>
            <p:nvPr/>
          </p:nvSpPr>
          <p:spPr>
            <a:xfrm>
              <a:off x="6144425" y="32289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D58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3" name="Google Shape;4133;p43"/>
          <p:cNvSpPr txBox="1"/>
          <p:nvPr/>
        </p:nvSpPr>
        <p:spPr>
          <a:xfrm>
            <a:off x="7058146" y="2932052"/>
            <a:ext cx="12843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</a:t>
            </a:r>
            <a:endParaRPr/>
          </a:p>
        </p:txBody>
      </p:sp>
      <p:sp>
        <p:nvSpPr>
          <p:cNvPr id="4134" name="Google Shape;4134;p43"/>
          <p:cNvSpPr txBox="1"/>
          <p:nvPr/>
        </p:nvSpPr>
        <p:spPr>
          <a:xfrm>
            <a:off x="6995678" y="1847455"/>
            <a:ext cx="16899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Communicate content as effectively as possible</a:t>
            </a:r>
            <a:endParaRPr sz="1200"/>
          </a:p>
        </p:txBody>
      </p:sp>
      <p:grpSp>
        <p:nvGrpSpPr>
          <p:cNvPr id="4135" name="Google Shape;4135;p43"/>
          <p:cNvGrpSpPr/>
          <p:nvPr/>
        </p:nvGrpSpPr>
        <p:grpSpPr>
          <a:xfrm>
            <a:off x="7234308" y="1350739"/>
            <a:ext cx="1213252" cy="423480"/>
            <a:chOff x="6144425" y="3228900"/>
            <a:chExt cx="1309500" cy="457075"/>
          </a:xfrm>
        </p:grpSpPr>
        <p:sp>
          <p:nvSpPr>
            <p:cNvPr id="4136" name="Google Shape;4136;p43"/>
            <p:cNvSpPr/>
            <p:nvPr/>
          </p:nvSpPr>
          <p:spPr>
            <a:xfrm>
              <a:off x="6144425" y="32289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7" name="Google Shape;4137;p43"/>
            <p:cNvSpPr/>
            <p:nvPr/>
          </p:nvSpPr>
          <p:spPr>
            <a:xfrm>
              <a:off x="6144425" y="32289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8" name="Google Shape;4138;p43"/>
          <p:cNvSpPr txBox="1"/>
          <p:nvPr/>
        </p:nvSpPr>
        <p:spPr>
          <a:xfrm>
            <a:off x="7153925" y="1486925"/>
            <a:ext cx="13740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Communicate</a:t>
            </a:r>
            <a:endParaRPr sz="1300"/>
          </a:p>
        </p:txBody>
      </p:sp>
      <p:grpSp>
        <p:nvGrpSpPr>
          <p:cNvPr id="4139" name="Google Shape;4139;p43"/>
          <p:cNvGrpSpPr/>
          <p:nvPr/>
        </p:nvGrpSpPr>
        <p:grpSpPr>
          <a:xfrm>
            <a:off x="1246940" y="2820736"/>
            <a:ext cx="1213252" cy="423480"/>
            <a:chOff x="3917263" y="1628700"/>
            <a:chExt cx="1309500" cy="457075"/>
          </a:xfrm>
        </p:grpSpPr>
        <p:sp>
          <p:nvSpPr>
            <p:cNvPr id="4140" name="Google Shape;4140;p43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B8B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43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B8B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2" name="Google Shape;4142;p43"/>
          <p:cNvSpPr txBox="1"/>
          <p:nvPr/>
        </p:nvSpPr>
        <p:spPr>
          <a:xfrm>
            <a:off x="1158615" y="3298743"/>
            <a:ext cx="15651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Visual attractiveness</a:t>
            </a:r>
            <a:endParaRPr sz="1200"/>
          </a:p>
        </p:txBody>
      </p:sp>
      <p:sp>
        <p:nvSpPr>
          <p:cNvPr id="4143" name="Google Shape;4143;p43"/>
          <p:cNvSpPr txBox="1"/>
          <p:nvPr/>
        </p:nvSpPr>
        <p:spPr>
          <a:xfrm>
            <a:off x="1001656" y="2894138"/>
            <a:ext cx="1689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Aesthetics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7" name="Shape 4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8" name="Google Shape;4148;p44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01 - FOUNDATION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9" name="Google Shape;414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100" y="4740725"/>
            <a:ext cx="776800" cy="361308"/>
          </a:xfrm>
          <a:prstGeom prst="rect">
            <a:avLst/>
          </a:prstGeom>
          <a:noFill/>
          <a:ln>
            <a:noFill/>
          </a:ln>
        </p:spPr>
      </p:pic>
      <p:sp>
        <p:nvSpPr>
          <p:cNvPr id="4150" name="Google Shape;4150;p44"/>
          <p:cNvSpPr txBox="1"/>
          <p:nvPr/>
        </p:nvSpPr>
        <p:spPr>
          <a:xfrm>
            <a:off x="1853550" y="959975"/>
            <a:ext cx="5436900" cy="28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 What is poor design?</a:t>
            </a:r>
            <a:endParaRPr b="1"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Information overload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Ambiguous navigation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Usability restrictions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Overly complicated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4" name="Shape 4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5" name="Google Shape;4155;p45"/>
          <p:cNvSpPr txBox="1"/>
          <p:nvPr>
            <p:ph idx="1" type="subTitle"/>
          </p:nvPr>
        </p:nvSpPr>
        <p:spPr>
          <a:xfrm>
            <a:off x="651900" y="3029100"/>
            <a:ext cx="22602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Stages and methods of User Experience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6" name="Google Shape;415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25" y="176950"/>
            <a:ext cx="776800" cy="361308"/>
          </a:xfrm>
          <a:prstGeom prst="rect">
            <a:avLst/>
          </a:prstGeom>
          <a:noFill/>
          <a:ln>
            <a:noFill/>
          </a:ln>
        </p:spPr>
      </p:pic>
      <p:sp>
        <p:nvSpPr>
          <p:cNvPr id="4157" name="Google Shape;4157;p45"/>
          <p:cNvSpPr txBox="1"/>
          <p:nvPr>
            <p:ph idx="4294967295" type="ctrTitle"/>
          </p:nvPr>
        </p:nvSpPr>
        <p:spPr>
          <a:xfrm>
            <a:off x="722100" y="1671900"/>
            <a:ext cx="2854200" cy="678900"/>
          </a:xfrm>
          <a:prstGeom prst="rect">
            <a:avLst/>
          </a:prstGeom>
        </p:spPr>
        <p:txBody>
          <a:bodyPr anchorCtr="0" anchor="t" bIns="228600" lIns="228600" spcFirstLastPara="1" rIns="228600" wrap="square" tIns="22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PROCESS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8" name="Google Shape;4158;p45"/>
          <p:cNvSpPr txBox="1"/>
          <p:nvPr>
            <p:ph idx="4294967295" type="title"/>
          </p:nvPr>
        </p:nvSpPr>
        <p:spPr>
          <a:xfrm>
            <a:off x="722100" y="941825"/>
            <a:ext cx="2512500" cy="730200"/>
          </a:xfrm>
          <a:prstGeom prst="rect">
            <a:avLst/>
          </a:prstGeom>
        </p:spPr>
        <p:txBody>
          <a:bodyPr anchorCtr="0" anchor="t" bIns="228600" lIns="228600" spcFirstLastPara="1" rIns="228600" wrap="square" tIns="22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5A6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>
              <a:solidFill>
                <a:srgbClr val="F95A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4" name="Shape 3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5" name="Google Shape;3975;p28"/>
          <p:cNvSpPr txBox="1"/>
          <p:nvPr>
            <p:ph type="title"/>
          </p:nvPr>
        </p:nvSpPr>
        <p:spPr>
          <a:xfrm>
            <a:off x="2315900" y="1615950"/>
            <a:ext cx="4889700" cy="19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Welcome!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3976" name="Google Shape;39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100" y="176950"/>
            <a:ext cx="776800" cy="361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2" name="Shape 4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3" name="Google Shape;4163;p46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01 - FOUNDATION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4" name="Google Shape;416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100" y="4740725"/>
            <a:ext cx="776800" cy="361308"/>
          </a:xfrm>
          <a:prstGeom prst="rect">
            <a:avLst/>
          </a:prstGeom>
          <a:noFill/>
          <a:ln>
            <a:noFill/>
          </a:ln>
        </p:spPr>
      </p:pic>
      <p:sp>
        <p:nvSpPr>
          <p:cNvPr id="4165" name="Google Shape;4165;p46"/>
          <p:cNvSpPr txBox="1"/>
          <p:nvPr/>
        </p:nvSpPr>
        <p:spPr>
          <a:xfrm>
            <a:off x="7510875" y="4322300"/>
            <a:ext cx="776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Source</a:t>
            </a:r>
            <a:endParaRPr/>
          </a:p>
        </p:txBody>
      </p:sp>
      <p:pic>
        <p:nvPicPr>
          <p:cNvPr id="4166" name="Google Shape;4166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4600" y="1169049"/>
            <a:ext cx="7537901" cy="263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0" name="Shape 4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1" name="Google Shape;4171;p47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01 - FOUNDATION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72" name="Google Shape;417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100" y="4740725"/>
            <a:ext cx="776800" cy="361308"/>
          </a:xfrm>
          <a:prstGeom prst="rect">
            <a:avLst/>
          </a:prstGeom>
          <a:noFill/>
          <a:ln>
            <a:noFill/>
          </a:ln>
        </p:spPr>
      </p:pic>
      <p:sp>
        <p:nvSpPr>
          <p:cNvPr id="4173" name="Google Shape;4173;p47"/>
          <p:cNvSpPr txBox="1"/>
          <p:nvPr/>
        </p:nvSpPr>
        <p:spPr>
          <a:xfrm>
            <a:off x="7510875" y="4322300"/>
            <a:ext cx="776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Source</a:t>
            </a:r>
            <a:endParaRPr/>
          </a:p>
        </p:txBody>
      </p:sp>
      <p:pic>
        <p:nvPicPr>
          <p:cNvPr id="4174" name="Google Shape;417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4600" y="1169049"/>
            <a:ext cx="7537901" cy="2634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75" name="Google Shape;4175;p47"/>
          <p:cNvCxnSpPr/>
          <p:nvPr/>
        </p:nvCxnSpPr>
        <p:spPr>
          <a:xfrm>
            <a:off x="1126975" y="1046175"/>
            <a:ext cx="0" cy="255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76" name="Google Shape;4176;p47"/>
          <p:cNvCxnSpPr/>
          <p:nvPr/>
        </p:nvCxnSpPr>
        <p:spPr>
          <a:xfrm>
            <a:off x="6390100" y="1046175"/>
            <a:ext cx="0" cy="255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77" name="Google Shape;4177;p47"/>
          <p:cNvCxnSpPr/>
          <p:nvPr/>
        </p:nvCxnSpPr>
        <p:spPr>
          <a:xfrm>
            <a:off x="1170100" y="3601575"/>
            <a:ext cx="5220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78" name="Google Shape;4178;p47"/>
          <p:cNvCxnSpPr/>
          <p:nvPr/>
        </p:nvCxnSpPr>
        <p:spPr>
          <a:xfrm>
            <a:off x="1170100" y="1046175"/>
            <a:ext cx="5220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2" name="Shape 4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3" name="Google Shape;4183;p48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01 - FOUNDATION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4" name="Google Shape;418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100" y="4740725"/>
            <a:ext cx="776800" cy="361308"/>
          </a:xfrm>
          <a:prstGeom prst="rect">
            <a:avLst/>
          </a:prstGeom>
          <a:noFill/>
          <a:ln>
            <a:noFill/>
          </a:ln>
        </p:spPr>
      </p:pic>
      <p:sp>
        <p:nvSpPr>
          <p:cNvPr id="4185" name="Google Shape;4185;p48"/>
          <p:cNvSpPr txBox="1"/>
          <p:nvPr/>
        </p:nvSpPr>
        <p:spPr>
          <a:xfrm>
            <a:off x="1642900" y="548200"/>
            <a:ext cx="65412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95A61"/>
                </a:solidFill>
              </a:rPr>
              <a:t>Kickoff</a:t>
            </a:r>
            <a:r>
              <a:rPr b="1" lang="en" sz="3000"/>
              <a:t> - Stakeholder Interview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4186" name="Google Shape;4186;p48"/>
          <p:cNvSpPr txBox="1"/>
          <p:nvPr/>
        </p:nvSpPr>
        <p:spPr>
          <a:xfrm>
            <a:off x="1476450" y="1245675"/>
            <a:ext cx="63339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Who:</a:t>
            </a:r>
            <a:r>
              <a:rPr lang="en" sz="1600"/>
              <a:t> Those who have a stake in the success of your research and end result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What:</a:t>
            </a:r>
            <a:r>
              <a:rPr lang="en" sz="1600"/>
              <a:t> A natural conversation - you should be able to respond to questions/comments and concerns about your research; be prepared!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When: </a:t>
            </a:r>
            <a:r>
              <a:rPr lang="en" sz="1600"/>
              <a:t>Keep them informed and communicate early and often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Why:</a:t>
            </a:r>
            <a:r>
              <a:rPr lang="en" sz="1600"/>
              <a:t> Set clear expectations of work; everyone on the same page of deliverables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0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p49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01 - FOUNDATION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2" name="Google Shape;419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100" y="4740725"/>
            <a:ext cx="776800" cy="361308"/>
          </a:xfrm>
          <a:prstGeom prst="rect">
            <a:avLst/>
          </a:prstGeom>
          <a:noFill/>
          <a:ln>
            <a:noFill/>
          </a:ln>
        </p:spPr>
      </p:pic>
      <p:sp>
        <p:nvSpPr>
          <p:cNvPr id="4193" name="Google Shape;4193;p49"/>
          <p:cNvSpPr txBox="1"/>
          <p:nvPr/>
        </p:nvSpPr>
        <p:spPr>
          <a:xfrm>
            <a:off x="1642900" y="548200"/>
            <a:ext cx="65412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95A61"/>
                </a:solidFill>
              </a:rPr>
              <a:t>Kickoff</a:t>
            </a:r>
            <a:r>
              <a:rPr b="1" lang="en" sz="3000"/>
              <a:t> - Stakeholder Interview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4194" name="Google Shape;4194;p49"/>
          <p:cNvSpPr txBox="1"/>
          <p:nvPr/>
        </p:nvSpPr>
        <p:spPr>
          <a:xfrm>
            <a:off x="1750800" y="1147400"/>
            <a:ext cx="3383400" cy="3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How:</a:t>
            </a:r>
            <a:r>
              <a:rPr lang="en" sz="1500"/>
              <a:t> Define goals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Project requirements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Scope documentation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Budgeting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Benefits: </a:t>
            </a:r>
            <a:r>
              <a:rPr lang="en" sz="1500"/>
              <a:t>Provide “lay of the land”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Previous research/knowledge base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Understand users’ pain points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What’s worked well in the past/not so well</a:t>
            </a:r>
            <a:endParaRPr b="1" sz="1600"/>
          </a:p>
        </p:txBody>
      </p:sp>
      <p:pic>
        <p:nvPicPr>
          <p:cNvPr id="4195" name="Google Shape;419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4200" y="1317825"/>
            <a:ext cx="3181525" cy="29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9" name="Shape 4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" name="Google Shape;4200;p50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01 - FOUNDATION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1" name="Google Shape;420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100" y="4740725"/>
            <a:ext cx="776800" cy="361308"/>
          </a:xfrm>
          <a:prstGeom prst="rect">
            <a:avLst/>
          </a:prstGeom>
          <a:noFill/>
          <a:ln>
            <a:noFill/>
          </a:ln>
        </p:spPr>
      </p:pic>
      <p:sp>
        <p:nvSpPr>
          <p:cNvPr id="4202" name="Google Shape;4202;p50"/>
          <p:cNvSpPr txBox="1"/>
          <p:nvPr/>
        </p:nvSpPr>
        <p:spPr>
          <a:xfrm>
            <a:off x="1642900" y="548200"/>
            <a:ext cx="65412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95A61"/>
                </a:solidFill>
              </a:rPr>
              <a:t>Discovery</a:t>
            </a:r>
            <a:r>
              <a:rPr b="1" lang="en" sz="3000"/>
              <a:t> - Competitive Analysis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4203" name="Google Shape;4203;p50"/>
          <p:cNvSpPr txBox="1"/>
          <p:nvPr/>
        </p:nvSpPr>
        <p:spPr>
          <a:xfrm>
            <a:off x="1760375" y="1301400"/>
            <a:ext cx="60390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Understand your goals - what do you hope to achieve and how will this research impact your UX decisions?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Types: 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 u="sng"/>
              <a:t>Direct competitor: </a:t>
            </a:r>
            <a:r>
              <a:rPr lang="en" sz="1600"/>
              <a:t>companies doing what you do already - share the same customers and offer the same products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 u="sng"/>
              <a:t>Indirect competitor:</a:t>
            </a:r>
            <a:r>
              <a:rPr lang="en" sz="1600"/>
              <a:t> companies offer something similar to what you do; possibly their second or “third main product”</a:t>
            </a:r>
            <a:endParaRPr b="1"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7" name="Shape 4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" name="Google Shape;4208;p51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01 - FOUNDATION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9" name="Google Shape;420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100" y="4740725"/>
            <a:ext cx="776800" cy="361308"/>
          </a:xfrm>
          <a:prstGeom prst="rect">
            <a:avLst/>
          </a:prstGeom>
          <a:noFill/>
          <a:ln>
            <a:noFill/>
          </a:ln>
        </p:spPr>
      </p:pic>
      <p:sp>
        <p:nvSpPr>
          <p:cNvPr id="4210" name="Google Shape;4210;p51"/>
          <p:cNvSpPr txBox="1"/>
          <p:nvPr/>
        </p:nvSpPr>
        <p:spPr>
          <a:xfrm>
            <a:off x="1642900" y="548200"/>
            <a:ext cx="65412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95A61"/>
                </a:solidFill>
              </a:rPr>
              <a:t>Discovery</a:t>
            </a:r>
            <a:r>
              <a:rPr b="1" lang="en" sz="3000"/>
              <a:t> - Competitive Analysis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4211" name="Google Shape;4211;p51"/>
          <p:cNvSpPr txBox="1"/>
          <p:nvPr/>
        </p:nvSpPr>
        <p:spPr>
          <a:xfrm>
            <a:off x="1642900" y="1145225"/>
            <a:ext cx="3164100" cy="3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How:</a:t>
            </a:r>
            <a:r>
              <a:rPr lang="en" sz="1600"/>
              <a:t> List 3-5 brands (direct and/or indirect)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/>
              <a:t>Scope functionality of brand and/or website/app/product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Examples: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/>
              <a:t>Blog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/>
              <a:t>Advance check-out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/>
              <a:t>Filter/sort capabilities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/>
              <a:t>Reviews and specifications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/>
              <a:t>Rewards system</a:t>
            </a:r>
            <a:endParaRPr sz="1600"/>
          </a:p>
        </p:txBody>
      </p:sp>
      <p:pic>
        <p:nvPicPr>
          <p:cNvPr id="4212" name="Google Shape;421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275" y="1654025"/>
            <a:ext cx="3627574" cy="17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6" name="Shape 4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7" name="Google Shape;4217;p52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01 - FOUNDATION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8" name="Google Shape;421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100" y="4740725"/>
            <a:ext cx="776800" cy="361308"/>
          </a:xfrm>
          <a:prstGeom prst="rect">
            <a:avLst/>
          </a:prstGeom>
          <a:noFill/>
          <a:ln>
            <a:noFill/>
          </a:ln>
        </p:spPr>
      </p:pic>
      <p:sp>
        <p:nvSpPr>
          <p:cNvPr id="4219" name="Google Shape;4219;p52"/>
          <p:cNvSpPr txBox="1"/>
          <p:nvPr/>
        </p:nvSpPr>
        <p:spPr>
          <a:xfrm>
            <a:off x="1642900" y="548200"/>
            <a:ext cx="65412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95A61"/>
                </a:solidFill>
              </a:rPr>
              <a:t>Strategy</a:t>
            </a:r>
            <a:r>
              <a:rPr b="1" lang="en" sz="3000"/>
              <a:t> - Stakeholder Workshops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4220" name="Google Shape;4220;p52"/>
          <p:cNvSpPr txBox="1"/>
          <p:nvPr/>
        </p:nvSpPr>
        <p:spPr>
          <a:xfrm>
            <a:off x="1760375" y="1301400"/>
            <a:ext cx="31341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Align on vision and goals and receive stakeholder buy-in and align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Examples: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/>
              <a:t>Discovery </a:t>
            </a:r>
            <a:r>
              <a:rPr lang="en" sz="1600"/>
              <a:t>workshop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n" sz="1600"/>
              <a:t>Empathy workshop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n" sz="1600"/>
              <a:t>Prioritization workshop</a:t>
            </a:r>
            <a:endParaRPr sz="1600"/>
          </a:p>
        </p:txBody>
      </p:sp>
      <p:pic>
        <p:nvPicPr>
          <p:cNvPr id="4221" name="Google Shape;422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800" y="1924075"/>
            <a:ext cx="3852700" cy="201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5" name="Shape 4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6" name="Google Shape;4226;p53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01 - FOUNDATION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7" name="Google Shape;422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100" y="4740725"/>
            <a:ext cx="776800" cy="361308"/>
          </a:xfrm>
          <a:prstGeom prst="rect">
            <a:avLst/>
          </a:prstGeom>
          <a:noFill/>
          <a:ln>
            <a:noFill/>
          </a:ln>
        </p:spPr>
      </p:pic>
      <p:sp>
        <p:nvSpPr>
          <p:cNvPr id="4228" name="Google Shape;4228;p53"/>
          <p:cNvSpPr txBox="1"/>
          <p:nvPr/>
        </p:nvSpPr>
        <p:spPr>
          <a:xfrm>
            <a:off x="1642900" y="548200"/>
            <a:ext cx="65412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95A61"/>
                </a:solidFill>
              </a:rPr>
              <a:t>Concept &amp; Validation</a:t>
            </a:r>
            <a:r>
              <a:rPr b="1" lang="en" sz="3000"/>
              <a:t> - Wireframes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4229" name="Google Shape;4229;p53"/>
          <p:cNvSpPr txBox="1"/>
          <p:nvPr/>
        </p:nvSpPr>
        <p:spPr>
          <a:xfrm>
            <a:off x="1760375" y="1301400"/>
            <a:ext cx="6039000" cy="19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Iterative process to visualize what a website/app/product will look like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Benefit: </a:t>
            </a:r>
            <a:r>
              <a:rPr lang="en" sz="1600"/>
              <a:t>Provide fast feedback and validation from users, stakeholders, developers and designers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3" name="Shape 4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4" name="Google Shape;4234;p54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01 - FOUNDATION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5" name="Google Shape;423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100" y="4740725"/>
            <a:ext cx="776800" cy="361308"/>
          </a:xfrm>
          <a:prstGeom prst="rect">
            <a:avLst/>
          </a:prstGeom>
          <a:noFill/>
          <a:ln>
            <a:noFill/>
          </a:ln>
        </p:spPr>
      </p:pic>
      <p:sp>
        <p:nvSpPr>
          <p:cNvPr id="4236" name="Google Shape;4236;p54"/>
          <p:cNvSpPr txBox="1"/>
          <p:nvPr/>
        </p:nvSpPr>
        <p:spPr>
          <a:xfrm>
            <a:off x="1642900" y="548200"/>
            <a:ext cx="65412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95A61"/>
                </a:solidFill>
              </a:rPr>
              <a:t>Concept &amp; Validation</a:t>
            </a:r>
            <a:r>
              <a:rPr b="1" lang="en" sz="3000"/>
              <a:t> - Wireframes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4237" name="Google Shape;4237;p54"/>
          <p:cNvSpPr txBox="1"/>
          <p:nvPr/>
        </p:nvSpPr>
        <p:spPr>
          <a:xfrm>
            <a:off x="1585650" y="1301400"/>
            <a:ext cx="3439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How: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/>
              <a:t>Prototype - create visual mockup of solution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/>
              <a:t>Review - share with users to obtain feedback if prototype meets their needs and expectations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/>
              <a:t>Refine - based on feedback, identify areas of improvement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4238" name="Google Shape;423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100" y="1421525"/>
            <a:ext cx="3639025" cy="2729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2" name="Shape 4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3" name="Google Shape;4243;p55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01 - FOUNDATION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4" name="Google Shape;424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100" y="4740725"/>
            <a:ext cx="776800" cy="361308"/>
          </a:xfrm>
          <a:prstGeom prst="rect">
            <a:avLst/>
          </a:prstGeom>
          <a:noFill/>
          <a:ln>
            <a:noFill/>
          </a:ln>
        </p:spPr>
      </p:pic>
      <p:sp>
        <p:nvSpPr>
          <p:cNvPr id="4245" name="Google Shape;4245;p55"/>
          <p:cNvSpPr txBox="1"/>
          <p:nvPr/>
        </p:nvSpPr>
        <p:spPr>
          <a:xfrm>
            <a:off x="1642900" y="548200"/>
            <a:ext cx="65412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95A61"/>
                </a:solidFill>
              </a:rPr>
              <a:t>Design</a:t>
            </a:r>
            <a:r>
              <a:rPr b="1" lang="en" sz="3000"/>
              <a:t> - Prototyping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4246" name="Google Shape;4246;p55"/>
          <p:cNvSpPr txBox="1"/>
          <p:nvPr/>
        </p:nvSpPr>
        <p:spPr>
          <a:xfrm>
            <a:off x="1760375" y="1301400"/>
            <a:ext cx="6039000" cy="19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Realistic interactivity; often looks like the “live” software to users.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Benefit: </a:t>
            </a:r>
            <a:r>
              <a:rPr lang="en" sz="1600"/>
              <a:t>Faster system responses during testing, less pressure on the “computer” and ability to test specific UI components in addition to UX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0" name="Shape 3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1" name="Google Shape;3981;p29"/>
          <p:cNvSpPr txBox="1"/>
          <p:nvPr>
            <p:ph type="title"/>
          </p:nvPr>
        </p:nvSpPr>
        <p:spPr>
          <a:xfrm>
            <a:off x="2293000" y="1203550"/>
            <a:ext cx="4889700" cy="27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Please place an optional introductory in the chat!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Preferred name and pronouns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you’re based/located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brings you here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82" name="Google Shape;39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100" y="176950"/>
            <a:ext cx="776800" cy="361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0" name="Shape 4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1" name="Google Shape;4251;p56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01 - FOUNDATION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2" name="Google Shape;425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100" y="4740725"/>
            <a:ext cx="776800" cy="361308"/>
          </a:xfrm>
          <a:prstGeom prst="rect">
            <a:avLst/>
          </a:prstGeom>
          <a:noFill/>
          <a:ln>
            <a:noFill/>
          </a:ln>
        </p:spPr>
      </p:pic>
      <p:sp>
        <p:nvSpPr>
          <p:cNvPr id="4253" name="Google Shape;4253;p56"/>
          <p:cNvSpPr txBox="1"/>
          <p:nvPr/>
        </p:nvSpPr>
        <p:spPr>
          <a:xfrm>
            <a:off x="1642900" y="548200"/>
            <a:ext cx="65412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95A61"/>
                </a:solidFill>
              </a:rPr>
              <a:t>Design</a:t>
            </a:r>
            <a:r>
              <a:rPr b="1" lang="en" sz="3000"/>
              <a:t> - Prototyping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4254" name="Google Shape;425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575" y="1235625"/>
            <a:ext cx="4438540" cy="3329598"/>
          </a:xfrm>
          <a:prstGeom prst="rect">
            <a:avLst/>
          </a:prstGeom>
          <a:noFill/>
          <a:ln>
            <a:noFill/>
          </a:ln>
        </p:spPr>
      </p:pic>
      <p:sp>
        <p:nvSpPr>
          <p:cNvPr id="4255" name="Google Shape;4255;p56"/>
          <p:cNvSpPr txBox="1"/>
          <p:nvPr/>
        </p:nvSpPr>
        <p:spPr>
          <a:xfrm>
            <a:off x="7340675" y="4333200"/>
            <a:ext cx="9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Source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9" name="Shape 4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0" name="Google Shape;4260;p57"/>
          <p:cNvSpPr txBox="1"/>
          <p:nvPr>
            <p:ph idx="1" type="subTitle"/>
          </p:nvPr>
        </p:nvSpPr>
        <p:spPr>
          <a:xfrm>
            <a:off x="651900" y="3029100"/>
            <a:ext cx="22602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Breadth and depth of UX roles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61" name="Google Shape;426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25" y="176950"/>
            <a:ext cx="776800" cy="361308"/>
          </a:xfrm>
          <a:prstGeom prst="rect">
            <a:avLst/>
          </a:prstGeom>
          <a:noFill/>
          <a:ln>
            <a:noFill/>
          </a:ln>
        </p:spPr>
      </p:pic>
      <p:sp>
        <p:nvSpPr>
          <p:cNvPr id="4262" name="Google Shape;4262;p57"/>
          <p:cNvSpPr txBox="1"/>
          <p:nvPr>
            <p:ph idx="4294967295" type="ctrTitle"/>
          </p:nvPr>
        </p:nvSpPr>
        <p:spPr>
          <a:xfrm>
            <a:off x="722100" y="1671900"/>
            <a:ext cx="2854200" cy="678900"/>
          </a:xfrm>
          <a:prstGeom prst="rect">
            <a:avLst/>
          </a:prstGeom>
        </p:spPr>
        <p:txBody>
          <a:bodyPr anchorCtr="0" anchor="t" bIns="228600" lIns="228600" spcFirstLastPara="1" rIns="228600" wrap="square" tIns="22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CAREERS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3" name="Google Shape;4263;p57"/>
          <p:cNvSpPr txBox="1"/>
          <p:nvPr>
            <p:ph idx="4294967295" type="title"/>
          </p:nvPr>
        </p:nvSpPr>
        <p:spPr>
          <a:xfrm>
            <a:off x="722100" y="941825"/>
            <a:ext cx="2512500" cy="730200"/>
          </a:xfrm>
          <a:prstGeom prst="rect">
            <a:avLst/>
          </a:prstGeom>
        </p:spPr>
        <p:txBody>
          <a:bodyPr anchorCtr="0" anchor="t" bIns="228600" lIns="228600" spcFirstLastPara="1" rIns="228600" wrap="square" tIns="22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5A6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>
              <a:solidFill>
                <a:srgbClr val="F95A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7" name="Shape 4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8" name="Google Shape;4268;p58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01 - FOUNDATION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69" name="Google Shape;426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100" y="4740725"/>
            <a:ext cx="776800" cy="361308"/>
          </a:xfrm>
          <a:prstGeom prst="rect">
            <a:avLst/>
          </a:prstGeom>
          <a:noFill/>
          <a:ln>
            <a:noFill/>
          </a:ln>
        </p:spPr>
      </p:pic>
      <p:sp>
        <p:nvSpPr>
          <p:cNvPr id="4270" name="Google Shape;4270;p58"/>
          <p:cNvSpPr txBox="1"/>
          <p:nvPr/>
        </p:nvSpPr>
        <p:spPr>
          <a:xfrm>
            <a:off x="1642900" y="548200"/>
            <a:ext cx="65412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Meet the team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4271" name="Google Shape;427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2825" y="1151550"/>
            <a:ext cx="5810074" cy="35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5" name="Shape 4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6" name="Google Shape;4276;p59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01 - FOUNDATION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7" name="Google Shape;427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100" y="4740725"/>
            <a:ext cx="776800" cy="361308"/>
          </a:xfrm>
          <a:prstGeom prst="rect">
            <a:avLst/>
          </a:prstGeom>
          <a:noFill/>
          <a:ln>
            <a:noFill/>
          </a:ln>
        </p:spPr>
      </p:pic>
      <p:sp>
        <p:nvSpPr>
          <p:cNvPr id="4278" name="Google Shape;4278;p59"/>
          <p:cNvSpPr txBox="1"/>
          <p:nvPr/>
        </p:nvSpPr>
        <p:spPr>
          <a:xfrm>
            <a:off x="1642900" y="548200"/>
            <a:ext cx="65412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UX roles &amp; responsibilities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4279" name="Google Shape;427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2250" y="1417400"/>
            <a:ext cx="7204048" cy="275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3" name="Shape 4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4" name="Google Shape;4284;p60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01 - FOUNDATION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5" name="Google Shape;428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100" y="4740725"/>
            <a:ext cx="776800" cy="361308"/>
          </a:xfrm>
          <a:prstGeom prst="rect">
            <a:avLst/>
          </a:prstGeom>
          <a:noFill/>
          <a:ln>
            <a:noFill/>
          </a:ln>
        </p:spPr>
      </p:pic>
      <p:sp>
        <p:nvSpPr>
          <p:cNvPr id="4286" name="Google Shape;4286;p60"/>
          <p:cNvSpPr txBox="1"/>
          <p:nvPr/>
        </p:nvSpPr>
        <p:spPr>
          <a:xfrm>
            <a:off x="1642900" y="548200"/>
            <a:ext cx="65412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Who’s hiring for UX?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4287" name="Google Shape;4287;p60"/>
          <p:cNvSpPr txBox="1"/>
          <p:nvPr/>
        </p:nvSpPr>
        <p:spPr>
          <a:xfrm>
            <a:off x="1760375" y="1301400"/>
            <a:ext cx="6039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/>
              <a:t>Consulting</a:t>
            </a:r>
            <a:r>
              <a:rPr lang="en" sz="2000"/>
              <a:t> - IBM, Deloitte, KPMG, Accenture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/>
              <a:t>Tech</a:t>
            </a:r>
            <a:r>
              <a:rPr lang="en" sz="2000"/>
              <a:t> - Facebook, Amazon, Netflix, Google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/>
              <a:t>Social media</a:t>
            </a:r>
            <a:r>
              <a:rPr lang="en" sz="2000"/>
              <a:t> - Instagram, Twitter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/>
              <a:t>Communication</a:t>
            </a:r>
            <a:r>
              <a:rPr lang="en" sz="2000"/>
              <a:t> - Dropbox, Slack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/>
              <a:t>Retail</a:t>
            </a:r>
            <a:r>
              <a:rPr lang="en" sz="2000"/>
              <a:t> - Nike, Target, Nordstrom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/>
              <a:t>Finance</a:t>
            </a:r>
            <a:r>
              <a:rPr lang="en" sz="2000"/>
              <a:t> - Capital One, JPMorgan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/>
              <a:t>Government</a:t>
            </a:r>
            <a:r>
              <a:rPr lang="en" sz="2000"/>
              <a:t> - 18F, Fearless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1" name="Shape 4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2" name="Google Shape;4292;p61"/>
          <p:cNvSpPr txBox="1"/>
          <p:nvPr>
            <p:ph type="title"/>
          </p:nvPr>
        </p:nvSpPr>
        <p:spPr>
          <a:xfrm>
            <a:off x="2281525" y="1054650"/>
            <a:ext cx="4889700" cy="19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“The average UX designer in 2021 makes </a:t>
            </a:r>
            <a:r>
              <a:rPr b="0" lang="en" sz="4000">
                <a:solidFill>
                  <a:srgbClr val="FF6B65"/>
                </a:solidFill>
                <a:latin typeface="Arial"/>
                <a:ea typeface="Arial"/>
                <a:cs typeface="Arial"/>
                <a:sym typeface="Arial"/>
              </a:rPr>
              <a:t>$85,000 USD.</a:t>
            </a:r>
            <a:r>
              <a:rPr b="0"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3" name="Google Shape;429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100" y="176950"/>
            <a:ext cx="776800" cy="361308"/>
          </a:xfrm>
          <a:prstGeom prst="rect">
            <a:avLst/>
          </a:prstGeom>
          <a:noFill/>
          <a:ln>
            <a:noFill/>
          </a:ln>
        </p:spPr>
      </p:pic>
      <p:sp>
        <p:nvSpPr>
          <p:cNvPr id="4294" name="Google Shape;4294;p61"/>
          <p:cNvSpPr txBox="1"/>
          <p:nvPr/>
        </p:nvSpPr>
        <p:spPr>
          <a:xfrm>
            <a:off x="2430850" y="3720725"/>
            <a:ext cx="262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—</a:t>
            </a:r>
            <a:r>
              <a:rPr lang="en" sz="1200" u="sng">
                <a:hlinkClick r:id="rId4"/>
              </a:rPr>
              <a:t>Career Foundry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8" name="Shape 4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9" name="Google Shape;4299;p62"/>
          <p:cNvSpPr txBox="1"/>
          <p:nvPr>
            <p:ph idx="1" type="subTitle"/>
          </p:nvPr>
        </p:nvSpPr>
        <p:spPr>
          <a:xfrm>
            <a:off x="651900" y="3178025"/>
            <a:ext cx="22602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Learning resources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0" name="Google Shape;430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25" y="176950"/>
            <a:ext cx="776800" cy="361308"/>
          </a:xfrm>
          <a:prstGeom prst="rect">
            <a:avLst/>
          </a:prstGeom>
          <a:noFill/>
          <a:ln>
            <a:noFill/>
          </a:ln>
        </p:spPr>
      </p:pic>
      <p:sp>
        <p:nvSpPr>
          <p:cNvPr id="4301" name="Google Shape;4301;p62"/>
          <p:cNvSpPr txBox="1"/>
          <p:nvPr>
            <p:ph idx="4294967295" type="ctrTitle"/>
          </p:nvPr>
        </p:nvSpPr>
        <p:spPr>
          <a:xfrm>
            <a:off x="722100" y="1671900"/>
            <a:ext cx="2854200" cy="678900"/>
          </a:xfrm>
          <a:prstGeom prst="rect">
            <a:avLst/>
          </a:prstGeom>
        </p:spPr>
        <p:txBody>
          <a:bodyPr anchorCtr="0" anchor="t" bIns="228600" lIns="228600" spcFirstLastPara="1" rIns="228600" wrap="square" tIns="22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RESOURCES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2" name="Google Shape;4302;p62"/>
          <p:cNvSpPr txBox="1"/>
          <p:nvPr>
            <p:ph idx="4294967295" type="title"/>
          </p:nvPr>
        </p:nvSpPr>
        <p:spPr>
          <a:xfrm>
            <a:off x="722100" y="941825"/>
            <a:ext cx="2512500" cy="730200"/>
          </a:xfrm>
          <a:prstGeom prst="rect">
            <a:avLst/>
          </a:prstGeom>
        </p:spPr>
        <p:txBody>
          <a:bodyPr anchorCtr="0" anchor="t" bIns="228600" lIns="228600" spcFirstLastPara="1" rIns="228600" wrap="square" tIns="22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5A6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>
              <a:solidFill>
                <a:srgbClr val="F95A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6" name="Shape 4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7" name="Google Shape;4307;p63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01 - FOUNDATION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8" name="Google Shape;430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100" y="4740725"/>
            <a:ext cx="776800" cy="361308"/>
          </a:xfrm>
          <a:prstGeom prst="rect">
            <a:avLst/>
          </a:prstGeom>
          <a:noFill/>
          <a:ln>
            <a:noFill/>
          </a:ln>
        </p:spPr>
      </p:pic>
      <p:sp>
        <p:nvSpPr>
          <p:cNvPr id="4309" name="Google Shape;4309;p63"/>
          <p:cNvSpPr txBox="1"/>
          <p:nvPr/>
        </p:nvSpPr>
        <p:spPr>
          <a:xfrm>
            <a:off x="1642900" y="548200"/>
            <a:ext cx="65412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Designer tools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4310" name="Google Shape;4310;p63"/>
          <p:cNvSpPr txBox="1"/>
          <p:nvPr/>
        </p:nvSpPr>
        <p:spPr>
          <a:xfrm>
            <a:off x="1222362" y="2008775"/>
            <a:ext cx="2427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Font typeface="Istok Web"/>
              <a:buChar char="●"/>
            </a:pPr>
            <a:r>
              <a:rPr lang="en" sz="1100">
                <a:latin typeface="Istok Web"/>
                <a:ea typeface="Istok Web"/>
                <a:cs typeface="Istok Web"/>
                <a:sym typeface="Istok Web"/>
              </a:rPr>
              <a:t>MockFlow</a:t>
            </a:r>
            <a:endParaRPr sz="1100">
              <a:latin typeface="Istok Web"/>
              <a:ea typeface="Istok Web"/>
              <a:cs typeface="Istok Web"/>
              <a:sym typeface="Istok Web"/>
            </a:endParaRPr>
          </a:p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Font typeface="Istok Web"/>
              <a:buChar char="●"/>
            </a:pPr>
            <a:r>
              <a:rPr lang="en" sz="1100">
                <a:latin typeface="Istok Web"/>
                <a:ea typeface="Istok Web"/>
                <a:cs typeface="Istok Web"/>
                <a:sym typeface="Istok Web"/>
              </a:rPr>
              <a:t>Balsamiq</a:t>
            </a:r>
            <a:endParaRPr sz="1100">
              <a:latin typeface="Istok Web"/>
              <a:ea typeface="Istok Web"/>
              <a:cs typeface="Istok Web"/>
              <a:sym typeface="Istok Web"/>
            </a:endParaRPr>
          </a:p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Font typeface="Istok Web"/>
              <a:buChar char="●"/>
            </a:pPr>
            <a:r>
              <a:rPr lang="en" sz="1100">
                <a:latin typeface="Istok Web"/>
                <a:ea typeface="Istok Web"/>
                <a:cs typeface="Istok Web"/>
                <a:sym typeface="Istok Web"/>
              </a:rPr>
              <a:t>Axure</a:t>
            </a:r>
            <a:endParaRPr sz="1100">
              <a:latin typeface="Istok Web"/>
              <a:ea typeface="Istok Web"/>
              <a:cs typeface="Istok Web"/>
              <a:sym typeface="Istok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4311" name="Google Shape;4311;p63"/>
          <p:cNvSpPr txBox="1"/>
          <p:nvPr/>
        </p:nvSpPr>
        <p:spPr>
          <a:xfrm>
            <a:off x="3907503" y="2010425"/>
            <a:ext cx="168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Font typeface="Istok Web"/>
              <a:buChar char="●"/>
            </a:pPr>
            <a:r>
              <a:rPr lang="en" sz="1100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rPr>
              <a:t>Sketch</a:t>
            </a:r>
            <a:endParaRPr sz="1100">
              <a:solidFill>
                <a:srgbClr val="000000"/>
              </a:solidFill>
              <a:latin typeface="Istok Web"/>
              <a:ea typeface="Istok Web"/>
              <a:cs typeface="Istok Web"/>
              <a:sym typeface="Istok Web"/>
            </a:endParaRPr>
          </a:p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stok Web"/>
              <a:buChar char="●"/>
            </a:pPr>
            <a:r>
              <a:rPr lang="en" sz="1100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rPr>
              <a:t>InVision</a:t>
            </a:r>
            <a:endParaRPr sz="1100">
              <a:solidFill>
                <a:srgbClr val="000000"/>
              </a:solidFill>
              <a:latin typeface="Istok Web"/>
              <a:ea typeface="Istok Web"/>
              <a:cs typeface="Istok Web"/>
              <a:sym typeface="Istok Web"/>
            </a:endParaRPr>
          </a:p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stok Web"/>
              <a:buChar char="●"/>
            </a:pPr>
            <a:r>
              <a:rPr lang="en" sz="1100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rPr>
              <a:t>AdobeXD</a:t>
            </a:r>
            <a:endParaRPr sz="1100">
              <a:solidFill>
                <a:srgbClr val="000000"/>
              </a:solidFill>
              <a:latin typeface="Istok Web"/>
              <a:ea typeface="Istok Web"/>
              <a:cs typeface="Istok Web"/>
              <a:sym typeface="Istok Web"/>
            </a:endParaRPr>
          </a:p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stok Web"/>
              <a:buChar char="●"/>
            </a:pPr>
            <a:r>
              <a:rPr lang="en" sz="1100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rPr>
              <a:t>Figma</a:t>
            </a:r>
            <a:endParaRPr sz="1100">
              <a:solidFill>
                <a:srgbClr val="000000"/>
              </a:solidFill>
              <a:latin typeface="Istok Web"/>
              <a:ea typeface="Istok Web"/>
              <a:cs typeface="Istok Web"/>
              <a:sym typeface="Istok Web"/>
            </a:endParaRPr>
          </a:p>
        </p:txBody>
      </p:sp>
      <p:grpSp>
        <p:nvGrpSpPr>
          <p:cNvPr id="4312" name="Google Shape;4312;p63"/>
          <p:cNvGrpSpPr/>
          <p:nvPr/>
        </p:nvGrpSpPr>
        <p:grpSpPr>
          <a:xfrm>
            <a:off x="4097425" y="1505725"/>
            <a:ext cx="1309500" cy="457075"/>
            <a:chOff x="3917263" y="1628700"/>
            <a:chExt cx="1309500" cy="457075"/>
          </a:xfrm>
        </p:grpSpPr>
        <p:sp>
          <p:nvSpPr>
            <p:cNvPr id="4313" name="Google Shape;4313;p63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B8B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314" name="Google Shape;4314;p63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B8B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grpSp>
        <p:nvGrpSpPr>
          <p:cNvPr id="4315" name="Google Shape;4315;p63"/>
          <p:cNvGrpSpPr/>
          <p:nvPr/>
        </p:nvGrpSpPr>
        <p:grpSpPr>
          <a:xfrm>
            <a:off x="1870238" y="1505725"/>
            <a:ext cx="1309500" cy="457075"/>
            <a:chOff x="1690075" y="1628700"/>
            <a:chExt cx="1309500" cy="457075"/>
          </a:xfrm>
        </p:grpSpPr>
        <p:sp>
          <p:nvSpPr>
            <p:cNvPr id="4316" name="Google Shape;4316;p63"/>
            <p:cNvSpPr/>
            <p:nvPr/>
          </p:nvSpPr>
          <p:spPr>
            <a:xfrm>
              <a:off x="1690075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D58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317" name="Google Shape;4317;p63"/>
            <p:cNvSpPr/>
            <p:nvPr/>
          </p:nvSpPr>
          <p:spPr>
            <a:xfrm>
              <a:off x="1690075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D58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4318" name="Google Shape;4318;p63"/>
          <p:cNvSpPr txBox="1"/>
          <p:nvPr/>
        </p:nvSpPr>
        <p:spPr>
          <a:xfrm>
            <a:off x="6037037" y="1990625"/>
            <a:ext cx="1884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Font typeface="Istok Web"/>
              <a:buChar char="●"/>
            </a:pPr>
            <a:r>
              <a:rPr lang="en" sz="1100">
                <a:latin typeface="Istok Web"/>
                <a:ea typeface="Istok Web"/>
                <a:cs typeface="Istok Web"/>
                <a:sym typeface="Istok Web"/>
              </a:rPr>
              <a:t>Keynote</a:t>
            </a:r>
            <a:endParaRPr sz="1100">
              <a:latin typeface="Istok Web"/>
              <a:ea typeface="Istok Web"/>
              <a:cs typeface="Istok Web"/>
              <a:sym typeface="Istok Web"/>
            </a:endParaRPr>
          </a:p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Font typeface="Istok Web"/>
              <a:buChar char="●"/>
            </a:pPr>
            <a:r>
              <a:rPr lang="en" sz="1100">
                <a:latin typeface="Istok Web"/>
                <a:ea typeface="Istok Web"/>
                <a:cs typeface="Istok Web"/>
                <a:sym typeface="Istok Web"/>
              </a:rPr>
              <a:t>MS PowerPoint</a:t>
            </a:r>
            <a:endParaRPr sz="1100">
              <a:latin typeface="Istok Web"/>
              <a:ea typeface="Istok Web"/>
              <a:cs typeface="Istok Web"/>
              <a:sym typeface="Istok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stok Web"/>
              <a:ea typeface="Istok Web"/>
              <a:cs typeface="Istok Web"/>
              <a:sym typeface="Istok Web"/>
            </a:endParaRPr>
          </a:p>
        </p:txBody>
      </p:sp>
      <p:grpSp>
        <p:nvGrpSpPr>
          <p:cNvPr id="4319" name="Google Shape;4319;p63"/>
          <p:cNvGrpSpPr/>
          <p:nvPr/>
        </p:nvGrpSpPr>
        <p:grpSpPr>
          <a:xfrm>
            <a:off x="6324625" y="1505725"/>
            <a:ext cx="1309500" cy="457075"/>
            <a:chOff x="3917263" y="1628700"/>
            <a:chExt cx="1309500" cy="457075"/>
          </a:xfrm>
        </p:grpSpPr>
        <p:sp>
          <p:nvSpPr>
            <p:cNvPr id="4320" name="Google Shape;4320;p63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321" name="Google Shape;4321;p63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4322" name="Google Shape;4322;p63"/>
          <p:cNvSpPr txBox="1"/>
          <p:nvPr/>
        </p:nvSpPr>
        <p:spPr>
          <a:xfrm>
            <a:off x="1593925" y="1606325"/>
            <a:ext cx="1824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stok Web"/>
                <a:ea typeface="Istok Web"/>
                <a:cs typeface="Istok Web"/>
                <a:sym typeface="Istok Web"/>
              </a:rPr>
              <a:t>Wireframe</a:t>
            </a: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4323" name="Google Shape;4323;p63"/>
          <p:cNvSpPr txBox="1"/>
          <p:nvPr/>
        </p:nvSpPr>
        <p:spPr>
          <a:xfrm>
            <a:off x="3840175" y="1606325"/>
            <a:ext cx="1824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stok Web"/>
                <a:ea typeface="Istok Web"/>
                <a:cs typeface="Istok Web"/>
                <a:sym typeface="Istok Web"/>
              </a:rPr>
              <a:t>Prototype</a:t>
            </a: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4324" name="Google Shape;4324;p63"/>
          <p:cNvSpPr txBox="1"/>
          <p:nvPr/>
        </p:nvSpPr>
        <p:spPr>
          <a:xfrm>
            <a:off x="6086400" y="1606325"/>
            <a:ext cx="1824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stok Web"/>
                <a:ea typeface="Istok Web"/>
                <a:cs typeface="Istok Web"/>
                <a:sym typeface="Istok Web"/>
              </a:rPr>
              <a:t>Presentation</a:t>
            </a: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grpSp>
        <p:nvGrpSpPr>
          <p:cNvPr id="4325" name="Google Shape;4325;p63"/>
          <p:cNvGrpSpPr/>
          <p:nvPr/>
        </p:nvGrpSpPr>
        <p:grpSpPr>
          <a:xfrm>
            <a:off x="4097484" y="3105925"/>
            <a:ext cx="1499378" cy="457075"/>
            <a:chOff x="3917263" y="1628700"/>
            <a:chExt cx="1309500" cy="457075"/>
          </a:xfrm>
        </p:grpSpPr>
        <p:sp>
          <p:nvSpPr>
            <p:cNvPr id="4326" name="Google Shape;4326;p63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327" name="Google Shape;4327;p63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grpSp>
        <p:nvGrpSpPr>
          <p:cNvPr id="4328" name="Google Shape;4328;p63"/>
          <p:cNvGrpSpPr/>
          <p:nvPr/>
        </p:nvGrpSpPr>
        <p:grpSpPr>
          <a:xfrm>
            <a:off x="1870225" y="3105925"/>
            <a:ext cx="1309500" cy="457075"/>
            <a:chOff x="3917263" y="1628700"/>
            <a:chExt cx="1309500" cy="457075"/>
          </a:xfrm>
        </p:grpSpPr>
        <p:sp>
          <p:nvSpPr>
            <p:cNvPr id="4329" name="Google Shape;4329;p63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B8B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330" name="Google Shape;4330;p63"/>
            <p:cNvSpPr/>
            <p:nvPr/>
          </p:nvSpPr>
          <p:spPr>
            <a:xfrm>
              <a:off x="3917263" y="16287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B8B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grpSp>
        <p:nvGrpSpPr>
          <p:cNvPr id="4331" name="Google Shape;4331;p63"/>
          <p:cNvGrpSpPr/>
          <p:nvPr/>
        </p:nvGrpSpPr>
        <p:grpSpPr>
          <a:xfrm>
            <a:off x="6324588" y="3105925"/>
            <a:ext cx="1309500" cy="457075"/>
            <a:chOff x="6144425" y="3228900"/>
            <a:chExt cx="1309500" cy="457075"/>
          </a:xfrm>
        </p:grpSpPr>
        <p:sp>
          <p:nvSpPr>
            <p:cNvPr id="4332" name="Google Shape;4332;p63"/>
            <p:cNvSpPr/>
            <p:nvPr/>
          </p:nvSpPr>
          <p:spPr>
            <a:xfrm>
              <a:off x="6144425" y="32289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D58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333" name="Google Shape;4333;p63"/>
            <p:cNvSpPr/>
            <p:nvPr/>
          </p:nvSpPr>
          <p:spPr>
            <a:xfrm>
              <a:off x="6144425" y="3228900"/>
              <a:ext cx="1309500" cy="457075"/>
            </a:xfrm>
            <a:custGeom>
              <a:rect b="b" l="l" r="r" t="t"/>
              <a:pathLst>
                <a:path extrusionOk="0" h="18283" w="41777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D58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4334" name="Google Shape;4334;p63"/>
          <p:cNvSpPr txBox="1"/>
          <p:nvPr/>
        </p:nvSpPr>
        <p:spPr>
          <a:xfrm>
            <a:off x="1728628" y="3683375"/>
            <a:ext cx="168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Font typeface="Istok Web"/>
              <a:buChar char="●"/>
            </a:pPr>
            <a:r>
              <a:rPr lang="en" sz="1100">
                <a:latin typeface="Istok Web"/>
                <a:ea typeface="Istok Web"/>
                <a:cs typeface="Istok Web"/>
                <a:sym typeface="Istok Web"/>
              </a:rPr>
              <a:t>Photoshop</a:t>
            </a:r>
            <a:endParaRPr sz="1100">
              <a:latin typeface="Istok Web"/>
              <a:ea typeface="Istok Web"/>
              <a:cs typeface="Istok Web"/>
              <a:sym typeface="Istok Web"/>
            </a:endParaRPr>
          </a:p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Font typeface="Istok Web"/>
              <a:buChar char="●"/>
            </a:pPr>
            <a:r>
              <a:rPr lang="en" sz="1100">
                <a:latin typeface="Istok Web"/>
                <a:ea typeface="Istok Web"/>
                <a:cs typeface="Istok Web"/>
                <a:sym typeface="Istok Web"/>
              </a:rPr>
              <a:t>Illustrator</a:t>
            </a:r>
            <a:endParaRPr sz="1100"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4335" name="Google Shape;4335;p63"/>
          <p:cNvSpPr txBox="1"/>
          <p:nvPr/>
        </p:nvSpPr>
        <p:spPr>
          <a:xfrm>
            <a:off x="3907483" y="3639450"/>
            <a:ext cx="168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Font typeface="Istok Web"/>
              <a:buChar char="●"/>
            </a:pPr>
            <a:r>
              <a:rPr lang="en" sz="1100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rPr>
              <a:t>Slack</a:t>
            </a:r>
            <a:endParaRPr sz="1100">
              <a:solidFill>
                <a:srgbClr val="000000"/>
              </a:solidFill>
              <a:latin typeface="Istok Web"/>
              <a:ea typeface="Istok Web"/>
              <a:cs typeface="Istok Web"/>
              <a:sym typeface="Istok Web"/>
            </a:endParaRPr>
          </a:p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stok Web"/>
              <a:buChar char="●"/>
            </a:pPr>
            <a:r>
              <a:rPr lang="en" sz="1100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rPr>
              <a:t>Dropbox</a:t>
            </a:r>
            <a:endParaRPr sz="1100">
              <a:solidFill>
                <a:srgbClr val="000000"/>
              </a:solidFill>
              <a:latin typeface="Istok Web"/>
              <a:ea typeface="Istok Web"/>
              <a:cs typeface="Istok Web"/>
              <a:sym typeface="Istok Web"/>
            </a:endParaRPr>
          </a:p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stok Web"/>
              <a:buChar char="●"/>
            </a:pPr>
            <a:r>
              <a:rPr lang="en" sz="1100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rPr>
              <a:t>Basecamp</a:t>
            </a:r>
            <a:endParaRPr sz="1100">
              <a:solidFill>
                <a:srgbClr val="000000"/>
              </a:solidFill>
              <a:latin typeface="Istok Web"/>
              <a:ea typeface="Istok Web"/>
              <a:cs typeface="Istok Web"/>
              <a:sym typeface="Istok Web"/>
            </a:endParaRPr>
          </a:p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stok Web"/>
              <a:buChar char="●"/>
            </a:pPr>
            <a:r>
              <a:rPr lang="en" sz="1100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rPr>
              <a:t>Trello</a:t>
            </a:r>
            <a:endParaRPr sz="1100">
              <a:solidFill>
                <a:srgbClr val="000000"/>
              </a:solidFill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4336" name="Google Shape;4336;p63"/>
          <p:cNvSpPr txBox="1"/>
          <p:nvPr/>
        </p:nvSpPr>
        <p:spPr>
          <a:xfrm>
            <a:off x="1979738" y="3029750"/>
            <a:ext cx="10905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stok Web"/>
                <a:ea typeface="Istok Web"/>
                <a:cs typeface="Istok Web"/>
                <a:sym typeface="Istok Web"/>
              </a:rPr>
              <a:t>Visual</a:t>
            </a: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4337" name="Google Shape;4337;p63"/>
          <p:cNvSpPr txBox="1"/>
          <p:nvPr/>
        </p:nvSpPr>
        <p:spPr>
          <a:xfrm>
            <a:off x="3935175" y="3228148"/>
            <a:ext cx="18240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stok Web"/>
                <a:ea typeface="Istok Web"/>
                <a:cs typeface="Istok Web"/>
                <a:sym typeface="Istok Web"/>
              </a:rPr>
              <a:t>Communication</a:t>
            </a: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4338" name="Google Shape;4338;p63"/>
          <p:cNvSpPr txBox="1"/>
          <p:nvPr/>
        </p:nvSpPr>
        <p:spPr>
          <a:xfrm>
            <a:off x="6086400" y="3216050"/>
            <a:ext cx="1824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stok Web"/>
                <a:ea typeface="Istok Web"/>
                <a:cs typeface="Istok Web"/>
                <a:sym typeface="Istok Web"/>
              </a:rPr>
              <a:t>Testing</a:t>
            </a: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4339" name="Google Shape;4339;p63"/>
          <p:cNvSpPr txBox="1"/>
          <p:nvPr/>
        </p:nvSpPr>
        <p:spPr>
          <a:xfrm>
            <a:off x="6134683" y="3686675"/>
            <a:ext cx="168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Font typeface="Istok Web"/>
              <a:buChar char="●"/>
            </a:pPr>
            <a:r>
              <a:rPr lang="en" sz="1100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rPr>
              <a:t>UserZoom</a:t>
            </a:r>
            <a:endParaRPr sz="1100">
              <a:solidFill>
                <a:srgbClr val="000000"/>
              </a:solidFill>
              <a:latin typeface="Istok Web"/>
              <a:ea typeface="Istok Web"/>
              <a:cs typeface="Istok Web"/>
              <a:sym typeface="Istok Web"/>
            </a:endParaRPr>
          </a:p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stok Web"/>
              <a:buChar char="●"/>
            </a:pPr>
            <a:r>
              <a:rPr lang="en" sz="1100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rPr>
              <a:t>UserTesting</a:t>
            </a:r>
            <a:endParaRPr sz="1100">
              <a:solidFill>
                <a:srgbClr val="000000"/>
              </a:solidFill>
              <a:latin typeface="Istok Web"/>
              <a:ea typeface="Istok Web"/>
              <a:cs typeface="Istok Web"/>
              <a:sym typeface="Istok Web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3" name="Shape 4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4" name="Google Shape;4344;p64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01 - FOUNDATION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5" name="Google Shape;434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100" y="4740725"/>
            <a:ext cx="776800" cy="361308"/>
          </a:xfrm>
          <a:prstGeom prst="rect">
            <a:avLst/>
          </a:prstGeom>
          <a:noFill/>
          <a:ln>
            <a:noFill/>
          </a:ln>
        </p:spPr>
      </p:pic>
      <p:sp>
        <p:nvSpPr>
          <p:cNvPr id="4346" name="Google Shape;4346;p64"/>
          <p:cNvSpPr txBox="1"/>
          <p:nvPr/>
        </p:nvSpPr>
        <p:spPr>
          <a:xfrm>
            <a:off x="1642900" y="548200"/>
            <a:ext cx="65412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Resources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4347" name="Google Shape;4347;p64"/>
          <p:cNvSpPr txBox="1"/>
          <p:nvPr/>
        </p:nvSpPr>
        <p:spPr>
          <a:xfrm>
            <a:off x="1029200" y="1176550"/>
            <a:ext cx="2440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595959"/>
                </a:solidFill>
              </a:rPr>
              <a:t>Websites: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Design Principles</a:t>
            </a:r>
            <a:r>
              <a:rPr lang="en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u="sng">
                <a:solidFill>
                  <a:srgbClr val="0097A7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InVision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595959"/>
                </a:solidFill>
              </a:rPr>
              <a:t>Books: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u="sng">
                <a:solidFill>
                  <a:srgbClr val="0097A7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Change by Design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u="sng">
                <a:solidFill>
                  <a:srgbClr val="0097A7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Universal Methods of Design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u="sng">
                <a:solidFill>
                  <a:srgbClr val="0097A7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Laws of Simplicity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u="sng">
                <a:solidFill>
                  <a:srgbClr val="0097A7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Elements of UX</a:t>
            </a:r>
            <a:endParaRPr sz="1600" u="sng">
              <a:solidFill>
                <a:srgbClr val="0097A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u="sng">
                <a:solidFill>
                  <a:srgbClr val="0097A7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Design of Everyday Things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4348" name="Google Shape;4348;p64"/>
          <p:cNvSpPr txBox="1"/>
          <p:nvPr/>
        </p:nvSpPr>
        <p:spPr>
          <a:xfrm>
            <a:off x="3580749" y="1223019"/>
            <a:ext cx="2440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595959"/>
                </a:solidFill>
              </a:rPr>
              <a:t>Conferences: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u="sng">
                <a:solidFill>
                  <a:srgbClr val="0097A7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Library of conference talks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u="sng">
                <a:solidFill>
                  <a:srgbClr val="0097A7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All Design Conferences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595959"/>
                </a:solidFill>
              </a:rPr>
              <a:t>Inspiration: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u="sng">
                <a:solidFill>
                  <a:srgbClr val="0097A7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Dribble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u="sng">
                <a:solidFill>
                  <a:srgbClr val="0097A7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Awwwards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595959"/>
                </a:solidFill>
              </a:rPr>
              <a:t>Resources: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u="sng">
                <a:solidFill>
                  <a:srgbClr val="0097A7"/>
                </a:solid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Noun Project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u="sng">
                <a:solidFill>
                  <a:srgbClr val="0097A7"/>
                </a:solid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UI Goodies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u="sng">
                <a:solidFill>
                  <a:srgbClr val="0097A7"/>
                </a:solid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UX Frameworks</a:t>
            </a:r>
            <a:r>
              <a:rPr lang="en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4349" name="Google Shape;4349;p64"/>
          <p:cNvSpPr txBox="1"/>
          <p:nvPr/>
        </p:nvSpPr>
        <p:spPr>
          <a:xfrm>
            <a:off x="6132299" y="1223019"/>
            <a:ext cx="2440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595959"/>
                </a:solidFill>
              </a:rPr>
              <a:t>Tutorials: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u="sng">
                <a:solidFill>
                  <a:srgbClr val="0097A7"/>
                </a:solidFill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Dansky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u="sng">
                <a:solidFill>
                  <a:srgbClr val="0097A7"/>
                </a:solidFill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Sketch Together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u="sng">
                <a:solidFill>
                  <a:srgbClr val="0097A7"/>
                </a:solidFill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Flux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u="sng">
                <a:solidFill>
                  <a:srgbClr val="0097A7"/>
                </a:solidFill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Futur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595959"/>
                </a:solidFill>
              </a:rPr>
              <a:t>Blogs: 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u="sng">
                <a:solidFill>
                  <a:srgbClr val="0097A7"/>
                </a:solidFill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Smashing Magazine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u="sng">
                <a:solidFill>
                  <a:srgbClr val="0097A7"/>
                </a:solidFill>
                <a:hlinkClick r:id="rId2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 List Apart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u="sng">
                <a:solidFill>
                  <a:srgbClr val="0097A7"/>
                </a:solidFill>
                <a:hlinkClick r:id="rId2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UX Collective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u="sng">
                <a:solidFill>
                  <a:srgbClr val="0097A7"/>
                </a:solidFill>
                <a:hlinkClick r:id="rId2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Nielsen Norman Group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3" name="Shape 4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4" name="Google Shape;4354;p65"/>
          <p:cNvSpPr txBox="1"/>
          <p:nvPr>
            <p:ph idx="1" type="subTitle"/>
          </p:nvPr>
        </p:nvSpPr>
        <p:spPr>
          <a:xfrm>
            <a:off x="651900" y="3178025"/>
            <a:ext cx="22602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Looking ahead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5" name="Google Shape;435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25" y="176950"/>
            <a:ext cx="776800" cy="361308"/>
          </a:xfrm>
          <a:prstGeom prst="rect">
            <a:avLst/>
          </a:prstGeom>
          <a:noFill/>
          <a:ln>
            <a:noFill/>
          </a:ln>
        </p:spPr>
      </p:pic>
      <p:sp>
        <p:nvSpPr>
          <p:cNvPr id="4356" name="Google Shape;4356;p65"/>
          <p:cNvSpPr txBox="1"/>
          <p:nvPr>
            <p:ph idx="4294967295" type="ctrTitle"/>
          </p:nvPr>
        </p:nvSpPr>
        <p:spPr>
          <a:xfrm>
            <a:off x="722100" y="1671900"/>
            <a:ext cx="2854200" cy="678900"/>
          </a:xfrm>
          <a:prstGeom prst="rect">
            <a:avLst/>
          </a:prstGeom>
        </p:spPr>
        <p:txBody>
          <a:bodyPr anchorCtr="0" anchor="t" bIns="228600" lIns="228600" spcFirstLastPara="1" rIns="228600" wrap="square" tIns="22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COHORT KICKOFF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7" name="Google Shape;4357;p65"/>
          <p:cNvSpPr txBox="1"/>
          <p:nvPr>
            <p:ph idx="4294967295" type="title"/>
          </p:nvPr>
        </p:nvSpPr>
        <p:spPr>
          <a:xfrm>
            <a:off x="722100" y="941825"/>
            <a:ext cx="2512500" cy="730200"/>
          </a:xfrm>
          <a:prstGeom prst="rect">
            <a:avLst/>
          </a:prstGeom>
        </p:spPr>
        <p:txBody>
          <a:bodyPr anchorCtr="0" anchor="t" bIns="228600" lIns="228600" spcFirstLastPara="1" rIns="228600" wrap="square" tIns="22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5A6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>
              <a:solidFill>
                <a:srgbClr val="F95A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6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/>
          <p:nvPr/>
        </p:nvSpPr>
        <p:spPr>
          <a:xfrm>
            <a:off x="5130650" y="713800"/>
            <a:ext cx="2934000" cy="3912000"/>
          </a:xfrm>
          <a:prstGeom prst="rect">
            <a:avLst/>
          </a:prstGeom>
          <a:solidFill>
            <a:srgbClr val="F95A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988" name="Google Shape;3988;p30"/>
          <p:cNvSpPr/>
          <p:nvPr/>
        </p:nvSpPr>
        <p:spPr>
          <a:xfrm>
            <a:off x="1060492" y="1364700"/>
            <a:ext cx="3349200" cy="1535400"/>
          </a:xfrm>
          <a:prstGeom prst="rect">
            <a:avLst/>
          </a:prstGeom>
          <a:solidFill>
            <a:srgbClr val="F95A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989" name="Google Shape;3989;p30"/>
          <p:cNvSpPr/>
          <p:nvPr/>
        </p:nvSpPr>
        <p:spPr>
          <a:xfrm>
            <a:off x="908217" y="1194350"/>
            <a:ext cx="3349200" cy="1535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95A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990" name="Google Shape;3990;p30"/>
          <p:cNvSpPr txBox="1"/>
          <p:nvPr>
            <p:ph idx="2" type="subTitle"/>
          </p:nvPr>
        </p:nvSpPr>
        <p:spPr>
          <a:xfrm>
            <a:off x="1128038" y="1770925"/>
            <a:ext cx="29340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Designer, Researcher and Educator based in Maryland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1" name="Google Shape;3991;p30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MEET YOUR INSTRUCTOR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2" name="Google Shape;3992;p30"/>
          <p:cNvSpPr txBox="1"/>
          <p:nvPr>
            <p:ph idx="1" type="subTitle"/>
          </p:nvPr>
        </p:nvSpPr>
        <p:spPr>
          <a:xfrm>
            <a:off x="1126013" y="1475650"/>
            <a:ext cx="2934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LaRia Rogers (She/Her)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3" name="Google Shape;39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201" y="551725"/>
            <a:ext cx="2934000" cy="3912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1" name="Shape 4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" name="Google Shape;4362;p66"/>
          <p:cNvSpPr txBox="1"/>
          <p:nvPr>
            <p:ph type="title"/>
          </p:nvPr>
        </p:nvSpPr>
        <p:spPr>
          <a:xfrm>
            <a:off x="2293000" y="1615950"/>
            <a:ext cx="4889700" cy="19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GDI’s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Inaugural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UX Cohort!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63" name="Google Shape;436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100" y="176950"/>
            <a:ext cx="776800" cy="361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67" name="Shape 4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8" name="Google Shape;4368;p67"/>
          <p:cNvSpPr txBox="1"/>
          <p:nvPr>
            <p:ph idx="1" type="subTitle"/>
          </p:nvPr>
        </p:nvSpPr>
        <p:spPr>
          <a:xfrm>
            <a:off x="3379497" y="3102425"/>
            <a:ext cx="2538600" cy="6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Wednesday 06/09/21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9" name="Google Shape;4369;p67"/>
          <p:cNvSpPr txBox="1"/>
          <p:nvPr>
            <p:ph idx="2" type="title"/>
          </p:nvPr>
        </p:nvSpPr>
        <p:spPr>
          <a:xfrm>
            <a:off x="2969250" y="941825"/>
            <a:ext cx="3551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next?!</a:t>
            </a:r>
            <a:endParaRPr/>
          </a:p>
        </p:txBody>
      </p:sp>
      <p:sp>
        <p:nvSpPr>
          <p:cNvPr id="4370" name="Google Shape;4370;p67"/>
          <p:cNvSpPr txBox="1"/>
          <p:nvPr>
            <p:ph type="ctrTitle"/>
          </p:nvPr>
        </p:nvSpPr>
        <p:spPr>
          <a:xfrm>
            <a:off x="3249600" y="1775025"/>
            <a:ext cx="27984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Introduction to User Research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1" name="Google Shape;4371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100" y="176950"/>
            <a:ext cx="776800" cy="361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5" name="Shape 4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6" name="Google Shape;4376;p68"/>
          <p:cNvSpPr txBox="1"/>
          <p:nvPr>
            <p:ph type="title"/>
          </p:nvPr>
        </p:nvSpPr>
        <p:spPr>
          <a:xfrm>
            <a:off x="2758975" y="1412850"/>
            <a:ext cx="3532500" cy="7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Thank You!</a:t>
            </a:r>
            <a:endParaRPr>
              <a:solidFill>
                <a:schemeClr val="dk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4377" name="Google Shape;4377;p68"/>
          <p:cNvSpPr txBox="1"/>
          <p:nvPr>
            <p:ph idx="1" type="subTitle"/>
          </p:nvPr>
        </p:nvSpPr>
        <p:spPr>
          <a:xfrm>
            <a:off x="2758975" y="2327675"/>
            <a:ext cx="3532500" cy="13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Do you have any questions? Wanna keep in touch?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rogerslaria@gmail.com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8" name="Google Shape;437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00" y="176950"/>
            <a:ext cx="776800" cy="361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7" name="Shape 3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8" name="Google Shape;3998;p31"/>
          <p:cNvSpPr txBox="1"/>
          <p:nvPr>
            <p:ph idx="2"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</a:t>
            </a:r>
            <a:endParaRPr/>
          </a:p>
        </p:txBody>
      </p:sp>
      <p:sp>
        <p:nvSpPr>
          <p:cNvPr id="3999" name="Google Shape;3999;p31"/>
          <p:cNvSpPr txBox="1"/>
          <p:nvPr>
            <p:ph type="ctrTitle"/>
          </p:nvPr>
        </p:nvSpPr>
        <p:spPr>
          <a:xfrm>
            <a:off x="1591775" y="989401"/>
            <a:ext cx="27501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0" name="Google Shape;4000;p31"/>
          <p:cNvSpPr txBox="1"/>
          <p:nvPr>
            <p:ph idx="1" type="subTitle"/>
          </p:nvPr>
        </p:nvSpPr>
        <p:spPr>
          <a:xfrm>
            <a:off x="1591775" y="1239001"/>
            <a:ext cx="2750100" cy="5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Foundation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1" name="Google Shape;4001;p31"/>
          <p:cNvSpPr txBox="1"/>
          <p:nvPr>
            <p:ph idx="3" type="ctrTitle"/>
          </p:nvPr>
        </p:nvSpPr>
        <p:spPr>
          <a:xfrm>
            <a:off x="5174775" y="989401"/>
            <a:ext cx="27501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04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2" name="Google Shape;4002;p31"/>
          <p:cNvSpPr txBox="1"/>
          <p:nvPr>
            <p:ph idx="4" type="subTitle"/>
          </p:nvPr>
        </p:nvSpPr>
        <p:spPr>
          <a:xfrm>
            <a:off x="5174775" y="1239001"/>
            <a:ext cx="2750100" cy="5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3" name="Google Shape;4003;p31"/>
          <p:cNvSpPr txBox="1"/>
          <p:nvPr>
            <p:ph idx="5" type="ctrTitle"/>
          </p:nvPr>
        </p:nvSpPr>
        <p:spPr>
          <a:xfrm>
            <a:off x="1591775" y="2215176"/>
            <a:ext cx="27501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4" name="Google Shape;4004;p31"/>
          <p:cNvSpPr txBox="1"/>
          <p:nvPr>
            <p:ph idx="6" type="subTitle"/>
          </p:nvPr>
        </p:nvSpPr>
        <p:spPr>
          <a:xfrm>
            <a:off x="1591775" y="2464787"/>
            <a:ext cx="2750100" cy="5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5" name="Google Shape;4005;p31"/>
          <p:cNvSpPr txBox="1"/>
          <p:nvPr>
            <p:ph idx="7" type="ctrTitle"/>
          </p:nvPr>
        </p:nvSpPr>
        <p:spPr>
          <a:xfrm>
            <a:off x="5174775" y="2215176"/>
            <a:ext cx="27501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05*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6" name="Google Shape;4006;p31"/>
          <p:cNvSpPr txBox="1"/>
          <p:nvPr>
            <p:ph idx="8" type="subTitle"/>
          </p:nvPr>
        </p:nvSpPr>
        <p:spPr>
          <a:xfrm>
            <a:off x="5174675" y="2464787"/>
            <a:ext cx="2750100" cy="5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Cohort Kickoff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7" name="Google Shape;4007;p31"/>
          <p:cNvSpPr txBox="1"/>
          <p:nvPr>
            <p:ph idx="9" type="ctrTitle"/>
          </p:nvPr>
        </p:nvSpPr>
        <p:spPr>
          <a:xfrm>
            <a:off x="1591775" y="3416676"/>
            <a:ext cx="27501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03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8" name="Google Shape;4008;p31"/>
          <p:cNvSpPr txBox="1"/>
          <p:nvPr>
            <p:ph idx="13" type="subTitle"/>
          </p:nvPr>
        </p:nvSpPr>
        <p:spPr>
          <a:xfrm>
            <a:off x="1591775" y="3666276"/>
            <a:ext cx="2750100" cy="5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Careers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9" name="Google Shape;40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100" y="176950"/>
            <a:ext cx="776800" cy="361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3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2"/>
          <p:cNvSpPr txBox="1"/>
          <p:nvPr>
            <p:ph idx="1" type="subTitle"/>
          </p:nvPr>
        </p:nvSpPr>
        <p:spPr>
          <a:xfrm>
            <a:off x="651900" y="3029100"/>
            <a:ext cx="22602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An overview of User Experience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5" name="Google Shape;40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25" y="176950"/>
            <a:ext cx="776800" cy="361308"/>
          </a:xfrm>
          <a:prstGeom prst="rect">
            <a:avLst/>
          </a:prstGeom>
          <a:noFill/>
          <a:ln>
            <a:noFill/>
          </a:ln>
        </p:spPr>
      </p:pic>
      <p:sp>
        <p:nvSpPr>
          <p:cNvPr id="4016" name="Google Shape;4016;p32"/>
          <p:cNvSpPr txBox="1"/>
          <p:nvPr>
            <p:ph idx="4294967295" type="ctrTitle"/>
          </p:nvPr>
        </p:nvSpPr>
        <p:spPr>
          <a:xfrm>
            <a:off x="722100" y="1671900"/>
            <a:ext cx="2854200" cy="678900"/>
          </a:xfrm>
          <a:prstGeom prst="rect">
            <a:avLst/>
          </a:prstGeom>
        </p:spPr>
        <p:txBody>
          <a:bodyPr anchorCtr="0" anchor="t" bIns="228600" lIns="228600" spcFirstLastPara="1" rIns="228600" wrap="square" tIns="22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FOUNDATION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7" name="Google Shape;4017;p32"/>
          <p:cNvSpPr txBox="1"/>
          <p:nvPr>
            <p:ph idx="4294967295" type="title"/>
          </p:nvPr>
        </p:nvSpPr>
        <p:spPr>
          <a:xfrm>
            <a:off x="722100" y="941825"/>
            <a:ext cx="2512500" cy="730200"/>
          </a:xfrm>
          <a:prstGeom prst="rect">
            <a:avLst/>
          </a:prstGeom>
        </p:spPr>
        <p:txBody>
          <a:bodyPr anchorCtr="0" anchor="t" bIns="228600" lIns="228600" spcFirstLastPara="1" rIns="228600" wrap="square" tIns="22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5A6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>
              <a:solidFill>
                <a:srgbClr val="F95A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3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01 - FOUNDATION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3" name="Google Shape;40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100" y="4740725"/>
            <a:ext cx="776800" cy="361308"/>
          </a:xfrm>
          <a:prstGeom prst="rect">
            <a:avLst/>
          </a:prstGeom>
          <a:noFill/>
          <a:ln>
            <a:noFill/>
          </a:ln>
        </p:spPr>
      </p:pic>
      <p:sp>
        <p:nvSpPr>
          <p:cNvPr id="4024" name="Google Shape;4024;p33"/>
          <p:cNvSpPr txBox="1"/>
          <p:nvPr/>
        </p:nvSpPr>
        <p:spPr>
          <a:xfrm>
            <a:off x="1853550" y="2733413"/>
            <a:ext cx="54369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00"/>
                </a:solidFill>
              </a:rPr>
              <a:t>What is User Experience?</a:t>
            </a:r>
            <a:endParaRPr b="1" sz="3200">
              <a:solidFill>
                <a:srgbClr val="000000"/>
              </a:solidFill>
            </a:endParaRPr>
          </a:p>
        </p:txBody>
      </p:sp>
      <p:sp>
        <p:nvSpPr>
          <p:cNvPr id="4025" name="Google Shape;4025;p33"/>
          <p:cNvSpPr txBox="1"/>
          <p:nvPr/>
        </p:nvSpPr>
        <p:spPr>
          <a:xfrm>
            <a:off x="2522550" y="3266763"/>
            <a:ext cx="40989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In the Chat:</a:t>
            </a:r>
            <a:r>
              <a:rPr lang="en" sz="1600">
                <a:solidFill>
                  <a:srgbClr val="000000"/>
                </a:solidFill>
              </a:rPr>
              <a:t> Using 5 words or less, describe your definition of User Experience.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4026" name="Google Shape;402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1412" y="668388"/>
            <a:ext cx="3921175" cy="17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0" name="Shape 4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1" name="Google Shape;4031;p34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01 - FOUNDATION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2" name="Google Shape;40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100" y="4740725"/>
            <a:ext cx="776800" cy="361308"/>
          </a:xfrm>
          <a:prstGeom prst="rect">
            <a:avLst/>
          </a:prstGeom>
          <a:noFill/>
          <a:ln>
            <a:noFill/>
          </a:ln>
        </p:spPr>
      </p:pic>
      <p:sp>
        <p:nvSpPr>
          <p:cNvPr id="4033" name="Google Shape;4033;p34"/>
          <p:cNvSpPr txBox="1"/>
          <p:nvPr/>
        </p:nvSpPr>
        <p:spPr>
          <a:xfrm>
            <a:off x="1853550" y="959975"/>
            <a:ext cx="5436900" cy="28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“User Experience encompasses all aspects of the </a:t>
            </a:r>
            <a:r>
              <a:rPr b="1" lang="en" sz="2900"/>
              <a:t>end-user’s interactions</a:t>
            </a:r>
            <a:r>
              <a:rPr lang="en" sz="2900"/>
              <a:t> with the company, its services and its products.”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</p:txBody>
      </p:sp>
      <p:sp>
        <p:nvSpPr>
          <p:cNvPr id="4034" name="Google Shape;4034;p34"/>
          <p:cNvSpPr txBox="1"/>
          <p:nvPr/>
        </p:nvSpPr>
        <p:spPr>
          <a:xfrm>
            <a:off x="1853550" y="3777870"/>
            <a:ext cx="40989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—</a:t>
            </a:r>
            <a:r>
              <a:rPr lang="en" sz="2200" u="sng">
                <a:hlinkClick r:id="rId4"/>
              </a:rPr>
              <a:t>Nielsen Norman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8" name="Shape 4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9" name="Google Shape;4039;p35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01 - FOUNDATION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0" name="Google Shape;40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100" y="4740725"/>
            <a:ext cx="776800" cy="361308"/>
          </a:xfrm>
          <a:prstGeom prst="rect">
            <a:avLst/>
          </a:prstGeom>
          <a:noFill/>
          <a:ln>
            <a:noFill/>
          </a:ln>
        </p:spPr>
      </p:pic>
      <p:sp>
        <p:nvSpPr>
          <p:cNvPr id="4041" name="Google Shape;4041;p35"/>
          <p:cNvSpPr txBox="1"/>
          <p:nvPr/>
        </p:nvSpPr>
        <p:spPr>
          <a:xfrm>
            <a:off x="1853550" y="959975"/>
            <a:ext cx="5436900" cy="28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“The </a:t>
            </a:r>
            <a:r>
              <a:rPr b="1" lang="en" sz="2900"/>
              <a:t>experience</a:t>
            </a:r>
            <a:r>
              <a:rPr lang="en" sz="2900"/>
              <a:t> the product creates for the people who use it in the </a:t>
            </a:r>
            <a:r>
              <a:rPr b="1" lang="en" sz="2900"/>
              <a:t>real world.</a:t>
            </a:r>
            <a:r>
              <a:rPr lang="en" sz="2900"/>
              <a:t>”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4042" name="Google Shape;4042;p35"/>
          <p:cNvSpPr txBox="1"/>
          <p:nvPr/>
        </p:nvSpPr>
        <p:spPr>
          <a:xfrm>
            <a:off x="1853550" y="3777870"/>
            <a:ext cx="40989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—</a:t>
            </a:r>
            <a:r>
              <a:rPr lang="en" sz="2200" u="sng">
                <a:hlinkClick r:id="rId4"/>
              </a:rPr>
              <a:t>Jesse James Garrett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lorful Social Media by Slidesgo">
  <a:themeElements>
    <a:clrScheme name="Simple Light">
      <a:dk1>
        <a:srgbClr val="434343"/>
      </a:dk1>
      <a:lt1>
        <a:srgbClr val="FFFFFF"/>
      </a:lt1>
      <a:dk2>
        <a:srgbClr val="434343"/>
      </a:dk2>
      <a:lt2>
        <a:srgbClr val="EEEEEE"/>
      </a:lt2>
      <a:accent1>
        <a:srgbClr val="868FF9"/>
      </a:accent1>
      <a:accent2>
        <a:srgbClr val="FF8A8A"/>
      </a:accent2>
      <a:accent3>
        <a:srgbClr val="FF76DF"/>
      </a:accent3>
      <a:accent4>
        <a:srgbClr val="FEF584"/>
      </a:accent4>
      <a:accent5>
        <a:srgbClr val="434343"/>
      </a:accent5>
      <a:accent6>
        <a:srgbClr val="868FF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