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00">
          <p15:clr>
            <a:srgbClr val="9AA0A6"/>
          </p15:clr>
        </p15:guide>
        <p15:guide id="2" orient="horz" pos="2779">
          <p15:clr>
            <a:srgbClr val="9AA0A6"/>
          </p15:clr>
        </p15:guide>
      </p15:sldGuideLst>
    </p:ext>
    <p:ext uri="http://customooxmlschemas.google.com/">
      <go:slidesCustomData xmlns:go="http://customooxmlschemas.google.com/" r:id="rId57" roundtripDataSignature="AMtx7mjK+sjboyNgqH3J7RkDXfuUlZpt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EEDDF4-21C1-4D14-AC16-9DF2C5611502}">
  <a:tblStyle styleId="{40EEDDF4-21C1-4D14-AC16-9DF2C561150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00"/>
        <p:guide pos="277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1" name="Shape 3831"/>
        <p:cNvGrpSpPr/>
        <p:nvPr/>
      </p:nvGrpSpPr>
      <p:grpSpPr>
        <a:xfrm>
          <a:off x="0" y="0"/>
          <a:ext cx="0" cy="0"/>
          <a:chOff x="0" y="0"/>
          <a:chExt cx="0" cy="0"/>
        </a:xfrm>
      </p:grpSpPr>
      <p:sp>
        <p:nvSpPr>
          <p:cNvPr id="3832" name="Google Shape;383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3" name="Google Shape;38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0" name="Shape 3960"/>
        <p:cNvGrpSpPr/>
        <p:nvPr/>
      </p:nvGrpSpPr>
      <p:grpSpPr>
        <a:xfrm>
          <a:off x="0" y="0"/>
          <a:ext cx="0" cy="0"/>
          <a:chOff x="0" y="0"/>
          <a:chExt cx="0" cy="0"/>
        </a:xfrm>
      </p:grpSpPr>
      <p:sp>
        <p:nvSpPr>
          <p:cNvPr id="3961" name="Google Shape;396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2" name="Google Shape;39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6" name="Shape 3966"/>
        <p:cNvGrpSpPr/>
        <p:nvPr/>
      </p:nvGrpSpPr>
      <p:grpSpPr>
        <a:xfrm>
          <a:off x="0" y="0"/>
          <a:ext cx="0" cy="0"/>
          <a:chOff x="0" y="0"/>
          <a:chExt cx="0" cy="0"/>
        </a:xfrm>
      </p:grpSpPr>
      <p:sp>
        <p:nvSpPr>
          <p:cNvPr id="3967" name="Google Shape;396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8" name="Google Shape;39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3" name="Shape 3973"/>
        <p:cNvGrpSpPr/>
        <p:nvPr/>
      </p:nvGrpSpPr>
      <p:grpSpPr>
        <a:xfrm>
          <a:off x="0" y="0"/>
          <a:ext cx="0" cy="0"/>
          <a:chOff x="0" y="0"/>
          <a:chExt cx="0" cy="0"/>
        </a:xfrm>
      </p:grpSpPr>
      <p:sp>
        <p:nvSpPr>
          <p:cNvPr id="3974" name="Google Shape;397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5" name="Google Shape;39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1" name="Shape 3981"/>
        <p:cNvGrpSpPr/>
        <p:nvPr/>
      </p:nvGrpSpPr>
      <p:grpSpPr>
        <a:xfrm>
          <a:off x="0" y="0"/>
          <a:ext cx="0" cy="0"/>
          <a:chOff x="0" y="0"/>
          <a:chExt cx="0" cy="0"/>
        </a:xfrm>
      </p:grpSpPr>
      <p:sp>
        <p:nvSpPr>
          <p:cNvPr id="3982" name="Google Shape;398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3" name="Google Shape;39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9" name="Shape 3989"/>
        <p:cNvGrpSpPr/>
        <p:nvPr/>
      </p:nvGrpSpPr>
      <p:grpSpPr>
        <a:xfrm>
          <a:off x="0" y="0"/>
          <a:ext cx="0" cy="0"/>
          <a:chOff x="0" y="0"/>
          <a:chExt cx="0" cy="0"/>
        </a:xfrm>
      </p:grpSpPr>
      <p:sp>
        <p:nvSpPr>
          <p:cNvPr id="3990" name="Google Shape;399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1" name="Google Shape;39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7" name="Shape 3997"/>
        <p:cNvGrpSpPr/>
        <p:nvPr/>
      </p:nvGrpSpPr>
      <p:grpSpPr>
        <a:xfrm>
          <a:off x="0" y="0"/>
          <a:ext cx="0" cy="0"/>
          <a:chOff x="0" y="0"/>
          <a:chExt cx="0" cy="0"/>
        </a:xfrm>
      </p:grpSpPr>
      <p:sp>
        <p:nvSpPr>
          <p:cNvPr id="3998" name="Google Shape;399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9" name="Google Shape;39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5" name="Shape 4005"/>
        <p:cNvGrpSpPr/>
        <p:nvPr/>
      </p:nvGrpSpPr>
      <p:grpSpPr>
        <a:xfrm>
          <a:off x="0" y="0"/>
          <a:ext cx="0" cy="0"/>
          <a:chOff x="0" y="0"/>
          <a:chExt cx="0" cy="0"/>
        </a:xfrm>
      </p:grpSpPr>
      <p:sp>
        <p:nvSpPr>
          <p:cNvPr id="4006" name="Google Shape;400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7" name="Google Shape;40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3" name="Shape 4013"/>
        <p:cNvGrpSpPr/>
        <p:nvPr/>
      </p:nvGrpSpPr>
      <p:grpSpPr>
        <a:xfrm>
          <a:off x="0" y="0"/>
          <a:ext cx="0" cy="0"/>
          <a:chOff x="0" y="0"/>
          <a:chExt cx="0" cy="0"/>
        </a:xfrm>
      </p:grpSpPr>
      <p:sp>
        <p:nvSpPr>
          <p:cNvPr id="4014" name="Google Shape;401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5" name="Google Shape;401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1" name="Shape 4021"/>
        <p:cNvGrpSpPr/>
        <p:nvPr/>
      </p:nvGrpSpPr>
      <p:grpSpPr>
        <a:xfrm>
          <a:off x="0" y="0"/>
          <a:ext cx="0" cy="0"/>
          <a:chOff x="0" y="0"/>
          <a:chExt cx="0" cy="0"/>
        </a:xfrm>
      </p:grpSpPr>
      <p:sp>
        <p:nvSpPr>
          <p:cNvPr id="4022" name="Google Shape;402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3" name="Google Shape;40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9" name="Shape 4029"/>
        <p:cNvGrpSpPr/>
        <p:nvPr/>
      </p:nvGrpSpPr>
      <p:grpSpPr>
        <a:xfrm>
          <a:off x="0" y="0"/>
          <a:ext cx="0" cy="0"/>
          <a:chOff x="0" y="0"/>
          <a:chExt cx="0" cy="0"/>
        </a:xfrm>
      </p:grpSpPr>
      <p:sp>
        <p:nvSpPr>
          <p:cNvPr id="4030" name="Google Shape;403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1" name="Google Shape;40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8" name="Shape 3838"/>
        <p:cNvGrpSpPr/>
        <p:nvPr/>
      </p:nvGrpSpPr>
      <p:grpSpPr>
        <a:xfrm>
          <a:off x="0" y="0"/>
          <a:ext cx="0" cy="0"/>
          <a:chOff x="0" y="0"/>
          <a:chExt cx="0" cy="0"/>
        </a:xfrm>
      </p:grpSpPr>
      <p:sp>
        <p:nvSpPr>
          <p:cNvPr id="3839" name="Google Shape;383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0" name="Google Shape;38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7" name="Shape 4037"/>
        <p:cNvGrpSpPr/>
        <p:nvPr/>
      </p:nvGrpSpPr>
      <p:grpSpPr>
        <a:xfrm>
          <a:off x="0" y="0"/>
          <a:ext cx="0" cy="0"/>
          <a:chOff x="0" y="0"/>
          <a:chExt cx="0" cy="0"/>
        </a:xfrm>
      </p:grpSpPr>
      <p:sp>
        <p:nvSpPr>
          <p:cNvPr id="4038" name="Google Shape;403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9" name="Google Shape;403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5" name="Shape 4045"/>
        <p:cNvGrpSpPr/>
        <p:nvPr/>
      </p:nvGrpSpPr>
      <p:grpSpPr>
        <a:xfrm>
          <a:off x="0" y="0"/>
          <a:ext cx="0" cy="0"/>
          <a:chOff x="0" y="0"/>
          <a:chExt cx="0" cy="0"/>
        </a:xfrm>
      </p:grpSpPr>
      <p:sp>
        <p:nvSpPr>
          <p:cNvPr id="4046" name="Google Shape;404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7" name="Google Shape;404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1" name="Shape 4051"/>
        <p:cNvGrpSpPr/>
        <p:nvPr/>
      </p:nvGrpSpPr>
      <p:grpSpPr>
        <a:xfrm>
          <a:off x="0" y="0"/>
          <a:ext cx="0" cy="0"/>
          <a:chOff x="0" y="0"/>
          <a:chExt cx="0" cy="0"/>
        </a:xfrm>
      </p:grpSpPr>
      <p:sp>
        <p:nvSpPr>
          <p:cNvPr id="4052" name="Google Shape;405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3" name="Google Shape;40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7" name="Shape 4057"/>
        <p:cNvGrpSpPr/>
        <p:nvPr/>
      </p:nvGrpSpPr>
      <p:grpSpPr>
        <a:xfrm>
          <a:off x="0" y="0"/>
          <a:ext cx="0" cy="0"/>
          <a:chOff x="0" y="0"/>
          <a:chExt cx="0" cy="0"/>
        </a:xfrm>
      </p:grpSpPr>
      <p:sp>
        <p:nvSpPr>
          <p:cNvPr id="4058" name="Google Shape;405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9" name="Google Shape;405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3" name="Shape 4063"/>
        <p:cNvGrpSpPr/>
        <p:nvPr/>
      </p:nvGrpSpPr>
      <p:grpSpPr>
        <a:xfrm>
          <a:off x="0" y="0"/>
          <a:ext cx="0" cy="0"/>
          <a:chOff x="0" y="0"/>
          <a:chExt cx="0" cy="0"/>
        </a:xfrm>
      </p:grpSpPr>
      <p:sp>
        <p:nvSpPr>
          <p:cNvPr id="4064" name="Google Shape;406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5" name="Google Shape;406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9" name="Shape 4069"/>
        <p:cNvGrpSpPr/>
        <p:nvPr/>
      </p:nvGrpSpPr>
      <p:grpSpPr>
        <a:xfrm>
          <a:off x="0" y="0"/>
          <a:ext cx="0" cy="0"/>
          <a:chOff x="0" y="0"/>
          <a:chExt cx="0" cy="0"/>
        </a:xfrm>
      </p:grpSpPr>
      <p:sp>
        <p:nvSpPr>
          <p:cNvPr id="4070" name="Google Shape;407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1" name="Google Shape;407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5" name="Shape 4075"/>
        <p:cNvGrpSpPr/>
        <p:nvPr/>
      </p:nvGrpSpPr>
      <p:grpSpPr>
        <a:xfrm>
          <a:off x="0" y="0"/>
          <a:ext cx="0" cy="0"/>
          <a:chOff x="0" y="0"/>
          <a:chExt cx="0" cy="0"/>
        </a:xfrm>
      </p:grpSpPr>
      <p:sp>
        <p:nvSpPr>
          <p:cNvPr id="4076" name="Google Shape;407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7" name="Google Shape;407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3" name="Shape 4083"/>
        <p:cNvGrpSpPr/>
        <p:nvPr/>
      </p:nvGrpSpPr>
      <p:grpSpPr>
        <a:xfrm>
          <a:off x="0" y="0"/>
          <a:ext cx="0" cy="0"/>
          <a:chOff x="0" y="0"/>
          <a:chExt cx="0" cy="0"/>
        </a:xfrm>
      </p:grpSpPr>
      <p:sp>
        <p:nvSpPr>
          <p:cNvPr id="4084" name="Google Shape;408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5" name="Google Shape;408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1" name="Shape 4091"/>
        <p:cNvGrpSpPr/>
        <p:nvPr/>
      </p:nvGrpSpPr>
      <p:grpSpPr>
        <a:xfrm>
          <a:off x="0" y="0"/>
          <a:ext cx="0" cy="0"/>
          <a:chOff x="0" y="0"/>
          <a:chExt cx="0" cy="0"/>
        </a:xfrm>
      </p:grpSpPr>
      <p:sp>
        <p:nvSpPr>
          <p:cNvPr id="4092" name="Google Shape;409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3" name="Google Shape;40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9" name="Shape 4099"/>
        <p:cNvGrpSpPr/>
        <p:nvPr/>
      </p:nvGrpSpPr>
      <p:grpSpPr>
        <a:xfrm>
          <a:off x="0" y="0"/>
          <a:ext cx="0" cy="0"/>
          <a:chOff x="0" y="0"/>
          <a:chExt cx="0" cy="0"/>
        </a:xfrm>
      </p:grpSpPr>
      <p:sp>
        <p:nvSpPr>
          <p:cNvPr id="4100" name="Google Shape;410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1" name="Google Shape;410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4" name="Shape 3844"/>
        <p:cNvGrpSpPr/>
        <p:nvPr/>
      </p:nvGrpSpPr>
      <p:grpSpPr>
        <a:xfrm>
          <a:off x="0" y="0"/>
          <a:ext cx="0" cy="0"/>
          <a:chOff x="0" y="0"/>
          <a:chExt cx="0" cy="0"/>
        </a:xfrm>
      </p:grpSpPr>
      <p:sp>
        <p:nvSpPr>
          <p:cNvPr id="3845" name="Google Shape;384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6" name="Google Shape;38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4" name="Shape 4104"/>
        <p:cNvGrpSpPr/>
        <p:nvPr/>
      </p:nvGrpSpPr>
      <p:grpSpPr>
        <a:xfrm>
          <a:off x="0" y="0"/>
          <a:ext cx="0" cy="0"/>
          <a:chOff x="0" y="0"/>
          <a:chExt cx="0" cy="0"/>
        </a:xfrm>
      </p:grpSpPr>
      <p:sp>
        <p:nvSpPr>
          <p:cNvPr id="4105" name="Google Shape;410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6" name="Google Shape;410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0" name="Shape 4110"/>
        <p:cNvGrpSpPr/>
        <p:nvPr/>
      </p:nvGrpSpPr>
      <p:grpSpPr>
        <a:xfrm>
          <a:off x="0" y="0"/>
          <a:ext cx="0" cy="0"/>
          <a:chOff x="0" y="0"/>
          <a:chExt cx="0" cy="0"/>
        </a:xfrm>
      </p:grpSpPr>
      <p:sp>
        <p:nvSpPr>
          <p:cNvPr id="4111" name="Google Shape;411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2" name="Google Shape;411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7" name="Shape 4117"/>
        <p:cNvGrpSpPr/>
        <p:nvPr/>
      </p:nvGrpSpPr>
      <p:grpSpPr>
        <a:xfrm>
          <a:off x="0" y="0"/>
          <a:ext cx="0" cy="0"/>
          <a:chOff x="0" y="0"/>
          <a:chExt cx="0" cy="0"/>
        </a:xfrm>
      </p:grpSpPr>
      <p:sp>
        <p:nvSpPr>
          <p:cNvPr id="4118" name="Google Shape;411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9" name="Google Shape;411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4" name="Shape 4124"/>
        <p:cNvGrpSpPr/>
        <p:nvPr/>
      </p:nvGrpSpPr>
      <p:grpSpPr>
        <a:xfrm>
          <a:off x="0" y="0"/>
          <a:ext cx="0" cy="0"/>
          <a:chOff x="0" y="0"/>
          <a:chExt cx="0" cy="0"/>
        </a:xfrm>
      </p:grpSpPr>
      <p:sp>
        <p:nvSpPr>
          <p:cNvPr id="4125" name="Google Shape;412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6" name="Google Shape;412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0" name="Shape 4140"/>
        <p:cNvGrpSpPr/>
        <p:nvPr/>
      </p:nvGrpSpPr>
      <p:grpSpPr>
        <a:xfrm>
          <a:off x="0" y="0"/>
          <a:ext cx="0" cy="0"/>
          <a:chOff x="0" y="0"/>
          <a:chExt cx="0" cy="0"/>
        </a:xfrm>
      </p:grpSpPr>
      <p:sp>
        <p:nvSpPr>
          <p:cNvPr id="4141" name="Google Shape;414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2" name="Google Shape;414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3" name="Shape 4153"/>
        <p:cNvGrpSpPr/>
        <p:nvPr/>
      </p:nvGrpSpPr>
      <p:grpSpPr>
        <a:xfrm>
          <a:off x="0" y="0"/>
          <a:ext cx="0" cy="0"/>
          <a:chOff x="0" y="0"/>
          <a:chExt cx="0" cy="0"/>
        </a:xfrm>
      </p:grpSpPr>
      <p:sp>
        <p:nvSpPr>
          <p:cNvPr id="4154" name="Google Shape;415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5" name="Google Shape;415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9" name="Shape 4169"/>
        <p:cNvGrpSpPr/>
        <p:nvPr/>
      </p:nvGrpSpPr>
      <p:grpSpPr>
        <a:xfrm>
          <a:off x="0" y="0"/>
          <a:ext cx="0" cy="0"/>
          <a:chOff x="0" y="0"/>
          <a:chExt cx="0" cy="0"/>
        </a:xfrm>
      </p:grpSpPr>
      <p:sp>
        <p:nvSpPr>
          <p:cNvPr id="4170" name="Google Shape;417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1" name="Google Shape;417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5" name="Shape 4185"/>
        <p:cNvGrpSpPr/>
        <p:nvPr/>
      </p:nvGrpSpPr>
      <p:grpSpPr>
        <a:xfrm>
          <a:off x="0" y="0"/>
          <a:ext cx="0" cy="0"/>
          <a:chOff x="0" y="0"/>
          <a:chExt cx="0" cy="0"/>
        </a:xfrm>
      </p:grpSpPr>
      <p:sp>
        <p:nvSpPr>
          <p:cNvPr id="4186" name="Google Shape;418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7" name="Google Shape;418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4" name="Shape 4204"/>
        <p:cNvGrpSpPr/>
        <p:nvPr/>
      </p:nvGrpSpPr>
      <p:grpSpPr>
        <a:xfrm>
          <a:off x="0" y="0"/>
          <a:ext cx="0" cy="0"/>
          <a:chOff x="0" y="0"/>
          <a:chExt cx="0" cy="0"/>
        </a:xfrm>
      </p:grpSpPr>
      <p:sp>
        <p:nvSpPr>
          <p:cNvPr id="4205" name="Google Shape;420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6" name="Google Shape;420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9" name="Shape 4209"/>
        <p:cNvGrpSpPr/>
        <p:nvPr/>
      </p:nvGrpSpPr>
      <p:grpSpPr>
        <a:xfrm>
          <a:off x="0" y="0"/>
          <a:ext cx="0" cy="0"/>
          <a:chOff x="0" y="0"/>
          <a:chExt cx="0" cy="0"/>
        </a:xfrm>
      </p:grpSpPr>
      <p:sp>
        <p:nvSpPr>
          <p:cNvPr id="4210" name="Google Shape;421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1" name="Google Shape;421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0" name="Shape 3850"/>
        <p:cNvGrpSpPr/>
        <p:nvPr/>
      </p:nvGrpSpPr>
      <p:grpSpPr>
        <a:xfrm>
          <a:off x="0" y="0"/>
          <a:ext cx="0" cy="0"/>
          <a:chOff x="0" y="0"/>
          <a:chExt cx="0" cy="0"/>
        </a:xfrm>
      </p:grpSpPr>
      <p:sp>
        <p:nvSpPr>
          <p:cNvPr id="3851" name="Google Shape;38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2" name="Google Shape;38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7" name="Shape 4217"/>
        <p:cNvGrpSpPr/>
        <p:nvPr/>
      </p:nvGrpSpPr>
      <p:grpSpPr>
        <a:xfrm>
          <a:off x="0" y="0"/>
          <a:ext cx="0" cy="0"/>
          <a:chOff x="0" y="0"/>
          <a:chExt cx="0" cy="0"/>
        </a:xfrm>
      </p:grpSpPr>
      <p:sp>
        <p:nvSpPr>
          <p:cNvPr id="4218" name="Google Shape;421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9" name="Google Shape;421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9" name="Shape 4229"/>
        <p:cNvGrpSpPr/>
        <p:nvPr/>
      </p:nvGrpSpPr>
      <p:grpSpPr>
        <a:xfrm>
          <a:off x="0" y="0"/>
          <a:ext cx="0" cy="0"/>
          <a:chOff x="0" y="0"/>
          <a:chExt cx="0" cy="0"/>
        </a:xfrm>
      </p:grpSpPr>
      <p:sp>
        <p:nvSpPr>
          <p:cNvPr id="4230" name="Google Shape;423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1" name="Google Shape;423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4" name="Shape 4244"/>
        <p:cNvGrpSpPr/>
        <p:nvPr/>
      </p:nvGrpSpPr>
      <p:grpSpPr>
        <a:xfrm>
          <a:off x="0" y="0"/>
          <a:ext cx="0" cy="0"/>
          <a:chOff x="0" y="0"/>
          <a:chExt cx="0" cy="0"/>
        </a:xfrm>
      </p:grpSpPr>
      <p:sp>
        <p:nvSpPr>
          <p:cNvPr id="4245" name="Google Shape;424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6" name="Google Shape;424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0" name="Shape 4250"/>
        <p:cNvGrpSpPr/>
        <p:nvPr/>
      </p:nvGrpSpPr>
      <p:grpSpPr>
        <a:xfrm>
          <a:off x="0" y="0"/>
          <a:ext cx="0" cy="0"/>
          <a:chOff x="0" y="0"/>
          <a:chExt cx="0" cy="0"/>
        </a:xfrm>
      </p:grpSpPr>
      <p:sp>
        <p:nvSpPr>
          <p:cNvPr id="4251" name="Google Shape;425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2" name="Google Shape;425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6" name="Shape 4256"/>
        <p:cNvGrpSpPr/>
        <p:nvPr/>
      </p:nvGrpSpPr>
      <p:grpSpPr>
        <a:xfrm>
          <a:off x="0" y="0"/>
          <a:ext cx="0" cy="0"/>
          <a:chOff x="0" y="0"/>
          <a:chExt cx="0" cy="0"/>
        </a:xfrm>
      </p:grpSpPr>
      <p:sp>
        <p:nvSpPr>
          <p:cNvPr id="4257" name="Google Shape;4257;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8" name="Google Shape;425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2" name="Shape 4262"/>
        <p:cNvGrpSpPr/>
        <p:nvPr/>
      </p:nvGrpSpPr>
      <p:grpSpPr>
        <a:xfrm>
          <a:off x="0" y="0"/>
          <a:ext cx="0" cy="0"/>
          <a:chOff x="0" y="0"/>
          <a:chExt cx="0" cy="0"/>
        </a:xfrm>
      </p:grpSpPr>
      <p:sp>
        <p:nvSpPr>
          <p:cNvPr id="4263" name="Google Shape;426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4" name="Google Shape;426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8" name="Shape 4268"/>
        <p:cNvGrpSpPr/>
        <p:nvPr/>
      </p:nvGrpSpPr>
      <p:grpSpPr>
        <a:xfrm>
          <a:off x="0" y="0"/>
          <a:ext cx="0" cy="0"/>
          <a:chOff x="0" y="0"/>
          <a:chExt cx="0" cy="0"/>
        </a:xfrm>
      </p:grpSpPr>
      <p:sp>
        <p:nvSpPr>
          <p:cNvPr id="4269" name="Google Shape;4269;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0" name="Google Shape;427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6" name="Shape 4286"/>
        <p:cNvGrpSpPr/>
        <p:nvPr/>
      </p:nvGrpSpPr>
      <p:grpSpPr>
        <a:xfrm>
          <a:off x="0" y="0"/>
          <a:ext cx="0" cy="0"/>
          <a:chOff x="0" y="0"/>
          <a:chExt cx="0" cy="0"/>
        </a:xfrm>
      </p:grpSpPr>
      <p:sp>
        <p:nvSpPr>
          <p:cNvPr id="4287" name="Google Shape;4287;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8" name="Google Shape;428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9" name="Shape 4299"/>
        <p:cNvGrpSpPr/>
        <p:nvPr/>
      </p:nvGrpSpPr>
      <p:grpSpPr>
        <a:xfrm>
          <a:off x="0" y="0"/>
          <a:ext cx="0" cy="0"/>
          <a:chOff x="0" y="0"/>
          <a:chExt cx="0" cy="0"/>
        </a:xfrm>
      </p:grpSpPr>
      <p:sp>
        <p:nvSpPr>
          <p:cNvPr id="4300" name="Google Shape;4300;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1" name="Google Shape;430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4" name="Shape 4304"/>
        <p:cNvGrpSpPr/>
        <p:nvPr/>
      </p:nvGrpSpPr>
      <p:grpSpPr>
        <a:xfrm>
          <a:off x="0" y="0"/>
          <a:ext cx="0" cy="0"/>
          <a:chOff x="0" y="0"/>
          <a:chExt cx="0" cy="0"/>
        </a:xfrm>
      </p:grpSpPr>
      <p:sp>
        <p:nvSpPr>
          <p:cNvPr id="4305" name="Google Shape;4305;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6" name="Google Shape;430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7" name="Shape 3867"/>
        <p:cNvGrpSpPr/>
        <p:nvPr/>
      </p:nvGrpSpPr>
      <p:grpSpPr>
        <a:xfrm>
          <a:off x="0" y="0"/>
          <a:ext cx="0" cy="0"/>
          <a:chOff x="0" y="0"/>
          <a:chExt cx="0" cy="0"/>
        </a:xfrm>
      </p:grpSpPr>
      <p:sp>
        <p:nvSpPr>
          <p:cNvPr id="3868" name="Google Shape;38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9" name="Google Shape;38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0" name="Shape 4310"/>
        <p:cNvGrpSpPr/>
        <p:nvPr/>
      </p:nvGrpSpPr>
      <p:grpSpPr>
        <a:xfrm>
          <a:off x="0" y="0"/>
          <a:ext cx="0" cy="0"/>
          <a:chOff x="0" y="0"/>
          <a:chExt cx="0" cy="0"/>
        </a:xfrm>
      </p:grpSpPr>
      <p:sp>
        <p:nvSpPr>
          <p:cNvPr id="4311" name="Google Shape;431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2" name="Google Shape;431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5" name="Shape 3885"/>
        <p:cNvGrpSpPr/>
        <p:nvPr/>
      </p:nvGrpSpPr>
      <p:grpSpPr>
        <a:xfrm>
          <a:off x="0" y="0"/>
          <a:ext cx="0" cy="0"/>
          <a:chOff x="0" y="0"/>
          <a:chExt cx="0" cy="0"/>
        </a:xfrm>
      </p:grpSpPr>
      <p:sp>
        <p:nvSpPr>
          <p:cNvPr id="3886" name="Google Shape;38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7" name="Google Shape;38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1" name="Shape 3891"/>
        <p:cNvGrpSpPr/>
        <p:nvPr/>
      </p:nvGrpSpPr>
      <p:grpSpPr>
        <a:xfrm>
          <a:off x="0" y="0"/>
          <a:ext cx="0" cy="0"/>
          <a:chOff x="0" y="0"/>
          <a:chExt cx="0" cy="0"/>
        </a:xfrm>
      </p:grpSpPr>
      <p:sp>
        <p:nvSpPr>
          <p:cNvPr id="3892" name="Google Shape;38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3" name="Google Shape;38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7" name="Shape 3897"/>
        <p:cNvGrpSpPr/>
        <p:nvPr/>
      </p:nvGrpSpPr>
      <p:grpSpPr>
        <a:xfrm>
          <a:off x="0" y="0"/>
          <a:ext cx="0" cy="0"/>
          <a:chOff x="0" y="0"/>
          <a:chExt cx="0" cy="0"/>
        </a:xfrm>
      </p:grpSpPr>
      <p:sp>
        <p:nvSpPr>
          <p:cNvPr id="3898" name="Google Shape;38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9" name="Google Shape;38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8" name="Shape 3928"/>
        <p:cNvGrpSpPr/>
        <p:nvPr/>
      </p:nvGrpSpPr>
      <p:grpSpPr>
        <a:xfrm>
          <a:off x="0" y="0"/>
          <a:ext cx="0" cy="0"/>
          <a:chOff x="0" y="0"/>
          <a:chExt cx="0" cy="0"/>
        </a:xfrm>
      </p:grpSpPr>
      <p:sp>
        <p:nvSpPr>
          <p:cNvPr id="3929" name="Google Shape;39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0" name="Google Shape;39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52"/>
          <p:cNvSpPr/>
          <p:nvPr/>
        </p:nvSpPr>
        <p:spPr>
          <a:xfrm>
            <a:off x="0" y="0"/>
            <a:ext cx="32751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52"/>
          <p:cNvGrpSpPr/>
          <p:nvPr/>
        </p:nvGrpSpPr>
        <p:grpSpPr>
          <a:xfrm>
            <a:off x="-4" y="2777442"/>
            <a:ext cx="1671850" cy="2366049"/>
            <a:chOff x="93327" y="75513"/>
            <a:chExt cx="2511793" cy="3554762"/>
          </a:xfrm>
        </p:grpSpPr>
        <p:sp>
          <p:nvSpPr>
            <p:cNvPr id="11" name="Google Shape;11;p52"/>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2"/>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2"/>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2"/>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2"/>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2"/>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2"/>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2"/>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2"/>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2"/>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2"/>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2"/>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2"/>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2"/>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2"/>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2"/>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2"/>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2"/>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2"/>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2"/>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2"/>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2"/>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2"/>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2"/>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2"/>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2"/>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2"/>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2"/>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2"/>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2"/>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2"/>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2"/>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2"/>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2"/>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2"/>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2"/>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2"/>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2"/>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2"/>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2"/>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2"/>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2"/>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2"/>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2"/>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2"/>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2"/>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2"/>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2"/>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2"/>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2"/>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2"/>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2"/>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2"/>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2"/>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2"/>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2"/>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2"/>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2"/>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2"/>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2"/>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2"/>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2"/>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2"/>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2"/>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2"/>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2"/>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2"/>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2"/>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2"/>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2"/>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2"/>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2"/>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2"/>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2"/>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2"/>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2"/>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2"/>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2"/>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2"/>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2"/>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2"/>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2"/>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2"/>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2"/>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2"/>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2"/>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2"/>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2"/>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2"/>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2"/>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2"/>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2"/>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2"/>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2"/>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2"/>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2"/>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2"/>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2"/>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2"/>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2"/>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2"/>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2"/>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2"/>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2"/>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2"/>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2"/>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2"/>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2"/>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2"/>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2"/>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2"/>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2"/>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2"/>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2"/>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2"/>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2"/>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2"/>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2"/>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2"/>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2"/>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2"/>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2"/>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2"/>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2"/>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2"/>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2"/>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2"/>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2"/>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2"/>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2"/>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2"/>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2"/>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52"/>
          <p:cNvSpPr/>
          <p:nvPr/>
        </p:nvSpPr>
        <p:spPr>
          <a:xfrm>
            <a:off x="686443" y="865625"/>
            <a:ext cx="3956400" cy="37173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2"/>
          <p:cNvSpPr/>
          <p:nvPr/>
        </p:nvSpPr>
        <p:spPr>
          <a:xfrm>
            <a:off x="539500" y="713225"/>
            <a:ext cx="3956400" cy="3717300"/>
          </a:xfrm>
          <a:prstGeom prst="rect">
            <a:avLst/>
          </a:prstGeom>
          <a:solidFill>
            <a:schemeClr val="lt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2"/>
          <p:cNvSpPr/>
          <p:nvPr/>
        </p:nvSpPr>
        <p:spPr>
          <a:xfrm flipH="1">
            <a:off x="534555" y="3142248"/>
            <a:ext cx="2855700" cy="815100"/>
          </a:xfrm>
          <a:prstGeom prst="rect">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2"/>
          <p:cNvSpPr/>
          <p:nvPr/>
        </p:nvSpPr>
        <p:spPr>
          <a:xfrm flipH="1">
            <a:off x="375463" y="2995915"/>
            <a:ext cx="2855700" cy="815100"/>
          </a:xfrm>
          <a:prstGeom prst="rect">
            <a:avLst/>
          </a:prstGeom>
          <a:solidFill>
            <a:srgbClr val="F95A6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 name="Google Shape;147;p52"/>
          <p:cNvGrpSpPr/>
          <p:nvPr/>
        </p:nvGrpSpPr>
        <p:grpSpPr>
          <a:xfrm>
            <a:off x="7472146" y="-8"/>
            <a:ext cx="1671850" cy="2366049"/>
            <a:chOff x="93327" y="75513"/>
            <a:chExt cx="2511793" cy="3554762"/>
          </a:xfrm>
        </p:grpSpPr>
        <p:sp>
          <p:nvSpPr>
            <p:cNvPr id="148" name="Google Shape;148;p52"/>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2"/>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2"/>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2"/>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2"/>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2"/>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2"/>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2"/>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2"/>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2"/>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2"/>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2"/>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2"/>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2"/>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2"/>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2"/>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2"/>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2"/>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2"/>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2"/>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2"/>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2"/>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2"/>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2"/>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2"/>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2"/>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2"/>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2"/>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2"/>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2"/>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2"/>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2"/>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2"/>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2"/>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2"/>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2"/>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2"/>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2"/>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2"/>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2"/>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2"/>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2"/>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2"/>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2"/>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2"/>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2"/>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2"/>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2"/>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2"/>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2"/>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2"/>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2"/>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2"/>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2"/>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2"/>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2"/>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2"/>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2"/>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2"/>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2"/>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2"/>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2"/>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2"/>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2"/>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2"/>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2"/>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2"/>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2"/>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2"/>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2"/>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2"/>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2"/>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2"/>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2"/>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2"/>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2"/>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2"/>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2"/>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2"/>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2"/>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2"/>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2"/>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2"/>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2"/>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2"/>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2"/>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2"/>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2"/>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2"/>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2"/>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2"/>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2"/>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2"/>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2"/>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2"/>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2"/>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2"/>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2"/>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2"/>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2"/>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2"/>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2"/>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2"/>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2"/>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2"/>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2"/>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2"/>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2"/>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2"/>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2"/>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2"/>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2"/>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2"/>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2"/>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2"/>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2"/>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2"/>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2"/>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2"/>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2"/>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2"/>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2"/>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2"/>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2"/>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2"/>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2"/>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2"/>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2"/>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2"/>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2"/>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2"/>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2"/>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p52"/>
          <p:cNvSpPr txBox="1"/>
          <p:nvPr>
            <p:ph type="ctrTitle"/>
          </p:nvPr>
        </p:nvSpPr>
        <p:spPr>
          <a:xfrm>
            <a:off x="892475" y="1033400"/>
            <a:ext cx="3275100" cy="1763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95A61"/>
              </a:buClr>
              <a:buSzPts val="3600"/>
              <a:buNone/>
              <a:defRPr b="1" sz="3600">
                <a:solidFill>
                  <a:srgbClr val="F95A61"/>
                </a:solidFill>
              </a:defRPr>
            </a:lvl1pPr>
            <a:lvl2pPr lvl="1" algn="l">
              <a:lnSpc>
                <a:spcPct val="100000"/>
              </a:lnSpc>
              <a:spcBef>
                <a:spcPts val="0"/>
              </a:spcBef>
              <a:spcAft>
                <a:spcPts val="0"/>
              </a:spcAft>
              <a:buClr>
                <a:schemeClr val="accent1"/>
              </a:buClr>
              <a:buSzPts val="5200"/>
              <a:buNone/>
              <a:defRPr b="1" sz="5200">
                <a:solidFill>
                  <a:schemeClr val="accent1"/>
                </a:solidFill>
              </a:defRPr>
            </a:lvl2pPr>
            <a:lvl3pPr lvl="2" algn="l">
              <a:lnSpc>
                <a:spcPct val="100000"/>
              </a:lnSpc>
              <a:spcBef>
                <a:spcPts val="0"/>
              </a:spcBef>
              <a:spcAft>
                <a:spcPts val="0"/>
              </a:spcAft>
              <a:buClr>
                <a:schemeClr val="accent1"/>
              </a:buClr>
              <a:buSzPts val="5200"/>
              <a:buNone/>
              <a:defRPr b="1" sz="5200">
                <a:solidFill>
                  <a:schemeClr val="accent1"/>
                </a:solidFill>
              </a:defRPr>
            </a:lvl3pPr>
            <a:lvl4pPr lvl="3" algn="l">
              <a:lnSpc>
                <a:spcPct val="100000"/>
              </a:lnSpc>
              <a:spcBef>
                <a:spcPts val="0"/>
              </a:spcBef>
              <a:spcAft>
                <a:spcPts val="0"/>
              </a:spcAft>
              <a:buClr>
                <a:schemeClr val="accent1"/>
              </a:buClr>
              <a:buSzPts val="5200"/>
              <a:buNone/>
              <a:defRPr b="1" sz="5200">
                <a:solidFill>
                  <a:schemeClr val="accent1"/>
                </a:solidFill>
              </a:defRPr>
            </a:lvl4pPr>
            <a:lvl5pPr lvl="4" algn="l">
              <a:lnSpc>
                <a:spcPct val="100000"/>
              </a:lnSpc>
              <a:spcBef>
                <a:spcPts val="0"/>
              </a:spcBef>
              <a:spcAft>
                <a:spcPts val="0"/>
              </a:spcAft>
              <a:buClr>
                <a:schemeClr val="accent1"/>
              </a:buClr>
              <a:buSzPts val="5200"/>
              <a:buNone/>
              <a:defRPr b="1" sz="5200">
                <a:solidFill>
                  <a:schemeClr val="accent1"/>
                </a:solidFill>
              </a:defRPr>
            </a:lvl5pPr>
            <a:lvl6pPr lvl="5" algn="l">
              <a:lnSpc>
                <a:spcPct val="100000"/>
              </a:lnSpc>
              <a:spcBef>
                <a:spcPts val="0"/>
              </a:spcBef>
              <a:spcAft>
                <a:spcPts val="0"/>
              </a:spcAft>
              <a:buClr>
                <a:schemeClr val="accent1"/>
              </a:buClr>
              <a:buSzPts val="5200"/>
              <a:buNone/>
              <a:defRPr b="1" sz="5200">
                <a:solidFill>
                  <a:schemeClr val="accent1"/>
                </a:solidFill>
              </a:defRPr>
            </a:lvl6pPr>
            <a:lvl7pPr lvl="6" algn="l">
              <a:lnSpc>
                <a:spcPct val="100000"/>
              </a:lnSpc>
              <a:spcBef>
                <a:spcPts val="0"/>
              </a:spcBef>
              <a:spcAft>
                <a:spcPts val="0"/>
              </a:spcAft>
              <a:buClr>
                <a:schemeClr val="accent1"/>
              </a:buClr>
              <a:buSzPts val="5200"/>
              <a:buNone/>
              <a:defRPr b="1" sz="5200">
                <a:solidFill>
                  <a:schemeClr val="accent1"/>
                </a:solidFill>
              </a:defRPr>
            </a:lvl7pPr>
            <a:lvl8pPr lvl="7" algn="l">
              <a:lnSpc>
                <a:spcPct val="100000"/>
              </a:lnSpc>
              <a:spcBef>
                <a:spcPts val="0"/>
              </a:spcBef>
              <a:spcAft>
                <a:spcPts val="0"/>
              </a:spcAft>
              <a:buClr>
                <a:schemeClr val="accent1"/>
              </a:buClr>
              <a:buSzPts val="5200"/>
              <a:buNone/>
              <a:defRPr b="1" sz="5200">
                <a:solidFill>
                  <a:schemeClr val="accent1"/>
                </a:solidFill>
              </a:defRPr>
            </a:lvl8pPr>
            <a:lvl9pPr lvl="8" algn="l">
              <a:lnSpc>
                <a:spcPct val="100000"/>
              </a:lnSpc>
              <a:spcBef>
                <a:spcPts val="0"/>
              </a:spcBef>
              <a:spcAft>
                <a:spcPts val="0"/>
              </a:spcAft>
              <a:buClr>
                <a:schemeClr val="accent1"/>
              </a:buClr>
              <a:buSzPts val="5200"/>
              <a:buNone/>
              <a:defRPr b="1" sz="5200">
                <a:solidFill>
                  <a:schemeClr val="accent1"/>
                </a:solidFill>
              </a:defRPr>
            </a:lvl9pPr>
          </a:lstStyle>
          <a:p/>
        </p:txBody>
      </p:sp>
      <p:sp>
        <p:nvSpPr>
          <p:cNvPr id="281" name="Google Shape;281;p52"/>
          <p:cNvSpPr txBox="1"/>
          <p:nvPr>
            <p:ph idx="1" type="subTitle"/>
          </p:nvPr>
        </p:nvSpPr>
        <p:spPr>
          <a:xfrm>
            <a:off x="892475" y="3029100"/>
            <a:ext cx="2260200" cy="73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solidFill>
                  <a:schemeClr val="lt1"/>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06" name="Shape 1806"/>
        <p:cNvGrpSpPr/>
        <p:nvPr/>
      </p:nvGrpSpPr>
      <p:grpSpPr>
        <a:xfrm>
          <a:off x="0" y="0"/>
          <a:ext cx="0" cy="0"/>
          <a:chOff x="0" y="0"/>
          <a:chExt cx="0" cy="0"/>
        </a:xfrm>
      </p:grpSpPr>
      <p:sp>
        <p:nvSpPr>
          <p:cNvPr id="1807" name="Google Shape;1807;p61"/>
          <p:cNvSpPr/>
          <p:nvPr/>
        </p:nvSpPr>
        <p:spPr>
          <a:xfrm>
            <a:off x="150" y="150"/>
            <a:ext cx="32751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8" name="Google Shape;1808;p61"/>
          <p:cNvGrpSpPr/>
          <p:nvPr/>
        </p:nvGrpSpPr>
        <p:grpSpPr>
          <a:xfrm>
            <a:off x="-4" y="2777442"/>
            <a:ext cx="1671850" cy="2366049"/>
            <a:chOff x="93327" y="75513"/>
            <a:chExt cx="2511793" cy="3554762"/>
          </a:xfrm>
        </p:grpSpPr>
        <p:sp>
          <p:nvSpPr>
            <p:cNvPr id="1809" name="Google Shape;1809;p61"/>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61"/>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61"/>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61"/>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61"/>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61"/>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61"/>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61"/>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61"/>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61"/>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61"/>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61"/>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61"/>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61"/>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61"/>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61"/>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61"/>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61"/>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61"/>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61"/>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61"/>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61"/>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61"/>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61"/>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61"/>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61"/>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61"/>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61"/>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61"/>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61"/>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61"/>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61"/>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61"/>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61"/>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61"/>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61"/>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61"/>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61"/>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61"/>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61"/>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61"/>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61"/>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61"/>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61"/>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61"/>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61"/>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61"/>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61"/>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61"/>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61"/>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61"/>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61"/>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61"/>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61"/>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61"/>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61"/>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61"/>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61"/>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61"/>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61"/>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61"/>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61"/>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61"/>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61"/>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61"/>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61"/>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61"/>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61"/>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61"/>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61"/>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61"/>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61"/>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61"/>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61"/>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61"/>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61"/>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61"/>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61"/>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61"/>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61"/>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61"/>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61"/>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61"/>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61"/>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61"/>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61"/>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61"/>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61"/>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61"/>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61"/>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61"/>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61"/>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61"/>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61"/>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61"/>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61"/>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61"/>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61"/>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61"/>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61"/>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61"/>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61"/>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61"/>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61"/>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61"/>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61"/>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61"/>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61"/>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61"/>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61"/>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61"/>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61"/>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61"/>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61"/>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61"/>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61"/>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61"/>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61"/>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61"/>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61"/>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61"/>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61"/>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61"/>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61"/>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61"/>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61"/>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61"/>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61"/>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61"/>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61"/>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61"/>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61"/>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1" name="Google Shape;1941;p61"/>
          <p:cNvSpPr/>
          <p:nvPr/>
        </p:nvSpPr>
        <p:spPr>
          <a:xfrm>
            <a:off x="686543" y="865625"/>
            <a:ext cx="3956400" cy="371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61"/>
          <p:cNvSpPr/>
          <p:nvPr/>
        </p:nvSpPr>
        <p:spPr>
          <a:xfrm>
            <a:off x="539600" y="713225"/>
            <a:ext cx="3956400" cy="37173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61"/>
          <p:cNvSpPr/>
          <p:nvPr/>
        </p:nvSpPr>
        <p:spPr>
          <a:xfrm flipH="1">
            <a:off x="534555" y="3142248"/>
            <a:ext cx="2855700" cy="81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61"/>
          <p:cNvSpPr/>
          <p:nvPr/>
        </p:nvSpPr>
        <p:spPr>
          <a:xfrm flipH="1">
            <a:off x="375463" y="2995915"/>
            <a:ext cx="2855700" cy="8151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61"/>
          <p:cNvSpPr txBox="1"/>
          <p:nvPr>
            <p:ph type="ctrTitle"/>
          </p:nvPr>
        </p:nvSpPr>
        <p:spPr>
          <a:xfrm>
            <a:off x="722100" y="1671900"/>
            <a:ext cx="2512500" cy="6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46" name="Google Shape;1946;p61"/>
          <p:cNvSpPr txBox="1"/>
          <p:nvPr>
            <p:ph idx="1" type="subTitle"/>
          </p:nvPr>
        </p:nvSpPr>
        <p:spPr>
          <a:xfrm>
            <a:off x="722100" y="3102425"/>
            <a:ext cx="2538600" cy="60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solidFill>
                  <a:schemeClr val="lt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947" name="Google Shape;1947;p61"/>
          <p:cNvSpPr txBox="1"/>
          <p:nvPr>
            <p:ph idx="2" type="title"/>
          </p:nvPr>
        </p:nvSpPr>
        <p:spPr>
          <a:xfrm>
            <a:off x="722100" y="941825"/>
            <a:ext cx="2512500" cy="73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3600"/>
              <a:buFont typeface="Roboto Slab"/>
              <a:buNone/>
              <a:defRPr b="1" sz="3600">
                <a:solidFill>
                  <a:schemeClr val="accent1"/>
                </a:solidFill>
                <a:latin typeface="Roboto Slab"/>
                <a:ea typeface="Roboto Slab"/>
                <a:cs typeface="Roboto Slab"/>
                <a:sym typeface="Roboto Slab"/>
              </a:defRPr>
            </a:lvl1pPr>
            <a:lvl2pPr lvl="1"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2pPr>
            <a:lvl3pPr lvl="2"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3pPr>
            <a:lvl4pPr lvl="3"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4pPr>
            <a:lvl5pPr lvl="4"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5pPr>
            <a:lvl6pPr lvl="5"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6pPr>
            <a:lvl7pPr lvl="6"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7pPr>
            <a:lvl8pPr lvl="7"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8pPr>
            <a:lvl9pPr lvl="8"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2">
    <p:spTree>
      <p:nvGrpSpPr>
        <p:cNvPr id="1948" name="Shape 1948"/>
        <p:cNvGrpSpPr/>
        <p:nvPr/>
      </p:nvGrpSpPr>
      <p:grpSpPr>
        <a:xfrm>
          <a:off x="0" y="0"/>
          <a:ext cx="0" cy="0"/>
          <a:chOff x="0" y="0"/>
          <a:chExt cx="0" cy="0"/>
        </a:xfrm>
      </p:grpSpPr>
      <p:sp>
        <p:nvSpPr>
          <p:cNvPr id="1949" name="Google Shape;1949;p62"/>
          <p:cNvSpPr/>
          <p:nvPr/>
        </p:nvSpPr>
        <p:spPr>
          <a:xfrm>
            <a:off x="5875975" y="150"/>
            <a:ext cx="32751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0" name="Google Shape;1950;p62"/>
          <p:cNvGrpSpPr/>
          <p:nvPr/>
        </p:nvGrpSpPr>
        <p:grpSpPr>
          <a:xfrm>
            <a:off x="7472146" y="2777442"/>
            <a:ext cx="1671850" cy="2366049"/>
            <a:chOff x="93327" y="75513"/>
            <a:chExt cx="2511793" cy="3554762"/>
          </a:xfrm>
        </p:grpSpPr>
        <p:sp>
          <p:nvSpPr>
            <p:cNvPr id="1951" name="Google Shape;1951;p62"/>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62"/>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62"/>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62"/>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62"/>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62"/>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62"/>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62"/>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62"/>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62"/>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62"/>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62"/>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62"/>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62"/>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62"/>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62"/>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62"/>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62"/>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62"/>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62"/>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62"/>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62"/>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62"/>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62"/>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62"/>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62"/>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62"/>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62"/>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62"/>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62"/>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62"/>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62"/>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62"/>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62"/>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62"/>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62"/>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62"/>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62"/>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62"/>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62"/>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62"/>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62"/>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62"/>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62"/>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62"/>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62"/>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62"/>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62"/>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62"/>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62"/>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62"/>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62"/>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62"/>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62"/>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62"/>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62"/>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62"/>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62"/>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62"/>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62"/>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62"/>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62"/>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62"/>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62"/>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62"/>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62"/>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62"/>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62"/>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62"/>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62"/>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62"/>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62"/>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62"/>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62"/>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62"/>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62"/>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62"/>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62"/>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62"/>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62"/>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62"/>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62"/>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62"/>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62"/>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62"/>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62"/>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62"/>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62"/>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62"/>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62"/>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62"/>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62"/>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62"/>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62"/>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62"/>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62"/>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62"/>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62"/>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62"/>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62"/>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62"/>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62"/>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62"/>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62"/>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62"/>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62"/>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62"/>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62"/>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62"/>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62"/>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62"/>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62"/>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62"/>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62"/>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62"/>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62"/>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62"/>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62"/>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62"/>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62"/>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62"/>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62"/>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62"/>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62"/>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62"/>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62"/>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62"/>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62"/>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62"/>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62"/>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62"/>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62"/>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3" name="Google Shape;2083;p62"/>
          <p:cNvSpPr/>
          <p:nvPr/>
        </p:nvSpPr>
        <p:spPr>
          <a:xfrm>
            <a:off x="4759628" y="860550"/>
            <a:ext cx="3956400" cy="3717000"/>
          </a:xfrm>
          <a:prstGeom prst="rect">
            <a:avLst/>
          </a:prstGeom>
          <a:solidFill>
            <a:srgbClr val="F95A61"/>
          </a:solidFill>
          <a:ln cap="flat" cmpd="sng" w="381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62"/>
          <p:cNvSpPr/>
          <p:nvPr/>
        </p:nvSpPr>
        <p:spPr>
          <a:xfrm>
            <a:off x="4599175" y="709550"/>
            <a:ext cx="3956400" cy="3717000"/>
          </a:xfrm>
          <a:prstGeom prst="rect">
            <a:avLst/>
          </a:prstGeom>
          <a:solidFill>
            <a:schemeClr val="lt1"/>
          </a:solidFill>
          <a:ln cap="flat" cmpd="sng" w="2857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62"/>
          <p:cNvSpPr/>
          <p:nvPr/>
        </p:nvSpPr>
        <p:spPr>
          <a:xfrm flipH="1">
            <a:off x="4608834" y="3142248"/>
            <a:ext cx="2855700" cy="815100"/>
          </a:xfrm>
          <a:prstGeom prst="rect">
            <a:avLst/>
          </a:pr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62"/>
          <p:cNvSpPr/>
          <p:nvPr/>
        </p:nvSpPr>
        <p:spPr>
          <a:xfrm flipH="1">
            <a:off x="4449742" y="2995915"/>
            <a:ext cx="2855700" cy="815100"/>
          </a:xfrm>
          <a:prstGeom prst="rect">
            <a:avLst/>
          </a:prstGeom>
          <a:solidFill>
            <a:srgbClr val="F95A61"/>
          </a:solidFill>
          <a:ln cap="flat" cmpd="sng" w="2857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62"/>
          <p:cNvSpPr txBox="1"/>
          <p:nvPr>
            <p:ph type="ctrTitle"/>
          </p:nvPr>
        </p:nvSpPr>
        <p:spPr>
          <a:xfrm>
            <a:off x="4796379" y="1671900"/>
            <a:ext cx="2512500" cy="6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88" name="Google Shape;2088;p62"/>
          <p:cNvSpPr txBox="1"/>
          <p:nvPr>
            <p:ph idx="1" type="subTitle"/>
          </p:nvPr>
        </p:nvSpPr>
        <p:spPr>
          <a:xfrm>
            <a:off x="4796379" y="3102425"/>
            <a:ext cx="2538600" cy="60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solidFill>
                  <a:schemeClr val="lt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089" name="Google Shape;2089;p62"/>
          <p:cNvSpPr txBox="1"/>
          <p:nvPr>
            <p:ph idx="2" type="title"/>
          </p:nvPr>
        </p:nvSpPr>
        <p:spPr>
          <a:xfrm>
            <a:off x="4796379" y="941825"/>
            <a:ext cx="2512500" cy="73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95A61"/>
              </a:buClr>
              <a:buSzPts val="3600"/>
              <a:buFont typeface="Roboto Slab"/>
              <a:buNone/>
              <a:defRPr b="1" sz="3600">
                <a:solidFill>
                  <a:srgbClr val="F95A61"/>
                </a:solidFill>
                <a:latin typeface="Roboto Slab"/>
                <a:ea typeface="Roboto Slab"/>
                <a:cs typeface="Roboto Slab"/>
                <a:sym typeface="Roboto Slab"/>
              </a:defRPr>
            </a:lvl1pPr>
            <a:lvl2pPr lvl="1"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2pPr>
            <a:lvl3pPr lvl="2"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3pPr>
            <a:lvl4pPr lvl="3"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4pPr>
            <a:lvl5pPr lvl="4"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5pPr>
            <a:lvl6pPr lvl="5"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6pPr>
            <a:lvl7pPr lvl="6"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7pPr>
            <a:lvl8pPr lvl="7"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8pPr>
            <a:lvl9pPr lvl="8" algn="l">
              <a:lnSpc>
                <a:spcPct val="100000"/>
              </a:lnSpc>
              <a:spcBef>
                <a:spcPts val="0"/>
              </a:spcBef>
              <a:spcAft>
                <a:spcPts val="0"/>
              </a:spcAft>
              <a:buSzPts val="4800"/>
              <a:buFont typeface="Roboto Slab"/>
              <a:buNone/>
              <a:defRPr b="1" sz="4800">
                <a:latin typeface="Roboto Slab"/>
                <a:ea typeface="Roboto Slab"/>
                <a:cs typeface="Roboto Slab"/>
                <a:sym typeface="Roboto Slab"/>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2090" name="Shape 2090"/>
        <p:cNvGrpSpPr/>
        <p:nvPr/>
      </p:nvGrpSpPr>
      <p:grpSpPr>
        <a:xfrm>
          <a:off x="0" y="0"/>
          <a:ext cx="0" cy="0"/>
          <a:chOff x="0" y="0"/>
          <a:chExt cx="0" cy="0"/>
        </a:xfrm>
      </p:grpSpPr>
      <p:grpSp>
        <p:nvGrpSpPr>
          <p:cNvPr id="2091" name="Google Shape;2091;p63"/>
          <p:cNvGrpSpPr/>
          <p:nvPr/>
        </p:nvGrpSpPr>
        <p:grpSpPr>
          <a:xfrm>
            <a:off x="7472146" y="2777442"/>
            <a:ext cx="1671850" cy="2366049"/>
            <a:chOff x="93327" y="75513"/>
            <a:chExt cx="2511793" cy="3554762"/>
          </a:xfrm>
        </p:grpSpPr>
        <p:sp>
          <p:nvSpPr>
            <p:cNvPr id="2092" name="Google Shape;2092;p63"/>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63"/>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63"/>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63"/>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63"/>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63"/>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63"/>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63"/>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63"/>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63"/>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63"/>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63"/>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63"/>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63"/>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63"/>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63"/>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63"/>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63"/>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63"/>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63"/>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63"/>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63"/>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63"/>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63"/>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63"/>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63"/>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63"/>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63"/>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63"/>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63"/>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63"/>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63"/>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63"/>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63"/>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63"/>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63"/>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63"/>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63"/>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63"/>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63"/>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63"/>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63"/>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63"/>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63"/>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63"/>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63"/>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63"/>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63"/>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63"/>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63"/>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63"/>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63"/>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63"/>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63"/>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63"/>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63"/>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63"/>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63"/>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63"/>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63"/>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63"/>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63"/>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63"/>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63"/>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63"/>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63"/>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63"/>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63"/>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63"/>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63"/>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63"/>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63"/>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63"/>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63"/>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63"/>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63"/>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63"/>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63"/>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63"/>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63"/>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63"/>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63"/>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63"/>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63"/>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63"/>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63"/>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63"/>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63"/>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63"/>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63"/>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63"/>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63"/>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63"/>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63"/>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63"/>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63"/>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63"/>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63"/>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63"/>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63"/>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63"/>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63"/>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63"/>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63"/>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63"/>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63"/>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63"/>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63"/>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63"/>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63"/>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63"/>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63"/>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63"/>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63"/>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63"/>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63"/>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63"/>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63"/>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63"/>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63"/>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63"/>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63"/>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63"/>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63"/>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63"/>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63"/>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63"/>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63"/>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63"/>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63"/>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63"/>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63"/>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4" name="Google Shape;2224;p63"/>
          <p:cNvSpPr/>
          <p:nvPr/>
        </p:nvSpPr>
        <p:spPr>
          <a:xfrm>
            <a:off x="1737973" y="865625"/>
            <a:ext cx="6368100" cy="37170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63"/>
          <p:cNvSpPr/>
          <p:nvPr/>
        </p:nvSpPr>
        <p:spPr>
          <a:xfrm>
            <a:off x="1565400" y="713225"/>
            <a:ext cx="6368100" cy="3717000"/>
          </a:xfrm>
          <a:prstGeom prst="rect">
            <a:avLst/>
          </a:prstGeom>
          <a:solidFill>
            <a:schemeClr val="lt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63"/>
          <p:cNvSpPr/>
          <p:nvPr/>
        </p:nvSpPr>
        <p:spPr>
          <a:xfrm flipH="1">
            <a:off x="2663325" y="2177584"/>
            <a:ext cx="1514700" cy="503700"/>
          </a:xfrm>
          <a:prstGeom prst="rect">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63"/>
          <p:cNvSpPr/>
          <p:nvPr/>
        </p:nvSpPr>
        <p:spPr>
          <a:xfrm flipH="1">
            <a:off x="2578937" y="2087163"/>
            <a:ext cx="1514700" cy="503700"/>
          </a:xfrm>
          <a:prstGeom prst="rect">
            <a:avLst/>
          </a:prstGeom>
          <a:solidFill>
            <a:srgbClr val="F95A6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63"/>
          <p:cNvSpPr/>
          <p:nvPr/>
        </p:nvSpPr>
        <p:spPr>
          <a:xfrm flipH="1">
            <a:off x="5420025" y="2177584"/>
            <a:ext cx="1514700" cy="503700"/>
          </a:xfrm>
          <a:prstGeom prst="rect">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63"/>
          <p:cNvSpPr/>
          <p:nvPr/>
        </p:nvSpPr>
        <p:spPr>
          <a:xfrm flipH="1">
            <a:off x="5335637" y="2087163"/>
            <a:ext cx="1514700" cy="503700"/>
          </a:xfrm>
          <a:prstGeom prst="rect">
            <a:avLst/>
          </a:prstGeom>
          <a:solidFill>
            <a:srgbClr val="F95A6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63"/>
          <p:cNvSpPr txBox="1"/>
          <p:nvPr>
            <p:ph type="ctrTitle"/>
          </p:nvPr>
        </p:nvSpPr>
        <p:spPr>
          <a:xfrm>
            <a:off x="5478600" y="2155125"/>
            <a:ext cx="1313400" cy="36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600"/>
              <a:buNone/>
              <a:defRPr b="1" sz="1600">
                <a:solidFill>
                  <a:schemeClr val="lt1"/>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2231" name="Google Shape;2231;p63"/>
          <p:cNvSpPr txBox="1"/>
          <p:nvPr>
            <p:ph idx="1" type="subTitle"/>
          </p:nvPr>
        </p:nvSpPr>
        <p:spPr>
          <a:xfrm>
            <a:off x="5022688" y="2890550"/>
            <a:ext cx="2225100" cy="107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p:txBody>
      </p:sp>
      <p:sp>
        <p:nvSpPr>
          <p:cNvPr id="2232" name="Google Shape;2232;p63"/>
          <p:cNvSpPr txBox="1"/>
          <p:nvPr>
            <p:ph idx="2" type="ctrTitle"/>
          </p:nvPr>
        </p:nvSpPr>
        <p:spPr>
          <a:xfrm>
            <a:off x="2721750" y="2155125"/>
            <a:ext cx="1313400" cy="36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600"/>
              <a:buNone/>
              <a:defRPr b="1" sz="1600">
                <a:solidFill>
                  <a:schemeClr val="lt1"/>
                </a:solidFill>
              </a:defRPr>
            </a:lvl1pPr>
            <a:lvl2pPr lvl="1" algn="r">
              <a:lnSpc>
                <a:spcPct val="100000"/>
              </a:lnSpc>
              <a:spcBef>
                <a:spcPts val="0"/>
              </a:spcBef>
              <a:spcAft>
                <a:spcPts val="0"/>
              </a:spcAft>
              <a:buClr>
                <a:srgbClr val="000000"/>
              </a:buClr>
              <a:buSzPts val="1600"/>
              <a:buNone/>
              <a:defRPr sz="1600">
                <a:solidFill>
                  <a:srgbClr val="000000"/>
                </a:solidFill>
              </a:defRPr>
            </a:lvl2pPr>
            <a:lvl3pPr lvl="2" algn="r">
              <a:lnSpc>
                <a:spcPct val="100000"/>
              </a:lnSpc>
              <a:spcBef>
                <a:spcPts val="0"/>
              </a:spcBef>
              <a:spcAft>
                <a:spcPts val="0"/>
              </a:spcAft>
              <a:buClr>
                <a:srgbClr val="000000"/>
              </a:buClr>
              <a:buSzPts val="1600"/>
              <a:buNone/>
              <a:defRPr sz="1600">
                <a:solidFill>
                  <a:srgbClr val="000000"/>
                </a:solidFill>
              </a:defRPr>
            </a:lvl3pPr>
            <a:lvl4pPr lvl="3" algn="r">
              <a:lnSpc>
                <a:spcPct val="100000"/>
              </a:lnSpc>
              <a:spcBef>
                <a:spcPts val="0"/>
              </a:spcBef>
              <a:spcAft>
                <a:spcPts val="0"/>
              </a:spcAft>
              <a:buClr>
                <a:srgbClr val="000000"/>
              </a:buClr>
              <a:buSzPts val="1600"/>
              <a:buNone/>
              <a:defRPr sz="1600">
                <a:solidFill>
                  <a:srgbClr val="000000"/>
                </a:solidFill>
              </a:defRPr>
            </a:lvl4pPr>
            <a:lvl5pPr lvl="4" algn="r">
              <a:lnSpc>
                <a:spcPct val="100000"/>
              </a:lnSpc>
              <a:spcBef>
                <a:spcPts val="0"/>
              </a:spcBef>
              <a:spcAft>
                <a:spcPts val="0"/>
              </a:spcAft>
              <a:buClr>
                <a:srgbClr val="000000"/>
              </a:buClr>
              <a:buSzPts val="1600"/>
              <a:buNone/>
              <a:defRPr sz="1600">
                <a:solidFill>
                  <a:srgbClr val="000000"/>
                </a:solidFill>
              </a:defRPr>
            </a:lvl5pPr>
            <a:lvl6pPr lvl="5" algn="r">
              <a:lnSpc>
                <a:spcPct val="100000"/>
              </a:lnSpc>
              <a:spcBef>
                <a:spcPts val="0"/>
              </a:spcBef>
              <a:spcAft>
                <a:spcPts val="0"/>
              </a:spcAft>
              <a:buClr>
                <a:srgbClr val="000000"/>
              </a:buClr>
              <a:buSzPts val="1600"/>
              <a:buNone/>
              <a:defRPr sz="1600">
                <a:solidFill>
                  <a:srgbClr val="000000"/>
                </a:solidFill>
              </a:defRPr>
            </a:lvl6pPr>
            <a:lvl7pPr lvl="6" algn="r">
              <a:lnSpc>
                <a:spcPct val="100000"/>
              </a:lnSpc>
              <a:spcBef>
                <a:spcPts val="0"/>
              </a:spcBef>
              <a:spcAft>
                <a:spcPts val="0"/>
              </a:spcAft>
              <a:buClr>
                <a:srgbClr val="000000"/>
              </a:buClr>
              <a:buSzPts val="1600"/>
              <a:buNone/>
              <a:defRPr sz="1600">
                <a:solidFill>
                  <a:srgbClr val="000000"/>
                </a:solidFill>
              </a:defRPr>
            </a:lvl7pPr>
            <a:lvl8pPr lvl="7" algn="r">
              <a:lnSpc>
                <a:spcPct val="100000"/>
              </a:lnSpc>
              <a:spcBef>
                <a:spcPts val="0"/>
              </a:spcBef>
              <a:spcAft>
                <a:spcPts val="0"/>
              </a:spcAft>
              <a:buClr>
                <a:srgbClr val="000000"/>
              </a:buClr>
              <a:buSzPts val="1600"/>
              <a:buNone/>
              <a:defRPr sz="1600">
                <a:solidFill>
                  <a:srgbClr val="000000"/>
                </a:solidFill>
              </a:defRPr>
            </a:lvl8pPr>
            <a:lvl9pPr lvl="8" algn="r">
              <a:lnSpc>
                <a:spcPct val="100000"/>
              </a:lnSpc>
              <a:spcBef>
                <a:spcPts val="0"/>
              </a:spcBef>
              <a:spcAft>
                <a:spcPts val="0"/>
              </a:spcAft>
              <a:buClr>
                <a:srgbClr val="000000"/>
              </a:buClr>
              <a:buSzPts val="1600"/>
              <a:buNone/>
              <a:defRPr sz="1600">
                <a:solidFill>
                  <a:srgbClr val="000000"/>
                </a:solidFill>
              </a:defRPr>
            </a:lvl9pPr>
          </a:lstStyle>
          <a:p/>
        </p:txBody>
      </p:sp>
      <p:sp>
        <p:nvSpPr>
          <p:cNvPr id="2233" name="Google Shape;2233;p63"/>
          <p:cNvSpPr txBox="1"/>
          <p:nvPr>
            <p:ph idx="3" type="subTitle"/>
          </p:nvPr>
        </p:nvSpPr>
        <p:spPr>
          <a:xfrm>
            <a:off x="2265913" y="2890550"/>
            <a:ext cx="2225100" cy="107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234" name="Google Shape;2234;p63"/>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63"/>
          <p:cNvSpPr txBox="1"/>
          <p:nvPr>
            <p:ph idx="4"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cxnSp>
        <p:nvCxnSpPr>
          <p:cNvPr id="2236" name="Google Shape;2236;p63"/>
          <p:cNvCxnSpPr/>
          <p:nvPr/>
        </p:nvCxnSpPr>
        <p:spPr>
          <a:xfrm>
            <a:off x="4756820" y="995375"/>
            <a:ext cx="0" cy="3152700"/>
          </a:xfrm>
          <a:prstGeom prst="straightConnector1">
            <a:avLst/>
          </a:prstGeom>
          <a:noFill/>
          <a:ln cap="flat" cmpd="sng" w="28575">
            <a:solidFill>
              <a:srgbClr val="F95A6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TITLE_AND_TWO_COLUMNS_1">
    <p:bg>
      <p:bgPr>
        <a:solidFill>
          <a:schemeClr val="accent2"/>
        </a:solidFill>
      </p:bgPr>
    </p:bg>
    <p:spTree>
      <p:nvGrpSpPr>
        <p:cNvPr id="2237" name="Shape 2237"/>
        <p:cNvGrpSpPr/>
        <p:nvPr/>
      </p:nvGrpSpPr>
      <p:grpSpPr>
        <a:xfrm>
          <a:off x="0" y="0"/>
          <a:ext cx="0" cy="0"/>
          <a:chOff x="0" y="0"/>
          <a:chExt cx="0" cy="0"/>
        </a:xfrm>
      </p:grpSpPr>
      <p:grpSp>
        <p:nvGrpSpPr>
          <p:cNvPr id="2238" name="Google Shape;2238;p64"/>
          <p:cNvGrpSpPr/>
          <p:nvPr/>
        </p:nvGrpSpPr>
        <p:grpSpPr>
          <a:xfrm>
            <a:off x="7472146" y="2777442"/>
            <a:ext cx="1671850" cy="2366049"/>
            <a:chOff x="93327" y="75513"/>
            <a:chExt cx="2511793" cy="3554762"/>
          </a:xfrm>
        </p:grpSpPr>
        <p:sp>
          <p:nvSpPr>
            <p:cNvPr id="2239" name="Google Shape;2239;p64"/>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64"/>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64"/>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64"/>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64"/>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64"/>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64"/>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64"/>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64"/>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64"/>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64"/>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64"/>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64"/>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64"/>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64"/>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64"/>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64"/>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64"/>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64"/>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64"/>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64"/>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64"/>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64"/>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64"/>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64"/>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64"/>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64"/>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64"/>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64"/>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64"/>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64"/>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64"/>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64"/>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64"/>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64"/>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64"/>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64"/>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64"/>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64"/>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64"/>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64"/>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64"/>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64"/>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64"/>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64"/>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64"/>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64"/>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64"/>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64"/>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64"/>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64"/>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64"/>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64"/>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64"/>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64"/>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64"/>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64"/>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64"/>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64"/>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64"/>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64"/>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64"/>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64"/>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64"/>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64"/>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64"/>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64"/>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64"/>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64"/>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64"/>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64"/>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64"/>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64"/>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64"/>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64"/>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64"/>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64"/>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64"/>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64"/>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64"/>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64"/>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64"/>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64"/>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64"/>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64"/>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64"/>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64"/>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64"/>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64"/>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64"/>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64"/>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64"/>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64"/>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64"/>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64"/>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64"/>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64"/>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64"/>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64"/>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64"/>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64"/>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64"/>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64"/>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64"/>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64"/>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64"/>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64"/>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64"/>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64"/>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64"/>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64"/>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64"/>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64"/>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64"/>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64"/>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64"/>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64"/>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64"/>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64"/>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64"/>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64"/>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64"/>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64"/>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64"/>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64"/>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64"/>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64"/>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64"/>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64"/>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64"/>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64"/>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64"/>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1" name="Google Shape;2371;p64"/>
          <p:cNvGrpSpPr/>
          <p:nvPr/>
        </p:nvGrpSpPr>
        <p:grpSpPr>
          <a:xfrm>
            <a:off x="960025" y="555750"/>
            <a:ext cx="7712962" cy="4021800"/>
            <a:chOff x="1193310" y="555750"/>
            <a:chExt cx="7370246" cy="4021800"/>
          </a:xfrm>
        </p:grpSpPr>
        <p:sp>
          <p:nvSpPr>
            <p:cNvPr id="2372" name="Google Shape;2372;p64"/>
            <p:cNvSpPr/>
            <p:nvPr/>
          </p:nvSpPr>
          <p:spPr>
            <a:xfrm>
              <a:off x="1345556" y="708150"/>
              <a:ext cx="7218000" cy="3869400"/>
            </a:xfrm>
            <a:prstGeom prst="rect">
              <a:avLst/>
            </a:prstGeom>
            <a:solidFill>
              <a:srgbClr val="F95A61"/>
            </a:solidFill>
            <a:ln cap="flat" cmpd="sng" w="38100">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64"/>
            <p:cNvSpPr/>
            <p:nvPr/>
          </p:nvSpPr>
          <p:spPr>
            <a:xfrm>
              <a:off x="1193310" y="555750"/>
              <a:ext cx="7259100" cy="3869400"/>
            </a:xfrm>
            <a:prstGeom prst="rect">
              <a:avLst/>
            </a:prstGeom>
            <a:solidFill>
              <a:schemeClr val="lt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4" name="Google Shape;2374;p64"/>
          <p:cNvSpPr txBox="1"/>
          <p:nvPr>
            <p:ph type="ctrTitle"/>
          </p:nvPr>
        </p:nvSpPr>
        <p:spPr>
          <a:xfrm>
            <a:off x="1591775" y="989401"/>
            <a:ext cx="27501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1600"/>
              <a:buNone/>
              <a:defRPr b="1" sz="1800">
                <a:solidFill>
                  <a:srgbClr val="F95A61"/>
                </a:solidFill>
              </a:defRPr>
            </a:lvl1pPr>
            <a:lvl2pPr lvl="1" algn="r">
              <a:lnSpc>
                <a:spcPct val="100000"/>
              </a:lnSpc>
              <a:spcBef>
                <a:spcPts val="0"/>
              </a:spcBef>
              <a:spcAft>
                <a:spcPts val="0"/>
              </a:spcAft>
              <a:buClr>
                <a:srgbClr val="F95A61"/>
              </a:buClr>
              <a:buSzPts val="1600"/>
              <a:buNone/>
              <a:defRPr sz="1600">
                <a:solidFill>
                  <a:srgbClr val="F95A61"/>
                </a:solidFill>
              </a:defRPr>
            </a:lvl2pPr>
            <a:lvl3pPr lvl="2" algn="r">
              <a:lnSpc>
                <a:spcPct val="100000"/>
              </a:lnSpc>
              <a:spcBef>
                <a:spcPts val="0"/>
              </a:spcBef>
              <a:spcAft>
                <a:spcPts val="0"/>
              </a:spcAft>
              <a:buClr>
                <a:srgbClr val="F95A61"/>
              </a:buClr>
              <a:buSzPts val="1600"/>
              <a:buNone/>
              <a:defRPr sz="1600">
                <a:solidFill>
                  <a:srgbClr val="F95A61"/>
                </a:solidFill>
              </a:defRPr>
            </a:lvl3pPr>
            <a:lvl4pPr lvl="3" algn="r">
              <a:lnSpc>
                <a:spcPct val="100000"/>
              </a:lnSpc>
              <a:spcBef>
                <a:spcPts val="0"/>
              </a:spcBef>
              <a:spcAft>
                <a:spcPts val="0"/>
              </a:spcAft>
              <a:buClr>
                <a:srgbClr val="F95A61"/>
              </a:buClr>
              <a:buSzPts val="1600"/>
              <a:buNone/>
              <a:defRPr sz="1600">
                <a:solidFill>
                  <a:srgbClr val="F95A61"/>
                </a:solidFill>
              </a:defRPr>
            </a:lvl4pPr>
            <a:lvl5pPr lvl="4" algn="r">
              <a:lnSpc>
                <a:spcPct val="100000"/>
              </a:lnSpc>
              <a:spcBef>
                <a:spcPts val="0"/>
              </a:spcBef>
              <a:spcAft>
                <a:spcPts val="0"/>
              </a:spcAft>
              <a:buClr>
                <a:srgbClr val="F95A61"/>
              </a:buClr>
              <a:buSzPts val="1600"/>
              <a:buNone/>
              <a:defRPr sz="1600">
                <a:solidFill>
                  <a:srgbClr val="F95A61"/>
                </a:solidFill>
              </a:defRPr>
            </a:lvl5pPr>
            <a:lvl6pPr lvl="5" algn="r">
              <a:lnSpc>
                <a:spcPct val="100000"/>
              </a:lnSpc>
              <a:spcBef>
                <a:spcPts val="0"/>
              </a:spcBef>
              <a:spcAft>
                <a:spcPts val="0"/>
              </a:spcAft>
              <a:buClr>
                <a:srgbClr val="F95A61"/>
              </a:buClr>
              <a:buSzPts val="1600"/>
              <a:buNone/>
              <a:defRPr sz="1600">
                <a:solidFill>
                  <a:srgbClr val="F95A61"/>
                </a:solidFill>
              </a:defRPr>
            </a:lvl6pPr>
            <a:lvl7pPr lvl="6" algn="r">
              <a:lnSpc>
                <a:spcPct val="100000"/>
              </a:lnSpc>
              <a:spcBef>
                <a:spcPts val="0"/>
              </a:spcBef>
              <a:spcAft>
                <a:spcPts val="0"/>
              </a:spcAft>
              <a:buClr>
                <a:srgbClr val="F95A61"/>
              </a:buClr>
              <a:buSzPts val="1600"/>
              <a:buNone/>
              <a:defRPr sz="1600">
                <a:solidFill>
                  <a:srgbClr val="F95A61"/>
                </a:solidFill>
              </a:defRPr>
            </a:lvl7pPr>
            <a:lvl8pPr lvl="7" algn="r">
              <a:lnSpc>
                <a:spcPct val="100000"/>
              </a:lnSpc>
              <a:spcBef>
                <a:spcPts val="0"/>
              </a:spcBef>
              <a:spcAft>
                <a:spcPts val="0"/>
              </a:spcAft>
              <a:buClr>
                <a:srgbClr val="F95A61"/>
              </a:buClr>
              <a:buSzPts val="1600"/>
              <a:buNone/>
              <a:defRPr sz="1600">
                <a:solidFill>
                  <a:srgbClr val="F95A61"/>
                </a:solidFill>
              </a:defRPr>
            </a:lvl8pPr>
            <a:lvl9pPr lvl="8" algn="r">
              <a:lnSpc>
                <a:spcPct val="100000"/>
              </a:lnSpc>
              <a:spcBef>
                <a:spcPts val="0"/>
              </a:spcBef>
              <a:spcAft>
                <a:spcPts val="0"/>
              </a:spcAft>
              <a:buClr>
                <a:srgbClr val="F95A61"/>
              </a:buClr>
              <a:buSzPts val="1600"/>
              <a:buNone/>
              <a:defRPr sz="1600">
                <a:solidFill>
                  <a:srgbClr val="F95A61"/>
                </a:solidFill>
              </a:defRPr>
            </a:lvl9pPr>
          </a:lstStyle>
          <a:p/>
        </p:txBody>
      </p:sp>
      <p:sp>
        <p:nvSpPr>
          <p:cNvPr id="2375" name="Google Shape;2375;p64"/>
          <p:cNvSpPr txBox="1"/>
          <p:nvPr>
            <p:ph idx="1" type="subTitle"/>
          </p:nvPr>
        </p:nvSpPr>
        <p:spPr>
          <a:xfrm>
            <a:off x="1591775" y="1239001"/>
            <a:ext cx="2750100" cy="50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2376" name="Google Shape;2376;p64"/>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64"/>
          <p:cNvSpPr txBox="1"/>
          <p:nvPr>
            <p:ph idx="2"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2378" name="Google Shape;2378;p64"/>
          <p:cNvSpPr txBox="1"/>
          <p:nvPr>
            <p:ph idx="3" type="ctrTitle"/>
          </p:nvPr>
        </p:nvSpPr>
        <p:spPr>
          <a:xfrm>
            <a:off x="5174775" y="989401"/>
            <a:ext cx="27501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1600"/>
              <a:buNone/>
              <a:defRPr b="1" sz="1800">
                <a:solidFill>
                  <a:srgbClr val="F95A61"/>
                </a:solidFill>
              </a:defRPr>
            </a:lvl1pPr>
            <a:lvl2pPr lvl="1" algn="r">
              <a:lnSpc>
                <a:spcPct val="100000"/>
              </a:lnSpc>
              <a:spcBef>
                <a:spcPts val="0"/>
              </a:spcBef>
              <a:spcAft>
                <a:spcPts val="0"/>
              </a:spcAft>
              <a:buClr>
                <a:srgbClr val="F95A61"/>
              </a:buClr>
              <a:buSzPts val="1600"/>
              <a:buNone/>
              <a:defRPr sz="1600">
                <a:solidFill>
                  <a:srgbClr val="F95A61"/>
                </a:solidFill>
              </a:defRPr>
            </a:lvl2pPr>
            <a:lvl3pPr lvl="2" algn="r">
              <a:lnSpc>
                <a:spcPct val="100000"/>
              </a:lnSpc>
              <a:spcBef>
                <a:spcPts val="0"/>
              </a:spcBef>
              <a:spcAft>
                <a:spcPts val="0"/>
              </a:spcAft>
              <a:buClr>
                <a:srgbClr val="F95A61"/>
              </a:buClr>
              <a:buSzPts val="1600"/>
              <a:buNone/>
              <a:defRPr sz="1600">
                <a:solidFill>
                  <a:srgbClr val="F95A61"/>
                </a:solidFill>
              </a:defRPr>
            </a:lvl3pPr>
            <a:lvl4pPr lvl="3" algn="r">
              <a:lnSpc>
                <a:spcPct val="100000"/>
              </a:lnSpc>
              <a:spcBef>
                <a:spcPts val="0"/>
              </a:spcBef>
              <a:spcAft>
                <a:spcPts val="0"/>
              </a:spcAft>
              <a:buClr>
                <a:srgbClr val="F95A61"/>
              </a:buClr>
              <a:buSzPts val="1600"/>
              <a:buNone/>
              <a:defRPr sz="1600">
                <a:solidFill>
                  <a:srgbClr val="F95A61"/>
                </a:solidFill>
              </a:defRPr>
            </a:lvl4pPr>
            <a:lvl5pPr lvl="4" algn="r">
              <a:lnSpc>
                <a:spcPct val="100000"/>
              </a:lnSpc>
              <a:spcBef>
                <a:spcPts val="0"/>
              </a:spcBef>
              <a:spcAft>
                <a:spcPts val="0"/>
              </a:spcAft>
              <a:buClr>
                <a:srgbClr val="F95A61"/>
              </a:buClr>
              <a:buSzPts val="1600"/>
              <a:buNone/>
              <a:defRPr sz="1600">
                <a:solidFill>
                  <a:srgbClr val="F95A61"/>
                </a:solidFill>
              </a:defRPr>
            </a:lvl5pPr>
            <a:lvl6pPr lvl="5" algn="r">
              <a:lnSpc>
                <a:spcPct val="100000"/>
              </a:lnSpc>
              <a:spcBef>
                <a:spcPts val="0"/>
              </a:spcBef>
              <a:spcAft>
                <a:spcPts val="0"/>
              </a:spcAft>
              <a:buClr>
                <a:srgbClr val="F95A61"/>
              </a:buClr>
              <a:buSzPts val="1600"/>
              <a:buNone/>
              <a:defRPr sz="1600">
                <a:solidFill>
                  <a:srgbClr val="F95A61"/>
                </a:solidFill>
              </a:defRPr>
            </a:lvl6pPr>
            <a:lvl7pPr lvl="6" algn="r">
              <a:lnSpc>
                <a:spcPct val="100000"/>
              </a:lnSpc>
              <a:spcBef>
                <a:spcPts val="0"/>
              </a:spcBef>
              <a:spcAft>
                <a:spcPts val="0"/>
              </a:spcAft>
              <a:buClr>
                <a:srgbClr val="F95A61"/>
              </a:buClr>
              <a:buSzPts val="1600"/>
              <a:buNone/>
              <a:defRPr sz="1600">
                <a:solidFill>
                  <a:srgbClr val="F95A61"/>
                </a:solidFill>
              </a:defRPr>
            </a:lvl7pPr>
            <a:lvl8pPr lvl="7" algn="r">
              <a:lnSpc>
                <a:spcPct val="100000"/>
              </a:lnSpc>
              <a:spcBef>
                <a:spcPts val="0"/>
              </a:spcBef>
              <a:spcAft>
                <a:spcPts val="0"/>
              </a:spcAft>
              <a:buClr>
                <a:srgbClr val="F95A61"/>
              </a:buClr>
              <a:buSzPts val="1600"/>
              <a:buNone/>
              <a:defRPr sz="1600">
                <a:solidFill>
                  <a:srgbClr val="F95A61"/>
                </a:solidFill>
              </a:defRPr>
            </a:lvl8pPr>
            <a:lvl9pPr lvl="8" algn="r">
              <a:lnSpc>
                <a:spcPct val="100000"/>
              </a:lnSpc>
              <a:spcBef>
                <a:spcPts val="0"/>
              </a:spcBef>
              <a:spcAft>
                <a:spcPts val="0"/>
              </a:spcAft>
              <a:buClr>
                <a:srgbClr val="F95A61"/>
              </a:buClr>
              <a:buSzPts val="1600"/>
              <a:buNone/>
              <a:defRPr sz="1600">
                <a:solidFill>
                  <a:srgbClr val="F95A61"/>
                </a:solidFill>
              </a:defRPr>
            </a:lvl9pPr>
          </a:lstStyle>
          <a:p/>
        </p:txBody>
      </p:sp>
      <p:sp>
        <p:nvSpPr>
          <p:cNvPr id="2379" name="Google Shape;2379;p64"/>
          <p:cNvSpPr txBox="1"/>
          <p:nvPr>
            <p:ph idx="4" type="subTitle"/>
          </p:nvPr>
        </p:nvSpPr>
        <p:spPr>
          <a:xfrm>
            <a:off x="5174775" y="1239001"/>
            <a:ext cx="2750100" cy="50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2380" name="Google Shape;2380;p64"/>
          <p:cNvSpPr txBox="1"/>
          <p:nvPr>
            <p:ph idx="5" type="ctrTitle"/>
          </p:nvPr>
        </p:nvSpPr>
        <p:spPr>
          <a:xfrm>
            <a:off x="1591775" y="2215176"/>
            <a:ext cx="27501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1600"/>
              <a:buNone/>
              <a:defRPr b="1" sz="1800">
                <a:solidFill>
                  <a:srgbClr val="F95A61"/>
                </a:solidFill>
              </a:defRPr>
            </a:lvl1pPr>
            <a:lvl2pPr lvl="1" algn="r">
              <a:lnSpc>
                <a:spcPct val="100000"/>
              </a:lnSpc>
              <a:spcBef>
                <a:spcPts val="0"/>
              </a:spcBef>
              <a:spcAft>
                <a:spcPts val="0"/>
              </a:spcAft>
              <a:buClr>
                <a:srgbClr val="F95A61"/>
              </a:buClr>
              <a:buSzPts val="1600"/>
              <a:buNone/>
              <a:defRPr sz="1600">
                <a:solidFill>
                  <a:srgbClr val="F95A61"/>
                </a:solidFill>
              </a:defRPr>
            </a:lvl2pPr>
            <a:lvl3pPr lvl="2" algn="r">
              <a:lnSpc>
                <a:spcPct val="100000"/>
              </a:lnSpc>
              <a:spcBef>
                <a:spcPts val="0"/>
              </a:spcBef>
              <a:spcAft>
                <a:spcPts val="0"/>
              </a:spcAft>
              <a:buClr>
                <a:srgbClr val="F95A61"/>
              </a:buClr>
              <a:buSzPts val="1600"/>
              <a:buNone/>
              <a:defRPr sz="1600">
                <a:solidFill>
                  <a:srgbClr val="F95A61"/>
                </a:solidFill>
              </a:defRPr>
            </a:lvl3pPr>
            <a:lvl4pPr lvl="3" algn="r">
              <a:lnSpc>
                <a:spcPct val="100000"/>
              </a:lnSpc>
              <a:spcBef>
                <a:spcPts val="0"/>
              </a:spcBef>
              <a:spcAft>
                <a:spcPts val="0"/>
              </a:spcAft>
              <a:buClr>
                <a:srgbClr val="F95A61"/>
              </a:buClr>
              <a:buSzPts val="1600"/>
              <a:buNone/>
              <a:defRPr sz="1600">
                <a:solidFill>
                  <a:srgbClr val="F95A61"/>
                </a:solidFill>
              </a:defRPr>
            </a:lvl4pPr>
            <a:lvl5pPr lvl="4" algn="r">
              <a:lnSpc>
                <a:spcPct val="100000"/>
              </a:lnSpc>
              <a:spcBef>
                <a:spcPts val="0"/>
              </a:spcBef>
              <a:spcAft>
                <a:spcPts val="0"/>
              </a:spcAft>
              <a:buClr>
                <a:srgbClr val="F95A61"/>
              </a:buClr>
              <a:buSzPts val="1600"/>
              <a:buNone/>
              <a:defRPr sz="1600">
                <a:solidFill>
                  <a:srgbClr val="F95A61"/>
                </a:solidFill>
              </a:defRPr>
            </a:lvl5pPr>
            <a:lvl6pPr lvl="5" algn="r">
              <a:lnSpc>
                <a:spcPct val="100000"/>
              </a:lnSpc>
              <a:spcBef>
                <a:spcPts val="0"/>
              </a:spcBef>
              <a:spcAft>
                <a:spcPts val="0"/>
              </a:spcAft>
              <a:buClr>
                <a:srgbClr val="F95A61"/>
              </a:buClr>
              <a:buSzPts val="1600"/>
              <a:buNone/>
              <a:defRPr sz="1600">
                <a:solidFill>
                  <a:srgbClr val="F95A61"/>
                </a:solidFill>
              </a:defRPr>
            </a:lvl6pPr>
            <a:lvl7pPr lvl="6" algn="r">
              <a:lnSpc>
                <a:spcPct val="100000"/>
              </a:lnSpc>
              <a:spcBef>
                <a:spcPts val="0"/>
              </a:spcBef>
              <a:spcAft>
                <a:spcPts val="0"/>
              </a:spcAft>
              <a:buClr>
                <a:srgbClr val="F95A61"/>
              </a:buClr>
              <a:buSzPts val="1600"/>
              <a:buNone/>
              <a:defRPr sz="1600">
                <a:solidFill>
                  <a:srgbClr val="F95A61"/>
                </a:solidFill>
              </a:defRPr>
            </a:lvl7pPr>
            <a:lvl8pPr lvl="7" algn="r">
              <a:lnSpc>
                <a:spcPct val="100000"/>
              </a:lnSpc>
              <a:spcBef>
                <a:spcPts val="0"/>
              </a:spcBef>
              <a:spcAft>
                <a:spcPts val="0"/>
              </a:spcAft>
              <a:buClr>
                <a:srgbClr val="F95A61"/>
              </a:buClr>
              <a:buSzPts val="1600"/>
              <a:buNone/>
              <a:defRPr sz="1600">
                <a:solidFill>
                  <a:srgbClr val="F95A61"/>
                </a:solidFill>
              </a:defRPr>
            </a:lvl8pPr>
            <a:lvl9pPr lvl="8" algn="r">
              <a:lnSpc>
                <a:spcPct val="100000"/>
              </a:lnSpc>
              <a:spcBef>
                <a:spcPts val="0"/>
              </a:spcBef>
              <a:spcAft>
                <a:spcPts val="0"/>
              </a:spcAft>
              <a:buClr>
                <a:srgbClr val="F95A61"/>
              </a:buClr>
              <a:buSzPts val="1600"/>
              <a:buNone/>
              <a:defRPr sz="1600">
                <a:solidFill>
                  <a:srgbClr val="F95A61"/>
                </a:solidFill>
              </a:defRPr>
            </a:lvl9pPr>
          </a:lstStyle>
          <a:p/>
        </p:txBody>
      </p:sp>
      <p:sp>
        <p:nvSpPr>
          <p:cNvPr id="2381" name="Google Shape;2381;p64"/>
          <p:cNvSpPr txBox="1"/>
          <p:nvPr>
            <p:ph idx="6" type="subTitle"/>
          </p:nvPr>
        </p:nvSpPr>
        <p:spPr>
          <a:xfrm>
            <a:off x="1591775" y="2464787"/>
            <a:ext cx="2750100" cy="50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2382" name="Google Shape;2382;p64"/>
          <p:cNvSpPr txBox="1"/>
          <p:nvPr>
            <p:ph idx="7" type="ctrTitle"/>
          </p:nvPr>
        </p:nvSpPr>
        <p:spPr>
          <a:xfrm>
            <a:off x="5174775" y="2215176"/>
            <a:ext cx="27501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1600"/>
              <a:buNone/>
              <a:defRPr b="1" sz="1800">
                <a:solidFill>
                  <a:srgbClr val="F95A61"/>
                </a:solidFill>
              </a:defRPr>
            </a:lvl1pPr>
            <a:lvl2pPr lvl="1" algn="r">
              <a:lnSpc>
                <a:spcPct val="100000"/>
              </a:lnSpc>
              <a:spcBef>
                <a:spcPts val="0"/>
              </a:spcBef>
              <a:spcAft>
                <a:spcPts val="0"/>
              </a:spcAft>
              <a:buClr>
                <a:srgbClr val="F95A61"/>
              </a:buClr>
              <a:buSzPts val="1600"/>
              <a:buNone/>
              <a:defRPr sz="1600">
                <a:solidFill>
                  <a:srgbClr val="F95A61"/>
                </a:solidFill>
              </a:defRPr>
            </a:lvl2pPr>
            <a:lvl3pPr lvl="2" algn="r">
              <a:lnSpc>
                <a:spcPct val="100000"/>
              </a:lnSpc>
              <a:spcBef>
                <a:spcPts val="0"/>
              </a:spcBef>
              <a:spcAft>
                <a:spcPts val="0"/>
              </a:spcAft>
              <a:buClr>
                <a:srgbClr val="F95A61"/>
              </a:buClr>
              <a:buSzPts val="1600"/>
              <a:buNone/>
              <a:defRPr sz="1600">
                <a:solidFill>
                  <a:srgbClr val="F95A61"/>
                </a:solidFill>
              </a:defRPr>
            </a:lvl3pPr>
            <a:lvl4pPr lvl="3" algn="r">
              <a:lnSpc>
                <a:spcPct val="100000"/>
              </a:lnSpc>
              <a:spcBef>
                <a:spcPts val="0"/>
              </a:spcBef>
              <a:spcAft>
                <a:spcPts val="0"/>
              </a:spcAft>
              <a:buClr>
                <a:srgbClr val="F95A61"/>
              </a:buClr>
              <a:buSzPts val="1600"/>
              <a:buNone/>
              <a:defRPr sz="1600">
                <a:solidFill>
                  <a:srgbClr val="F95A61"/>
                </a:solidFill>
              </a:defRPr>
            </a:lvl4pPr>
            <a:lvl5pPr lvl="4" algn="r">
              <a:lnSpc>
                <a:spcPct val="100000"/>
              </a:lnSpc>
              <a:spcBef>
                <a:spcPts val="0"/>
              </a:spcBef>
              <a:spcAft>
                <a:spcPts val="0"/>
              </a:spcAft>
              <a:buClr>
                <a:srgbClr val="F95A61"/>
              </a:buClr>
              <a:buSzPts val="1600"/>
              <a:buNone/>
              <a:defRPr sz="1600">
                <a:solidFill>
                  <a:srgbClr val="F95A61"/>
                </a:solidFill>
              </a:defRPr>
            </a:lvl5pPr>
            <a:lvl6pPr lvl="5" algn="r">
              <a:lnSpc>
                <a:spcPct val="100000"/>
              </a:lnSpc>
              <a:spcBef>
                <a:spcPts val="0"/>
              </a:spcBef>
              <a:spcAft>
                <a:spcPts val="0"/>
              </a:spcAft>
              <a:buClr>
                <a:srgbClr val="F95A61"/>
              </a:buClr>
              <a:buSzPts val="1600"/>
              <a:buNone/>
              <a:defRPr sz="1600">
                <a:solidFill>
                  <a:srgbClr val="F95A61"/>
                </a:solidFill>
              </a:defRPr>
            </a:lvl6pPr>
            <a:lvl7pPr lvl="6" algn="r">
              <a:lnSpc>
                <a:spcPct val="100000"/>
              </a:lnSpc>
              <a:spcBef>
                <a:spcPts val="0"/>
              </a:spcBef>
              <a:spcAft>
                <a:spcPts val="0"/>
              </a:spcAft>
              <a:buClr>
                <a:srgbClr val="F95A61"/>
              </a:buClr>
              <a:buSzPts val="1600"/>
              <a:buNone/>
              <a:defRPr sz="1600">
                <a:solidFill>
                  <a:srgbClr val="F95A61"/>
                </a:solidFill>
              </a:defRPr>
            </a:lvl7pPr>
            <a:lvl8pPr lvl="7" algn="r">
              <a:lnSpc>
                <a:spcPct val="100000"/>
              </a:lnSpc>
              <a:spcBef>
                <a:spcPts val="0"/>
              </a:spcBef>
              <a:spcAft>
                <a:spcPts val="0"/>
              </a:spcAft>
              <a:buClr>
                <a:srgbClr val="F95A61"/>
              </a:buClr>
              <a:buSzPts val="1600"/>
              <a:buNone/>
              <a:defRPr sz="1600">
                <a:solidFill>
                  <a:srgbClr val="F95A61"/>
                </a:solidFill>
              </a:defRPr>
            </a:lvl8pPr>
            <a:lvl9pPr lvl="8" algn="r">
              <a:lnSpc>
                <a:spcPct val="100000"/>
              </a:lnSpc>
              <a:spcBef>
                <a:spcPts val="0"/>
              </a:spcBef>
              <a:spcAft>
                <a:spcPts val="0"/>
              </a:spcAft>
              <a:buClr>
                <a:srgbClr val="F95A61"/>
              </a:buClr>
              <a:buSzPts val="1600"/>
              <a:buNone/>
              <a:defRPr sz="1600">
                <a:solidFill>
                  <a:srgbClr val="F95A61"/>
                </a:solidFill>
              </a:defRPr>
            </a:lvl9pPr>
          </a:lstStyle>
          <a:p/>
        </p:txBody>
      </p:sp>
      <p:sp>
        <p:nvSpPr>
          <p:cNvPr id="2383" name="Google Shape;2383;p64"/>
          <p:cNvSpPr txBox="1"/>
          <p:nvPr>
            <p:ph idx="8" type="subTitle"/>
          </p:nvPr>
        </p:nvSpPr>
        <p:spPr>
          <a:xfrm>
            <a:off x="5174675" y="2464787"/>
            <a:ext cx="2750100" cy="50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cxnSp>
        <p:nvCxnSpPr>
          <p:cNvPr id="2384" name="Google Shape;2384;p64"/>
          <p:cNvCxnSpPr/>
          <p:nvPr/>
        </p:nvCxnSpPr>
        <p:spPr>
          <a:xfrm>
            <a:off x="4756820" y="995375"/>
            <a:ext cx="0" cy="3152700"/>
          </a:xfrm>
          <a:prstGeom prst="straightConnector1">
            <a:avLst/>
          </a:prstGeom>
          <a:noFill/>
          <a:ln cap="flat" cmpd="sng" w="28575">
            <a:solidFill>
              <a:srgbClr val="F95A61"/>
            </a:solidFill>
            <a:prstDash val="solid"/>
            <a:round/>
            <a:headEnd len="sm" w="sm" type="none"/>
            <a:tailEnd len="sm" w="sm" type="none"/>
          </a:ln>
        </p:spPr>
      </p:cxnSp>
      <p:sp>
        <p:nvSpPr>
          <p:cNvPr id="2385" name="Google Shape;2385;p64"/>
          <p:cNvSpPr txBox="1"/>
          <p:nvPr>
            <p:ph idx="9" type="ctrTitle"/>
          </p:nvPr>
        </p:nvSpPr>
        <p:spPr>
          <a:xfrm>
            <a:off x="1591775" y="3416676"/>
            <a:ext cx="27501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1600"/>
              <a:buNone/>
              <a:defRPr b="1" sz="1800">
                <a:solidFill>
                  <a:srgbClr val="F95A61"/>
                </a:solidFill>
              </a:defRPr>
            </a:lvl1pPr>
            <a:lvl2pPr lvl="1" algn="r">
              <a:lnSpc>
                <a:spcPct val="100000"/>
              </a:lnSpc>
              <a:spcBef>
                <a:spcPts val="0"/>
              </a:spcBef>
              <a:spcAft>
                <a:spcPts val="0"/>
              </a:spcAft>
              <a:buClr>
                <a:srgbClr val="F95A61"/>
              </a:buClr>
              <a:buSzPts val="1600"/>
              <a:buNone/>
              <a:defRPr sz="1600">
                <a:solidFill>
                  <a:srgbClr val="F95A61"/>
                </a:solidFill>
              </a:defRPr>
            </a:lvl2pPr>
            <a:lvl3pPr lvl="2" algn="r">
              <a:lnSpc>
                <a:spcPct val="100000"/>
              </a:lnSpc>
              <a:spcBef>
                <a:spcPts val="0"/>
              </a:spcBef>
              <a:spcAft>
                <a:spcPts val="0"/>
              </a:spcAft>
              <a:buClr>
                <a:srgbClr val="F95A61"/>
              </a:buClr>
              <a:buSzPts val="1600"/>
              <a:buNone/>
              <a:defRPr sz="1600">
                <a:solidFill>
                  <a:srgbClr val="F95A61"/>
                </a:solidFill>
              </a:defRPr>
            </a:lvl3pPr>
            <a:lvl4pPr lvl="3" algn="r">
              <a:lnSpc>
                <a:spcPct val="100000"/>
              </a:lnSpc>
              <a:spcBef>
                <a:spcPts val="0"/>
              </a:spcBef>
              <a:spcAft>
                <a:spcPts val="0"/>
              </a:spcAft>
              <a:buClr>
                <a:srgbClr val="F95A61"/>
              </a:buClr>
              <a:buSzPts val="1600"/>
              <a:buNone/>
              <a:defRPr sz="1600">
                <a:solidFill>
                  <a:srgbClr val="F95A61"/>
                </a:solidFill>
              </a:defRPr>
            </a:lvl4pPr>
            <a:lvl5pPr lvl="4" algn="r">
              <a:lnSpc>
                <a:spcPct val="100000"/>
              </a:lnSpc>
              <a:spcBef>
                <a:spcPts val="0"/>
              </a:spcBef>
              <a:spcAft>
                <a:spcPts val="0"/>
              </a:spcAft>
              <a:buClr>
                <a:srgbClr val="F95A61"/>
              </a:buClr>
              <a:buSzPts val="1600"/>
              <a:buNone/>
              <a:defRPr sz="1600">
                <a:solidFill>
                  <a:srgbClr val="F95A61"/>
                </a:solidFill>
              </a:defRPr>
            </a:lvl5pPr>
            <a:lvl6pPr lvl="5" algn="r">
              <a:lnSpc>
                <a:spcPct val="100000"/>
              </a:lnSpc>
              <a:spcBef>
                <a:spcPts val="0"/>
              </a:spcBef>
              <a:spcAft>
                <a:spcPts val="0"/>
              </a:spcAft>
              <a:buClr>
                <a:srgbClr val="F95A61"/>
              </a:buClr>
              <a:buSzPts val="1600"/>
              <a:buNone/>
              <a:defRPr sz="1600">
                <a:solidFill>
                  <a:srgbClr val="F95A61"/>
                </a:solidFill>
              </a:defRPr>
            </a:lvl6pPr>
            <a:lvl7pPr lvl="6" algn="r">
              <a:lnSpc>
                <a:spcPct val="100000"/>
              </a:lnSpc>
              <a:spcBef>
                <a:spcPts val="0"/>
              </a:spcBef>
              <a:spcAft>
                <a:spcPts val="0"/>
              </a:spcAft>
              <a:buClr>
                <a:srgbClr val="F95A61"/>
              </a:buClr>
              <a:buSzPts val="1600"/>
              <a:buNone/>
              <a:defRPr sz="1600">
                <a:solidFill>
                  <a:srgbClr val="F95A61"/>
                </a:solidFill>
              </a:defRPr>
            </a:lvl7pPr>
            <a:lvl8pPr lvl="7" algn="r">
              <a:lnSpc>
                <a:spcPct val="100000"/>
              </a:lnSpc>
              <a:spcBef>
                <a:spcPts val="0"/>
              </a:spcBef>
              <a:spcAft>
                <a:spcPts val="0"/>
              </a:spcAft>
              <a:buClr>
                <a:srgbClr val="F95A61"/>
              </a:buClr>
              <a:buSzPts val="1600"/>
              <a:buNone/>
              <a:defRPr sz="1600">
                <a:solidFill>
                  <a:srgbClr val="F95A61"/>
                </a:solidFill>
              </a:defRPr>
            </a:lvl8pPr>
            <a:lvl9pPr lvl="8" algn="r">
              <a:lnSpc>
                <a:spcPct val="100000"/>
              </a:lnSpc>
              <a:spcBef>
                <a:spcPts val="0"/>
              </a:spcBef>
              <a:spcAft>
                <a:spcPts val="0"/>
              </a:spcAft>
              <a:buClr>
                <a:srgbClr val="F95A61"/>
              </a:buClr>
              <a:buSzPts val="1600"/>
              <a:buNone/>
              <a:defRPr sz="1600">
                <a:solidFill>
                  <a:srgbClr val="F95A61"/>
                </a:solidFill>
              </a:defRPr>
            </a:lvl9pPr>
          </a:lstStyle>
          <a:p/>
        </p:txBody>
      </p:sp>
      <p:sp>
        <p:nvSpPr>
          <p:cNvPr id="2386" name="Google Shape;2386;p64"/>
          <p:cNvSpPr txBox="1"/>
          <p:nvPr>
            <p:ph idx="13" type="subTitle"/>
          </p:nvPr>
        </p:nvSpPr>
        <p:spPr>
          <a:xfrm>
            <a:off x="1591775" y="3666276"/>
            <a:ext cx="2750100" cy="50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2387" name="Google Shape;2387;p64"/>
          <p:cNvSpPr txBox="1"/>
          <p:nvPr>
            <p:ph idx="14" type="ctrTitle"/>
          </p:nvPr>
        </p:nvSpPr>
        <p:spPr>
          <a:xfrm>
            <a:off x="5174775" y="3416676"/>
            <a:ext cx="27501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1600"/>
              <a:buNone/>
              <a:defRPr b="1" sz="1800">
                <a:solidFill>
                  <a:srgbClr val="F95A61"/>
                </a:solidFill>
              </a:defRPr>
            </a:lvl1pPr>
            <a:lvl2pPr lvl="1" algn="r">
              <a:lnSpc>
                <a:spcPct val="100000"/>
              </a:lnSpc>
              <a:spcBef>
                <a:spcPts val="0"/>
              </a:spcBef>
              <a:spcAft>
                <a:spcPts val="0"/>
              </a:spcAft>
              <a:buClr>
                <a:srgbClr val="F95A61"/>
              </a:buClr>
              <a:buSzPts val="1600"/>
              <a:buNone/>
              <a:defRPr sz="1600">
                <a:solidFill>
                  <a:srgbClr val="F95A61"/>
                </a:solidFill>
              </a:defRPr>
            </a:lvl2pPr>
            <a:lvl3pPr lvl="2" algn="r">
              <a:lnSpc>
                <a:spcPct val="100000"/>
              </a:lnSpc>
              <a:spcBef>
                <a:spcPts val="0"/>
              </a:spcBef>
              <a:spcAft>
                <a:spcPts val="0"/>
              </a:spcAft>
              <a:buClr>
                <a:srgbClr val="F95A61"/>
              </a:buClr>
              <a:buSzPts val="1600"/>
              <a:buNone/>
              <a:defRPr sz="1600">
                <a:solidFill>
                  <a:srgbClr val="F95A61"/>
                </a:solidFill>
              </a:defRPr>
            </a:lvl3pPr>
            <a:lvl4pPr lvl="3" algn="r">
              <a:lnSpc>
                <a:spcPct val="100000"/>
              </a:lnSpc>
              <a:spcBef>
                <a:spcPts val="0"/>
              </a:spcBef>
              <a:spcAft>
                <a:spcPts val="0"/>
              </a:spcAft>
              <a:buClr>
                <a:srgbClr val="F95A61"/>
              </a:buClr>
              <a:buSzPts val="1600"/>
              <a:buNone/>
              <a:defRPr sz="1600">
                <a:solidFill>
                  <a:srgbClr val="F95A61"/>
                </a:solidFill>
              </a:defRPr>
            </a:lvl4pPr>
            <a:lvl5pPr lvl="4" algn="r">
              <a:lnSpc>
                <a:spcPct val="100000"/>
              </a:lnSpc>
              <a:spcBef>
                <a:spcPts val="0"/>
              </a:spcBef>
              <a:spcAft>
                <a:spcPts val="0"/>
              </a:spcAft>
              <a:buClr>
                <a:srgbClr val="F95A61"/>
              </a:buClr>
              <a:buSzPts val="1600"/>
              <a:buNone/>
              <a:defRPr sz="1600">
                <a:solidFill>
                  <a:srgbClr val="F95A61"/>
                </a:solidFill>
              </a:defRPr>
            </a:lvl5pPr>
            <a:lvl6pPr lvl="5" algn="r">
              <a:lnSpc>
                <a:spcPct val="100000"/>
              </a:lnSpc>
              <a:spcBef>
                <a:spcPts val="0"/>
              </a:spcBef>
              <a:spcAft>
                <a:spcPts val="0"/>
              </a:spcAft>
              <a:buClr>
                <a:srgbClr val="F95A61"/>
              </a:buClr>
              <a:buSzPts val="1600"/>
              <a:buNone/>
              <a:defRPr sz="1600">
                <a:solidFill>
                  <a:srgbClr val="F95A61"/>
                </a:solidFill>
              </a:defRPr>
            </a:lvl6pPr>
            <a:lvl7pPr lvl="6" algn="r">
              <a:lnSpc>
                <a:spcPct val="100000"/>
              </a:lnSpc>
              <a:spcBef>
                <a:spcPts val="0"/>
              </a:spcBef>
              <a:spcAft>
                <a:spcPts val="0"/>
              </a:spcAft>
              <a:buClr>
                <a:srgbClr val="F95A61"/>
              </a:buClr>
              <a:buSzPts val="1600"/>
              <a:buNone/>
              <a:defRPr sz="1600">
                <a:solidFill>
                  <a:srgbClr val="F95A61"/>
                </a:solidFill>
              </a:defRPr>
            </a:lvl7pPr>
            <a:lvl8pPr lvl="7" algn="r">
              <a:lnSpc>
                <a:spcPct val="100000"/>
              </a:lnSpc>
              <a:spcBef>
                <a:spcPts val="0"/>
              </a:spcBef>
              <a:spcAft>
                <a:spcPts val="0"/>
              </a:spcAft>
              <a:buClr>
                <a:srgbClr val="F95A61"/>
              </a:buClr>
              <a:buSzPts val="1600"/>
              <a:buNone/>
              <a:defRPr sz="1600">
                <a:solidFill>
                  <a:srgbClr val="F95A61"/>
                </a:solidFill>
              </a:defRPr>
            </a:lvl8pPr>
            <a:lvl9pPr lvl="8" algn="r">
              <a:lnSpc>
                <a:spcPct val="100000"/>
              </a:lnSpc>
              <a:spcBef>
                <a:spcPts val="0"/>
              </a:spcBef>
              <a:spcAft>
                <a:spcPts val="0"/>
              </a:spcAft>
              <a:buClr>
                <a:srgbClr val="F95A61"/>
              </a:buClr>
              <a:buSzPts val="1600"/>
              <a:buNone/>
              <a:defRPr sz="1600">
                <a:solidFill>
                  <a:srgbClr val="F95A61"/>
                </a:solidFill>
              </a:defRPr>
            </a:lvl9pPr>
          </a:lstStyle>
          <a:p/>
        </p:txBody>
      </p:sp>
      <p:sp>
        <p:nvSpPr>
          <p:cNvPr id="2388" name="Google Shape;2388;p64"/>
          <p:cNvSpPr txBox="1"/>
          <p:nvPr>
            <p:ph idx="15" type="subTitle"/>
          </p:nvPr>
        </p:nvSpPr>
        <p:spPr>
          <a:xfrm>
            <a:off x="5174675" y="3666276"/>
            <a:ext cx="2750100" cy="50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Tree>
  </p:cSld>
  <p:clrMapOvr>
    <a:masterClrMapping/>
  </p:clrMapOvr>
  <p:extLst>
    <p:ext uri="{DCECCB84-F9BA-43D5-87BE-67443E8EF086}">
      <p15:sldGuideLst>
        <p15:guide id="1" orient="horz" pos="2115">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2389" name="Shape 2389"/>
        <p:cNvGrpSpPr/>
        <p:nvPr/>
      </p:nvGrpSpPr>
      <p:grpSpPr>
        <a:xfrm>
          <a:off x="0" y="0"/>
          <a:ext cx="0" cy="0"/>
          <a:chOff x="0" y="0"/>
          <a:chExt cx="0" cy="0"/>
        </a:xfrm>
      </p:grpSpPr>
      <p:sp>
        <p:nvSpPr>
          <p:cNvPr id="2390" name="Google Shape;2390;p65"/>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1" name="Google Shape;2391;p65"/>
          <p:cNvGrpSpPr/>
          <p:nvPr/>
        </p:nvGrpSpPr>
        <p:grpSpPr>
          <a:xfrm>
            <a:off x="733494" y="708150"/>
            <a:ext cx="2608142" cy="3869400"/>
            <a:chOff x="977893" y="708150"/>
            <a:chExt cx="7581808" cy="3869400"/>
          </a:xfrm>
        </p:grpSpPr>
        <p:sp>
          <p:nvSpPr>
            <p:cNvPr id="2392" name="Google Shape;2392;p65"/>
            <p:cNvSpPr/>
            <p:nvPr/>
          </p:nvSpPr>
          <p:spPr>
            <a:xfrm>
              <a:off x="1300601" y="860550"/>
              <a:ext cx="7259100" cy="37170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65"/>
            <p:cNvSpPr/>
            <p:nvPr/>
          </p:nvSpPr>
          <p:spPr>
            <a:xfrm>
              <a:off x="977893" y="708150"/>
              <a:ext cx="7259100" cy="3717000"/>
            </a:xfrm>
            <a:prstGeom prst="rect">
              <a:avLst/>
            </a:prstGeom>
            <a:solidFill>
              <a:schemeClr val="lt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4" name="Google Shape;2394;p65"/>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grpSp>
        <p:nvGrpSpPr>
          <p:cNvPr id="2395" name="Google Shape;2395;p65"/>
          <p:cNvGrpSpPr/>
          <p:nvPr/>
        </p:nvGrpSpPr>
        <p:grpSpPr>
          <a:xfrm>
            <a:off x="3535707" y="708150"/>
            <a:ext cx="2608142" cy="3869400"/>
            <a:chOff x="463758" y="708150"/>
            <a:chExt cx="7581808" cy="3869400"/>
          </a:xfrm>
        </p:grpSpPr>
        <p:sp>
          <p:nvSpPr>
            <p:cNvPr id="2396" name="Google Shape;2396;p65"/>
            <p:cNvSpPr/>
            <p:nvPr/>
          </p:nvSpPr>
          <p:spPr>
            <a:xfrm>
              <a:off x="786466" y="860550"/>
              <a:ext cx="7259100" cy="37170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65"/>
            <p:cNvSpPr/>
            <p:nvPr/>
          </p:nvSpPr>
          <p:spPr>
            <a:xfrm>
              <a:off x="463758" y="708150"/>
              <a:ext cx="7259100" cy="3717000"/>
            </a:xfrm>
            <a:prstGeom prst="rect">
              <a:avLst/>
            </a:prstGeom>
            <a:solidFill>
              <a:schemeClr val="lt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8" name="Google Shape;2398;p65"/>
          <p:cNvGrpSpPr/>
          <p:nvPr/>
        </p:nvGrpSpPr>
        <p:grpSpPr>
          <a:xfrm>
            <a:off x="6368519" y="708150"/>
            <a:ext cx="2608142" cy="3869400"/>
            <a:chOff x="900131" y="708150"/>
            <a:chExt cx="7581808" cy="3869400"/>
          </a:xfrm>
        </p:grpSpPr>
        <p:sp>
          <p:nvSpPr>
            <p:cNvPr id="2399" name="Google Shape;2399;p65"/>
            <p:cNvSpPr/>
            <p:nvPr/>
          </p:nvSpPr>
          <p:spPr>
            <a:xfrm>
              <a:off x="1222839" y="860550"/>
              <a:ext cx="7259100" cy="37170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65"/>
            <p:cNvSpPr/>
            <p:nvPr/>
          </p:nvSpPr>
          <p:spPr>
            <a:xfrm>
              <a:off x="900131" y="708150"/>
              <a:ext cx="7259100" cy="3717000"/>
            </a:xfrm>
            <a:prstGeom prst="rect">
              <a:avLst/>
            </a:prstGeom>
            <a:solidFill>
              <a:schemeClr val="lt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2"/>
        </a:solidFill>
      </p:bgPr>
    </p:bg>
    <p:spTree>
      <p:nvGrpSpPr>
        <p:cNvPr id="2401" name="Shape 2401"/>
        <p:cNvGrpSpPr/>
        <p:nvPr/>
      </p:nvGrpSpPr>
      <p:grpSpPr>
        <a:xfrm>
          <a:off x="0" y="0"/>
          <a:ext cx="0" cy="0"/>
          <a:chOff x="0" y="0"/>
          <a:chExt cx="0" cy="0"/>
        </a:xfrm>
      </p:grpSpPr>
      <p:grpSp>
        <p:nvGrpSpPr>
          <p:cNvPr id="2402" name="Google Shape;2402;p66"/>
          <p:cNvGrpSpPr/>
          <p:nvPr/>
        </p:nvGrpSpPr>
        <p:grpSpPr>
          <a:xfrm>
            <a:off x="7472146" y="-8"/>
            <a:ext cx="1671850" cy="2366049"/>
            <a:chOff x="93327" y="75513"/>
            <a:chExt cx="2511793" cy="3554762"/>
          </a:xfrm>
        </p:grpSpPr>
        <p:sp>
          <p:nvSpPr>
            <p:cNvPr id="2403" name="Google Shape;2403;p66"/>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66"/>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66"/>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66"/>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66"/>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66"/>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66"/>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66"/>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66"/>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66"/>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66"/>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66"/>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66"/>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66"/>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66"/>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66"/>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66"/>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66"/>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66"/>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66"/>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66"/>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66"/>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66"/>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66"/>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66"/>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66"/>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66"/>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66"/>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66"/>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66"/>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66"/>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66"/>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66"/>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66"/>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66"/>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66"/>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66"/>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66"/>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66"/>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66"/>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66"/>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66"/>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66"/>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66"/>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66"/>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66"/>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66"/>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66"/>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66"/>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66"/>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66"/>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66"/>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66"/>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66"/>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66"/>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66"/>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66"/>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66"/>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66"/>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66"/>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66"/>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66"/>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66"/>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66"/>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66"/>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66"/>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66"/>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66"/>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66"/>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66"/>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66"/>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66"/>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66"/>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66"/>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66"/>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66"/>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66"/>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66"/>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66"/>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66"/>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66"/>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66"/>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66"/>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66"/>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66"/>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66"/>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66"/>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66"/>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66"/>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66"/>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66"/>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66"/>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66"/>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66"/>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66"/>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66"/>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66"/>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66"/>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66"/>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66"/>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66"/>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66"/>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66"/>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66"/>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66"/>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66"/>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66"/>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66"/>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66"/>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66"/>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66"/>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66"/>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66"/>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66"/>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66"/>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66"/>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66"/>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66"/>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66"/>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66"/>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66"/>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66"/>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66"/>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66"/>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66"/>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66"/>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66"/>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66"/>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66"/>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66"/>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66"/>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66"/>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5" name="Google Shape;2535;p66"/>
          <p:cNvSpPr/>
          <p:nvPr/>
        </p:nvSpPr>
        <p:spPr>
          <a:xfrm>
            <a:off x="1737973" y="865625"/>
            <a:ext cx="6368100" cy="3717000"/>
          </a:xfrm>
          <a:prstGeom prst="rect">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66"/>
          <p:cNvSpPr/>
          <p:nvPr/>
        </p:nvSpPr>
        <p:spPr>
          <a:xfrm>
            <a:off x="1565400" y="713225"/>
            <a:ext cx="6368100" cy="3717000"/>
          </a:xfrm>
          <a:prstGeom prst="rect">
            <a:avLst/>
          </a:prstGeom>
          <a:solidFill>
            <a:schemeClr val="lt1"/>
          </a:solidFill>
          <a:ln cap="flat" cmpd="sng" w="2857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66"/>
          <p:cNvSpPr/>
          <p:nvPr/>
        </p:nvSpPr>
        <p:spPr>
          <a:xfrm flipH="1">
            <a:off x="3513791" y="3237025"/>
            <a:ext cx="2648700" cy="503700"/>
          </a:xfrm>
          <a:prstGeom prst="rect">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66"/>
          <p:cNvSpPr/>
          <p:nvPr/>
        </p:nvSpPr>
        <p:spPr>
          <a:xfrm flipH="1">
            <a:off x="3439045" y="3146603"/>
            <a:ext cx="2648700" cy="503700"/>
          </a:xfrm>
          <a:prstGeom prst="rect">
            <a:avLst/>
          </a:prstGeom>
          <a:solidFill>
            <a:srgbClr val="F95A61"/>
          </a:solidFill>
          <a:ln cap="flat" cmpd="sng" w="2857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66"/>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66"/>
          <p:cNvSpPr txBox="1"/>
          <p:nvPr>
            <p:ph idx="1" type="subTitle"/>
          </p:nvPr>
        </p:nvSpPr>
        <p:spPr>
          <a:xfrm>
            <a:off x="2686500" y="1546813"/>
            <a:ext cx="4153800" cy="140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541" name="Google Shape;2541;p66"/>
          <p:cNvSpPr txBox="1"/>
          <p:nvPr>
            <p:ph type="title"/>
          </p:nvPr>
        </p:nvSpPr>
        <p:spPr>
          <a:xfrm>
            <a:off x="3512325" y="3204888"/>
            <a:ext cx="2492100" cy="39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1600">
                <a:solidFill>
                  <a:schemeClr val="lt1"/>
                </a:solidFill>
              </a:defRPr>
            </a:lvl1pPr>
            <a:lvl2pPr lvl="1" algn="ctr">
              <a:lnSpc>
                <a:spcPct val="100000"/>
              </a:lnSpc>
              <a:spcBef>
                <a:spcPts val="0"/>
              </a:spcBef>
              <a:spcAft>
                <a:spcPts val="0"/>
              </a:spcAft>
              <a:buSzPts val="2800"/>
              <a:buNone/>
              <a:defRPr b="1" sz="1600">
                <a:solidFill>
                  <a:schemeClr val="lt1"/>
                </a:solidFill>
                <a:latin typeface="Roboto Slab"/>
                <a:ea typeface="Roboto Slab"/>
                <a:cs typeface="Roboto Slab"/>
                <a:sym typeface="Roboto Slab"/>
              </a:defRPr>
            </a:lvl2pPr>
            <a:lvl3pPr lvl="2" algn="ctr">
              <a:lnSpc>
                <a:spcPct val="100000"/>
              </a:lnSpc>
              <a:spcBef>
                <a:spcPts val="0"/>
              </a:spcBef>
              <a:spcAft>
                <a:spcPts val="0"/>
              </a:spcAft>
              <a:buSzPts val="2800"/>
              <a:buNone/>
              <a:defRPr b="1" sz="1600">
                <a:solidFill>
                  <a:schemeClr val="lt1"/>
                </a:solidFill>
                <a:latin typeface="Roboto Slab"/>
                <a:ea typeface="Roboto Slab"/>
                <a:cs typeface="Roboto Slab"/>
                <a:sym typeface="Roboto Slab"/>
              </a:defRPr>
            </a:lvl3pPr>
            <a:lvl4pPr lvl="3" algn="ctr">
              <a:lnSpc>
                <a:spcPct val="100000"/>
              </a:lnSpc>
              <a:spcBef>
                <a:spcPts val="0"/>
              </a:spcBef>
              <a:spcAft>
                <a:spcPts val="0"/>
              </a:spcAft>
              <a:buSzPts val="2800"/>
              <a:buNone/>
              <a:defRPr b="1" sz="1600">
                <a:solidFill>
                  <a:schemeClr val="lt1"/>
                </a:solidFill>
                <a:latin typeface="Roboto Slab"/>
                <a:ea typeface="Roboto Slab"/>
                <a:cs typeface="Roboto Slab"/>
                <a:sym typeface="Roboto Slab"/>
              </a:defRPr>
            </a:lvl4pPr>
            <a:lvl5pPr lvl="4" algn="ctr">
              <a:lnSpc>
                <a:spcPct val="100000"/>
              </a:lnSpc>
              <a:spcBef>
                <a:spcPts val="0"/>
              </a:spcBef>
              <a:spcAft>
                <a:spcPts val="0"/>
              </a:spcAft>
              <a:buSzPts val="2800"/>
              <a:buNone/>
              <a:defRPr b="1" sz="1600">
                <a:solidFill>
                  <a:schemeClr val="lt1"/>
                </a:solidFill>
                <a:latin typeface="Roboto Slab"/>
                <a:ea typeface="Roboto Slab"/>
                <a:cs typeface="Roboto Slab"/>
                <a:sym typeface="Roboto Slab"/>
              </a:defRPr>
            </a:lvl5pPr>
            <a:lvl6pPr lvl="5" algn="ctr">
              <a:lnSpc>
                <a:spcPct val="100000"/>
              </a:lnSpc>
              <a:spcBef>
                <a:spcPts val="0"/>
              </a:spcBef>
              <a:spcAft>
                <a:spcPts val="0"/>
              </a:spcAft>
              <a:buSzPts val="2800"/>
              <a:buNone/>
              <a:defRPr b="1" sz="1600">
                <a:solidFill>
                  <a:schemeClr val="lt1"/>
                </a:solidFill>
                <a:latin typeface="Roboto Slab"/>
                <a:ea typeface="Roboto Slab"/>
                <a:cs typeface="Roboto Slab"/>
                <a:sym typeface="Roboto Slab"/>
              </a:defRPr>
            </a:lvl6pPr>
            <a:lvl7pPr lvl="6" algn="ctr">
              <a:lnSpc>
                <a:spcPct val="100000"/>
              </a:lnSpc>
              <a:spcBef>
                <a:spcPts val="0"/>
              </a:spcBef>
              <a:spcAft>
                <a:spcPts val="0"/>
              </a:spcAft>
              <a:buSzPts val="2800"/>
              <a:buNone/>
              <a:defRPr b="1" sz="1600">
                <a:solidFill>
                  <a:schemeClr val="lt1"/>
                </a:solidFill>
                <a:latin typeface="Roboto Slab"/>
                <a:ea typeface="Roboto Slab"/>
                <a:cs typeface="Roboto Slab"/>
                <a:sym typeface="Roboto Slab"/>
              </a:defRPr>
            </a:lvl7pPr>
            <a:lvl8pPr lvl="7" algn="ctr">
              <a:lnSpc>
                <a:spcPct val="100000"/>
              </a:lnSpc>
              <a:spcBef>
                <a:spcPts val="0"/>
              </a:spcBef>
              <a:spcAft>
                <a:spcPts val="0"/>
              </a:spcAft>
              <a:buSzPts val="2800"/>
              <a:buNone/>
              <a:defRPr b="1" sz="1600">
                <a:solidFill>
                  <a:schemeClr val="lt1"/>
                </a:solidFill>
                <a:latin typeface="Roboto Slab"/>
                <a:ea typeface="Roboto Slab"/>
                <a:cs typeface="Roboto Slab"/>
                <a:sym typeface="Roboto Slab"/>
              </a:defRPr>
            </a:lvl8pPr>
            <a:lvl9pPr lvl="8" algn="ctr">
              <a:lnSpc>
                <a:spcPct val="100000"/>
              </a:lnSpc>
              <a:spcBef>
                <a:spcPts val="0"/>
              </a:spcBef>
              <a:spcAft>
                <a:spcPts val="0"/>
              </a:spcAft>
              <a:buSzPts val="2800"/>
              <a:buNone/>
              <a:defRPr b="1" sz="1600">
                <a:solidFill>
                  <a:schemeClr val="lt1"/>
                </a:solidFill>
                <a:latin typeface="Roboto Slab"/>
                <a:ea typeface="Roboto Slab"/>
                <a:cs typeface="Roboto Slab"/>
                <a:sym typeface="Roboto Slab"/>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42" name="Shape 2542"/>
        <p:cNvGrpSpPr/>
        <p:nvPr/>
      </p:nvGrpSpPr>
      <p:grpSpPr>
        <a:xfrm>
          <a:off x="0" y="0"/>
          <a:ext cx="0" cy="0"/>
          <a:chOff x="0" y="0"/>
          <a:chExt cx="0" cy="0"/>
        </a:xfrm>
      </p:grpSpPr>
      <p:sp>
        <p:nvSpPr>
          <p:cNvPr id="2543" name="Google Shape;2543;p67"/>
          <p:cNvSpPr/>
          <p:nvPr/>
        </p:nvSpPr>
        <p:spPr>
          <a:xfrm>
            <a:off x="150" y="150"/>
            <a:ext cx="32751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44" name="Google Shape;2544;p67"/>
          <p:cNvGrpSpPr/>
          <p:nvPr/>
        </p:nvGrpSpPr>
        <p:grpSpPr>
          <a:xfrm>
            <a:off x="-4" y="2777442"/>
            <a:ext cx="1671850" cy="2366049"/>
            <a:chOff x="93327" y="75513"/>
            <a:chExt cx="2511793" cy="3554762"/>
          </a:xfrm>
        </p:grpSpPr>
        <p:sp>
          <p:nvSpPr>
            <p:cNvPr id="2545" name="Google Shape;2545;p67"/>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67"/>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67"/>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67"/>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67"/>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67"/>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67"/>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67"/>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67"/>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67"/>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67"/>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67"/>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67"/>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67"/>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67"/>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67"/>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67"/>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67"/>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67"/>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67"/>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67"/>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67"/>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67"/>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67"/>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67"/>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67"/>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67"/>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67"/>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67"/>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67"/>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67"/>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67"/>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67"/>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67"/>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67"/>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67"/>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67"/>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67"/>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67"/>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67"/>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67"/>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67"/>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67"/>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67"/>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67"/>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67"/>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67"/>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67"/>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67"/>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67"/>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67"/>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67"/>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67"/>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67"/>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67"/>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67"/>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67"/>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67"/>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67"/>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67"/>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67"/>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67"/>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67"/>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67"/>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67"/>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67"/>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67"/>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67"/>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67"/>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67"/>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67"/>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67"/>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67"/>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67"/>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67"/>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67"/>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67"/>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67"/>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67"/>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67"/>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67"/>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67"/>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67"/>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67"/>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67"/>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67"/>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67"/>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67"/>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67"/>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67"/>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67"/>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67"/>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67"/>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67"/>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67"/>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67"/>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67"/>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67"/>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67"/>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67"/>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67"/>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67"/>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67"/>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67"/>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67"/>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67"/>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67"/>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67"/>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67"/>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67"/>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67"/>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67"/>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67"/>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67"/>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67"/>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67"/>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67"/>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67"/>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67"/>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67"/>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67"/>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67"/>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67"/>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67"/>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67"/>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67"/>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67"/>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67"/>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67"/>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67"/>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67"/>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67"/>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7" name="Google Shape;2677;p67"/>
          <p:cNvGrpSpPr/>
          <p:nvPr/>
        </p:nvGrpSpPr>
        <p:grpSpPr>
          <a:xfrm>
            <a:off x="7472146" y="2797492"/>
            <a:ext cx="1671850" cy="2366049"/>
            <a:chOff x="93327" y="75513"/>
            <a:chExt cx="2511793" cy="3554762"/>
          </a:xfrm>
        </p:grpSpPr>
        <p:sp>
          <p:nvSpPr>
            <p:cNvPr id="2678" name="Google Shape;2678;p67"/>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67"/>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67"/>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67"/>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67"/>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67"/>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67"/>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67"/>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67"/>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67"/>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67"/>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67"/>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67"/>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67"/>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67"/>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67"/>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67"/>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67"/>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67"/>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67"/>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67"/>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67"/>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67"/>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67"/>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67"/>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67"/>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67"/>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67"/>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67"/>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67"/>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67"/>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67"/>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67"/>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67"/>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67"/>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67"/>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67"/>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67"/>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67"/>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67"/>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67"/>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67"/>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67"/>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67"/>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67"/>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67"/>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67"/>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67"/>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67"/>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67"/>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67"/>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67"/>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67"/>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67"/>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67"/>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67"/>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67"/>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67"/>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67"/>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67"/>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67"/>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67"/>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67"/>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67"/>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67"/>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67"/>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67"/>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67"/>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67"/>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67"/>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67"/>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67"/>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67"/>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67"/>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67"/>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67"/>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67"/>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67"/>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67"/>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67"/>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67"/>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67"/>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67"/>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67"/>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67"/>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67"/>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67"/>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67"/>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67"/>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67"/>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67"/>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67"/>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67"/>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67"/>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67"/>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67"/>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67"/>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67"/>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67"/>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67"/>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67"/>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67"/>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67"/>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67"/>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67"/>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67"/>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67"/>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67"/>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67"/>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67"/>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67"/>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67"/>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67"/>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67"/>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67"/>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67"/>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67"/>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67"/>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67"/>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67"/>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67"/>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67"/>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67"/>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67"/>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67"/>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67"/>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67"/>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67"/>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67"/>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67"/>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67"/>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67"/>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10" name="Google Shape;2810;p67"/>
          <p:cNvSpPr/>
          <p:nvPr/>
        </p:nvSpPr>
        <p:spPr>
          <a:xfrm>
            <a:off x="872400" y="1760249"/>
            <a:ext cx="7551600" cy="1809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67"/>
          <p:cNvSpPr/>
          <p:nvPr/>
        </p:nvSpPr>
        <p:spPr>
          <a:xfrm>
            <a:off x="720000" y="1581149"/>
            <a:ext cx="7551600" cy="18096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67"/>
          <p:cNvSpPr txBox="1"/>
          <p:nvPr>
            <p:ph hasCustomPrompt="1" type="title"/>
          </p:nvPr>
        </p:nvSpPr>
        <p:spPr>
          <a:xfrm>
            <a:off x="1104875" y="1852950"/>
            <a:ext cx="6781800" cy="79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b="1" sz="7200"/>
            </a:lvl1pPr>
            <a:lvl2pPr lvl="1" algn="ctr">
              <a:lnSpc>
                <a:spcPct val="100000"/>
              </a:lnSpc>
              <a:spcBef>
                <a:spcPts val="0"/>
              </a:spcBef>
              <a:spcAft>
                <a:spcPts val="0"/>
              </a:spcAft>
              <a:buSzPts val="7200"/>
              <a:buFont typeface="Roboto Slab"/>
              <a:buNone/>
              <a:defRPr b="1" sz="7200">
                <a:latin typeface="Roboto Slab"/>
                <a:ea typeface="Roboto Slab"/>
                <a:cs typeface="Roboto Slab"/>
                <a:sym typeface="Roboto Slab"/>
              </a:defRPr>
            </a:lvl2pPr>
            <a:lvl3pPr lvl="2" algn="ctr">
              <a:lnSpc>
                <a:spcPct val="100000"/>
              </a:lnSpc>
              <a:spcBef>
                <a:spcPts val="0"/>
              </a:spcBef>
              <a:spcAft>
                <a:spcPts val="0"/>
              </a:spcAft>
              <a:buSzPts val="7200"/>
              <a:buFont typeface="Roboto Slab"/>
              <a:buNone/>
              <a:defRPr b="1" sz="7200">
                <a:latin typeface="Roboto Slab"/>
                <a:ea typeface="Roboto Slab"/>
                <a:cs typeface="Roboto Slab"/>
                <a:sym typeface="Roboto Slab"/>
              </a:defRPr>
            </a:lvl3pPr>
            <a:lvl4pPr lvl="3" algn="ctr">
              <a:lnSpc>
                <a:spcPct val="100000"/>
              </a:lnSpc>
              <a:spcBef>
                <a:spcPts val="0"/>
              </a:spcBef>
              <a:spcAft>
                <a:spcPts val="0"/>
              </a:spcAft>
              <a:buSzPts val="7200"/>
              <a:buFont typeface="Roboto Slab"/>
              <a:buNone/>
              <a:defRPr b="1" sz="7200">
                <a:latin typeface="Roboto Slab"/>
                <a:ea typeface="Roboto Slab"/>
                <a:cs typeface="Roboto Slab"/>
                <a:sym typeface="Roboto Slab"/>
              </a:defRPr>
            </a:lvl4pPr>
            <a:lvl5pPr lvl="4" algn="ctr">
              <a:lnSpc>
                <a:spcPct val="100000"/>
              </a:lnSpc>
              <a:spcBef>
                <a:spcPts val="0"/>
              </a:spcBef>
              <a:spcAft>
                <a:spcPts val="0"/>
              </a:spcAft>
              <a:buSzPts val="7200"/>
              <a:buFont typeface="Roboto Slab"/>
              <a:buNone/>
              <a:defRPr b="1" sz="7200">
                <a:latin typeface="Roboto Slab"/>
                <a:ea typeface="Roboto Slab"/>
                <a:cs typeface="Roboto Slab"/>
                <a:sym typeface="Roboto Slab"/>
              </a:defRPr>
            </a:lvl5pPr>
            <a:lvl6pPr lvl="5" algn="ctr">
              <a:lnSpc>
                <a:spcPct val="100000"/>
              </a:lnSpc>
              <a:spcBef>
                <a:spcPts val="0"/>
              </a:spcBef>
              <a:spcAft>
                <a:spcPts val="0"/>
              </a:spcAft>
              <a:buSzPts val="7200"/>
              <a:buFont typeface="Roboto Slab"/>
              <a:buNone/>
              <a:defRPr b="1" sz="7200">
                <a:latin typeface="Roboto Slab"/>
                <a:ea typeface="Roboto Slab"/>
                <a:cs typeface="Roboto Slab"/>
                <a:sym typeface="Roboto Slab"/>
              </a:defRPr>
            </a:lvl6pPr>
            <a:lvl7pPr lvl="6" algn="ctr">
              <a:lnSpc>
                <a:spcPct val="100000"/>
              </a:lnSpc>
              <a:spcBef>
                <a:spcPts val="0"/>
              </a:spcBef>
              <a:spcAft>
                <a:spcPts val="0"/>
              </a:spcAft>
              <a:buSzPts val="7200"/>
              <a:buFont typeface="Roboto Slab"/>
              <a:buNone/>
              <a:defRPr b="1" sz="7200">
                <a:latin typeface="Roboto Slab"/>
                <a:ea typeface="Roboto Slab"/>
                <a:cs typeface="Roboto Slab"/>
                <a:sym typeface="Roboto Slab"/>
              </a:defRPr>
            </a:lvl7pPr>
            <a:lvl8pPr lvl="7" algn="ctr">
              <a:lnSpc>
                <a:spcPct val="100000"/>
              </a:lnSpc>
              <a:spcBef>
                <a:spcPts val="0"/>
              </a:spcBef>
              <a:spcAft>
                <a:spcPts val="0"/>
              </a:spcAft>
              <a:buSzPts val="7200"/>
              <a:buFont typeface="Roboto Slab"/>
              <a:buNone/>
              <a:defRPr b="1" sz="7200">
                <a:latin typeface="Roboto Slab"/>
                <a:ea typeface="Roboto Slab"/>
                <a:cs typeface="Roboto Slab"/>
                <a:sym typeface="Roboto Slab"/>
              </a:defRPr>
            </a:lvl8pPr>
            <a:lvl9pPr lvl="8" algn="ctr">
              <a:lnSpc>
                <a:spcPct val="100000"/>
              </a:lnSpc>
              <a:spcBef>
                <a:spcPts val="0"/>
              </a:spcBef>
              <a:spcAft>
                <a:spcPts val="0"/>
              </a:spcAft>
              <a:buSzPts val="7200"/>
              <a:buFont typeface="Roboto Slab"/>
              <a:buNone/>
              <a:defRPr b="1" sz="7200">
                <a:latin typeface="Roboto Slab"/>
                <a:ea typeface="Roboto Slab"/>
                <a:cs typeface="Roboto Slab"/>
                <a:sym typeface="Roboto Slab"/>
              </a:defRPr>
            </a:lvl9pPr>
          </a:lstStyle>
          <a:p>
            <a:r>
              <a:t>xx%</a:t>
            </a:r>
          </a:p>
        </p:txBody>
      </p:sp>
      <p:sp>
        <p:nvSpPr>
          <p:cNvPr id="2813" name="Google Shape;2813;p67"/>
          <p:cNvSpPr txBox="1"/>
          <p:nvPr>
            <p:ph idx="1" type="subTitle"/>
          </p:nvPr>
        </p:nvSpPr>
        <p:spPr>
          <a:xfrm>
            <a:off x="2171700" y="2764950"/>
            <a:ext cx="4648200" cy="611700"/>
          </a:xfrm>
          <a:prstGeom prst="rect">
            <a:avLst/>
          </a:prstGeom>
          <a:noFill/>
          <a:ln>
            <a:noFill/>
          </a:ln>
        </p:spPr>
        <p:txBody>
          <a:bodyPr anchorCtr="0" anchor="ctr" bIns="228600" lIns="228600" spcFirstLastPara="1" rIns="228600" wrap="square" tIns="228600">
            <a:noAutofit/>
          </a:bodyPr>
          <a:lstStyle>
            <a:lvl1pPr lvl="0" algn="ctr">
              <a:lnSpc>
                <a:spcPct val="115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95A61"/>
        </a:solidFill>
      </p:bgPr>
    </p:bg>
    <p:spTree>
      <p:nvGrpSpPr>
        <p:cNvPr id="2814" name="Shape 281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TITLE_1_1_2">
    <p:bg>
      <p:bgPr>
        <a:solidFill>
          <a:schemeClr val="accent2"/>
        </a:solidFill>
      </p:bgPr>
    </p:bg>
    <p:spTree>
      <p:nvGrpSpPr>
        <p:cNvPr id="2815" name="Shape 2815"/>
        <p:cNvGrpSpPr/>
        <p:nvPr/>
      </p:nvGrpSpPr>
      <p:grpSpPr>
        <a:xfrm>
          <a:off x="0" y="0"/>
          <a:ext cx="0" cy="0"/>
          <a:chOff x="0" y="0"/>
          <a:chExt cx="0" cy="0"/>
        </a:xfrm>
      </p:grpSpPr>
      <p:grpSp>
        <p:nvGrpSpPr>
          <p:cNvPr id="2816" name="Google Shape;2816;p69"/>
          <p:cNvGrpSpPr/>
          <p:nvPr/>
        </p:nvGrpSpPr>
        <p:grpSpPr>
          <a:xfrm>
            <a:off x="7472146" y="2777442"/>
            <a:ext cx="1671850" cy="2366049"/>
            <a:chOff x="93327" y="75513"/>
            <a:chExt cx="2511793" cy="3554762"/>
          </a:xfrm>
        </p:grpSpPr>
        <p:sp>
          <p:nvSpPr>
            <p:cNvPr id="2817" name="Google Shape;2817;p69"/>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69"/>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69"/>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69"/>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69"/>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69"/>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69"/>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69"/>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69"/>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69"/>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69"/>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69"/>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69"/>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69"/>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69"/>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69"/>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69"/>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69"/>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69"/>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69"/>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69"/>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69"/>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69"/>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69"/>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69"/>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69"/>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69"/>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69"/>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69"/>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69"/>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69"/>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69"/>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69"/>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69"/>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69"/>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69"/>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69"/>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69"/>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69"/>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69"/>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69"/>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69"/>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69"/>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69"/>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69"/>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69"/>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69"/>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69"/>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69"/>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69"/>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69"/>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69"/>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69"/>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69"/>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69"/>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69"/>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69"/>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69"/>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69"/>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69"/>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69"/>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69"/>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69"/>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69"/>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69"/>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69"/>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69"/>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69"/>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69"/>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69"/>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69"/>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69"/>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69"/>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69"/>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69"/>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69"/>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69"/>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69"/>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69"/>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69"/>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69"/>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69"/>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69"/>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69"/>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69"/>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69"/>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69"/>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69"/>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69"/>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69"/>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69"/>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69"/>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69"/>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69"/>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69"/>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69"/>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69"/>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69"/>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69"/>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69"/>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69"/>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69"/>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69"/>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69"/>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69"/>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69"/>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69"/>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69"/>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69"/>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69"/>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69"/>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69"/>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69"/>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69"/>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69"/>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69"/>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69"/>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69"/>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69"/>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69"/>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69"/>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69"/>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69"/>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69"/>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69"/>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69"/>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69"/>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69"/>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69"/>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69"/>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69"/>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69"/>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9" name="Google Shape;2949;p69"/>
          <p:cNvSpPr/>
          <p:nvPr/>
        </p:nvSpPr>
        <p:spPr>
          <a:xfrm>
            <a:off x="4095641" y="865625"/>
            <a:ext cx="4582500" cy="3717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69"/>
          <p:cNvSpPr/>
          <p:nvPr/>
        </p:nvSpPr>
        <p:spPr>
          <a:xfrm>
            <a:off x="3932996" y="713225"/>
            <a:ext cx="4582500" cy="37170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69"/>
          <p:cNvSpPr txBox="1"/>
          <p:nvPr>
            <p:ph idx="1" type="subTitle"/>
          </p:nvPr>
        </p:nvSpPr>
        <p:spPr>
          <a:xfrm>
            <a:off x="4128270" y="1185900"/>
            <a:ext cx="1696500" cy="102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2952" name="Google Shape;2952;p69"/>
          <p:cNvSpPr txBox="1"/>
          <p:nvPr>
            <p:ph idx="2" type="subTitle"/>
          </p:nvPr>
        </p:nvSpPr>
        <p:spPr>
          <a:xfrm>
            <a:off x="4128270" y="3251312"/>
            <a:ext cx="1696500" cy="102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953" name="Google Shape;2953;p69"/>
          <p:cNvSpPr txBox="1"/>
          <p:nvPr>
            <p:ph idx="3" type="subTitle"/>
          </p:nvPr>
        </p:nvSpPr>
        <p:spPr>
          <a:xfrm>
            <a:off x="6629740" y="1185900"/>
            <a:ext cx="1696500" cy="102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954" name="Google Shape;2954;p69"/>
          <p:cNvSpPr txBox="1"/>
          <p:nvPr>
            <p:ph idx="4" type="subTitle"/>
          </p:nvPr>
        </p:nvSpPr>
        <p:spPr>
          <a:xfrm>
            <a:off x="6629740" y="3251312"/>
            <a:ext cx="1696500" cy="102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955" name="Google Shape;2955;p69"/>
          <p:cNvSpPr txBox="1"/>
          <p:nvPr>
            <p:ph idx="5" type="subTitle"/>
          </p:nvPr>
        </p:nvSpPr>
        <p:spPr>
          <a:xfrm>
            <a:off x="3521100" y="539275"/>
            <a:ext cx="1459800" cy="456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b="1">
                <a:solidFill>
                  <a:schemeClr val="lt1"/>
                </a:solidFill>
              </a:defRPr>
            </a:lvl1pPr>
            <a:lvl2pPr lvl="1" algn="ctr">
              <a:lnSpc>
                <a:spcPct val="115000"/>
              </a:lnSpc>
              <a:spcBef>
                <a:spcPts val="0"/>
              </a:spcBef>
              <a:spcAft>
                <a:spcPts val="0"/>
              </a:spcAft>
              <a:buSzPts val="1400"/>
              <a:buNone/>
              <a:defRPr b="1">
                <a:solidFill>
                  <a:schemeClr val="lt1"/>
                </a:solidFill>
              </a:defRPr>
            </a:lvl2pPr>
            <a:lvl3pPr lvl="2" algn="ctr">
              <a:lnSpc>
                <a:spcPct val="115000"/>
              </a:lnSpc>
              <a:spcBef>
                <a:spcPts val="0"/>
              </a:spcBef>
              <a:spcAft>
                <a:spcPts val="0"/>
              </a:spcAft>
              <a:buSzPts val="1400"/>
              <a:buNone/>
              <a:defRPr b="1">
                <a:solidFill>
                  <a:schemeClr val="lt1"/>
                </a:solidFill>
              </a:defRPr>
            </a:lvl3pPr>
            <a:lvl4pPr lvl="3" algn="ctr">
              <a:lnSpc>
                <a:spcPct val="115000"/>
              </a:lnSpc>
              <a:spcBef>
                <a:spcPts val="0"/>
              </a:spcBef>
              <a:spcAft>
                <a:spcPts val="0"/>
              </a:spcAft>
              <a:buSzPts val="1400"/>
              <a:buNone/>
              <a:defRPr b="1">
                <a:solidFill>
                  <a:schemeClr val="lt1"/>
                </a:solidFill>
              </a:defRPr>
            </a:lvl4pPr>
            <a:lvl5pPr lvl="4" algn="ctr">
              <a:lnSpc>
                <a:spcPct val="115000"/>
              </a:lnSpc>
              <a:spcBef>
                <a:spcPts val="0"/>
              </a:spcBef>
              <a:spcAft>
                <a:spcPts val="0"/>
              </a:spcAft>
              <a:buSzPts val="1400"/>
              <a:buNone/>
              <a:defRPr b="1">
                <a:solidFill>
                  <a:schemeClr val="lt1"/>
                </a:solidFill>
              </a:defRPr>
            </a:lvl5pPr>
            <a:lvl6pPr lvl="5" algn="ctr">
              <a:lnSpc>
                <a:spcPct val="115000"/>
              </a:lnSpc>
              <a:spcBef>
                <a:spcPts val="0"/>
              </a:spcBef>
              <a:spcAft>
                <a:spcPts val="0"/>
              </a:spcAft>
              <a:buSzPts val="1400"/>
              <a:buNone/>
              <a:defRPr b="1">
                <a:solidFill>
                  <a:schemeClr val="lt1"/>
                </a:solidFill>
              </a:defRPr>
            </a:lvl6pPr>
            <a:lvl7pPr lvl="6" algn="ctr">
              <a:lnSpc>
                <a:spcPct val="115000"/>
              </a:lnSpc>
              <a:spcBef>
                <a:spcPts val="0"/>
              </a:spcBef>
              <a:spcAft>
                <a:spcPts val="0"/>
              </a:spcAft>
              <a:buSzPts val="1400"/>
              <a:buNone/>
              <a:defRPr b="1">
                <a:solidFill>
                  <a:schemeClr val="lt1"/>
                </a:solidFill>
              </a:defRPr>
            </a:lvl7pPr>
            <a:lvl8pPr lvl="7" algn="ctr">
              <a:lnSpc>
                <a:spcPct val="115000"/>
              </a:lnSpc>
              <a:spcBef>
                <a:spcPts val="0"/>
              </a:spcBef>
              <a:spcAft>
                <a:spcPts val="0"/>
              </a:spcAft>
              <a:buSzPts val="1400"/>
              <a:buNone/>
              <a:defRPr b="1">
                <a:solidFill>
                  <a:schemeClr val="lt1"/>
                </a:solidFill>
              </a:defRPr>
            </a:lvl8pPr>
            <a:lvl9pPr lvl="8" algn="ctr">
              <a:lnSpc>
                <a:spcPct val="115000"/>
              </a:lnSpc>
              <a:spcBef>
                <a:spcPts val="0"/>
              </a:spcBef>
              <a:spcAft>
                <a:spcPts val="0"/>
              </a:spcAft>
              <a:buSzPts val="1400"/>
              <a:buNone/>
              <a:defRPr b="1">
                <a:solidFill>
                  <a:schemeClr val="lt1"/>
                </a:solidFill>
              </a:defRPr>
            </a:lvl9pPr>
          </a:lstStyle>
          <a:p/>
        </p:txBody>
      </p:sp>
      <p:sp>
        <p:nvSpPr>
          <p:cNvPr id="2956" name="Google Shape;2956;p69"/>
          <p:cNvSpPr txBox="1"/>
          <p:nvPr>
            <p:ph idx="6" type="subTitle"/>
          </p:nvPr>
        </p:nvSpPr>
        <p:spPr>
          <a:xfrm>
            <a:off x="3521100" y="2618562"/>
            <a:ext cx="1459800" cy="456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b="1">
                <a:solidFill>
                  <a:schemeClr val="lt1"/>
                </a:solidFill>
              </a:defRPr>
            </a:lvl1pPr>
            <a:lvl2pPr lvl="1" algn="ctr">
              <a:lnSpc>
                <a:spcPct val="115000"/>
              </a:lnSpc>
              <a:spcBef>
                <a:spcPts val="0"/>
              </a:spcBef>
              <a:spcAft>
                <a:spcPts val="0"/>
              </a:spcAft>
              <a:buSzPts val="1400"/>
              <a:buNone/>
              <a:defRPr b="1">
                <a:solidFill>
                  <a:schemeClr val="lt1"/>
                </a:solidFill>
              </a:defRPr>
            </a:lvl2pPr>
            <a:lvl3pPr lvl="2" algn="ctr">
              <a:lnSpc>
                <a:spcPct val="115000"/>
              </a:lnSpc>
              <a:spcBef>
                <a:spcPts val="0"/>
              </a:spcBef>
              <a:spcAft>
                <a:spcPts val="0"/>
              </a:spcAft>
              <a:buSzPts val="1400"/>
              <a:buNone/>
              <a:defRPr b="1">
                <a:solidFill>
                  <a:schemeClr val="lt1"/>
                </a:solidFill>
              </a:defRPr>
            </a:lvl3pPr>
            <a:lvl4pPr lvl="3" algn="ctr">
              <a:lnSpc>
                <a:spcPct val="115000"/>
              </a:lnSpc>
              <a:spcBef>
                <a:spcPts val="0"/>
              </a:spcBef>
              <a:spcAft>
                <a:spcPts val="0"/>
              </a:spcAft>
              <a:buSzPts val="1400"/>
              <a:buNone/>
              <a:defRPr b="1">
                <a:solidFill>
                  <a:schemeClr val="lt1"/>
                </a:solidFill>
              </a:defRPr>
            </a:lvl4pPr>
            <a:lvl5pPr lvl="4" algn="ctr">
              <a:lnSpc>
                <a:spcPct val="115000"/>
              </a:lnSpc>
              <a:spcBef>
                <a:spcPts val="0"/>
              </a:spcBef>
              <a:spcAft>
                <a:spcPts val="0"/>
              </a:spcAft>
              <a:buSzPts val="1400"/>
              <a:buNone/>
              <a:defRPr b="1">
                <a:solidFill>
                  <a:schemeClr val="lt1"/>
                </a:solidFill>
              </a:defRPr>
            </a:lvl5pPr>
            <a:lvl6pPr lvl="5" algn="ctr">
              <a:lnSpc>
                <a:spcPct val="115000"/>
              </a:lnSpc>
              <a:spcBef>
                <a:spcPts val="0"/>
              </a:spcBef>
              <a:spcAft>
                <a:spcPts val="0"/>
              </a:spcAft>
              <a:buSzPts val="1400"/>
              <a:buNone/>
              <a:defRPr b="1">
                <a:solidFill>
                  <a:schemeClr val="lt1"/>
                </a:solidFill>
              </a:defRPr>
            </a:lvl6pPr>
            <a:lvl7pPr lvl="6" algn="ctr">
              <a:lnSpc>
                <a:spcPct val="115000"/>
              </a:lnSpc>
              <a:spcBef>
                <a:spcPts val="0"/>
              </a:spcBef>
              <a:spcAft>
                <a:spcPts val="0"/>
              </a:spcAft>
              <a:buSzPts val="1400"/>
              <a:buNone/>
              <a:defRPr b="1">
                <a:solidFill>
                  <a:schemeClr val="lt1"/>
                </a:solidFill>
              </a:defRPr>
            </a:lvl7pPr>
            <a:lvl8pPr lvl="7" algn="ctr">
              <a:lnSpc>
                <a:spcPct val="115000"/>
              </a:lnSpc>
              <a:spcBef>
                <a:spcPts val="0"/>
              </a:spcBef>
              <a:spcAft>
                <a:spcPts val="0"/>
              </a:spcAft>
              <a:buSzPts val="1400"/>
              <a:buNone/>
              <a:defRPr b="1">
                <a:solidFill>
                  <a:schemeClr val="lt1"/>
                </a:solidFill>
              </a:defRPr>
            </a:lvl8pPr>
            <a:lvl9pPr lvl="8" algn="ctr">
              <a:lnSpc>
                <a:spcPct val="115000"/>
              </a:lnSpc>
              <a:spcBef>
                <a:spcPts val="0"/>
              </a:spcBef>
              <a:spcAft>
                <a:spcPts val="0"/>
              </a:spcAft>
              <a:buSzPts val="1400"/>
              <a:buNone/>
              <a:defRPr b="1">
                <a:solidFill>
                  <a:schemeClr val="lt1"/>
                </a:solidFill>
              </a:defRPr>
            </a:lvl9pPr>
          </a:lstStyle>
          <a:p/>
        </p:txBody>
      </p:sp>
      <p:sp>
        <p:nvSpPr>
          <p:cNvPr id="2957" name="Google Shape;2957;p69"/>
          <p:cNvSpPr txBox="1"/>
          <p:nvPr>
            <p:ph idx="7" type="subTitle"/>
          </p:nvPr>
        </p:nvSpPr>
        <p:spPr>
          <a:xfrm>
            <a:off x="6022569" y="539275"/>
            <a:ext cx="1459800" cy="456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b="1">
                <a:solidFill>
                  <a:schemeClr val="lt1"/>
                </a:solidFill>
              </a:defRPr>
            </a:lvl1pPr>
            <a:lvl2pPr lvl="1" algn="ctr">
              <a:lnSpc>
                <a:spcPct val="115000"/>
              </a:lnSpc>
              <a:spcBef>
                <a:spcPts val="0"/>
              </a:spcBef>
              <a:spcAft>
                <a:spcPts val="0"/>
              </a:spcAft>
              <a:buSzPts val="1400"/>
              <a:buNone/>
              <a:defRPr b="1">
                <a:solidFill>
                  <a:schemeClr val="lt1"/>
                </a:solidFill>
              </a:defRPr>
            </a:lvl2pPr>
            <a:lvl3pPr lvl="2" algn="ctr">
              <a:lnSpc>
                <a:spcPct val="115000"/>
              </a:lnSpc>
              <a:spcBef>
                <a:spcPts val="0"/>
              </a:spcBef>
              <a:spcAft>
                <a:spcPts val="0"/>
              </a:spcAft>
              <a:buSzPts val="1400"/>
              <a:buNone/>
              <a:defRPr b="1">
                <a:solidFill>
                  <a:schemeClr val="lt1"/>
                </a:solidFill>
              </a:defRPr>
            </a:lvl3pPr>
            <a:lvl4pPr lvl="3" algn="ctr">
              <a:lnSpc>
                <a:spcPct val="115000"/>
              </a:lnSpc>
              <a:spcBef>
                <a:spcPts val="0"/>
              </a:spcBef>
              <a:spcAft>
                <a:spcPts val="0"/>
              </a:spcAft>
              <a:buSzPts val="1400"/>
              <a:buNone/>
              <a:defRPr b="1">
                <a:solidFill>
                  <a:schemeClr val="lt1"/>
                </a:solidFill>
              </a:defRPr>
            </a:lvl4pPr>
            <a:lvl5pPr lvl="4" algn="ctr">
              <a:lnSpc>
                <a:spcPct val="115000"/>
              </a:lnSpc>
              <a:spcBef>
                <a:spcPts val="0"/>
              </a:spcBef>
              <a:spcAft>
                <a:spcPts val="0"/>
              </a:spcAft>
              <a:buSzPts val="1400"/>
              <a:buNone/>
              <a:defRPr b="1">
                <a:solidFill>
                  <a:schemeClr val="lt1"/>
                </a:solidFill>
              </a:defRPr>
            </a:lvl5pPr>
            <a:lvl6pPr lvl="5" algn="ctr">
              <a:lnSpc>
                <a:spcPct val="115000"/>
              </a:lnSpc>
              <a:spcBef>
                <a:spcPts val="0"/>
              </a:spcBef>
              <a:spcAft>
                <a:spcPts val="0"/>
              </a:spcAft>
              <a:buSzPts val="1400"/>
              <a:buNone/>
              <a:defRPr b="1">
                <a:solidFill>
                  <a:schemeClr val="lt1"/>
                </a:solidFill>
              </a:defRPr>
            </a:lvl6pPr>
            <a:lvl7pPr lvl="6" algn="ctr">
              <a:lnSpc>
                <a:spcPct val="115000"/>
              </a:lnSpc>
              <a:spcBef>
                <a:spcPts val="0"/>
              </a:spcBef>
              <a:spcAft>
                <a:spcPts val="0"/>
              </a:spcAft>
              <a:buSzPts val="1400"/>
              <a:buNone/>
              <a:defRPr b="1">
                <a:solidFill>
                  <a:schemeClr val="lt1"/>
                </a:solidFill>
              </a:defRPr>
            </a:lvl7pPr>
            <a:lvl8pPr lvl="7" algn="ctr">
              <a:lnSpc>
                <a:spcPct val="115000"/>
              </a:lnSpc>
              <a:spcBef>
                <a:spcPts val="0"/>
              </a:spcBef>
              <a:spcAft>
                <a:spcPts val="0"/>
              </a:spcAft>
              <a:buSzPts val="1400"/>
              <a:buNone/>
              <a:defRPr b="1">
                <a:solidFill>
                  <a:schemeClr val="lt1"/>
                </a:solidFill>
              </a:defRPr>
            </a:lvl8pPr>
            <a:lvl9pPr lvl="8" algn="ctr">
              <a:lnSpc>
                <a:spcPct val="115000"/>
              </a:lnSpc>
              <a:spcBef>
                <a:spcPts val="0"/>
              </a:spcBef>
              <a:spcAft>
                <a:spcPts val="0"/>
              </a:spcAft>
              <a:buSzPts val="1400"/>
              <a:buNone/>
              <a:defRPr b="1">
                <a:solidFill>
                  <a:schemeClr val="lt1"/>
                </a:solidFill>
              </a:defRPr>
            </a:lvl9pPr>
          </a:lstStyle>
          <a:p/>
        </p:txBody>
      </p:sp>
      <p:sp>
        <p:nvSpPr>
          <p:cNvPr id="2958" name="Google Shape;2958;p69"/>
          <p:cNvSpPr txBox="1"/>
          <p:nvPr>
            <p:ph idx="8" type="subTitle"/>
          </p:nvPr>
        </p:nvSpPr>
        <p:spPr>
          <a:xfrm>
            <a:off x="6022569" y="2618562"/>
            <a:ext cx="1459800" cy="456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b="1">
                <a:solidFill>
                  <a:schemeClr val="lt1"/>
                </a:solidFill>
              </a:defRPr>
            </a:lvl1pPr>
            <a:lvl2pPr lvl="1" algn="ctr">
              <a:lnSpc>
                <a:spcPct val="115000"/>
              </a:lnSpc>
              <a:spcBef>
                <a:spcPts val="0"/>
              </a:spcBef>
              <a:spcAft>
                <a:spcPts val="0"/>
              </a:spcAft>
              <a:buSzPts val="1400"/>
              <a:buNone/>
              <a:defRPr b="1">
                <a:solidFill>
                  <a:schemeClr val="lt1"/>
                </a:solidFill>
              </a:defRPr>
            </a:lvl2pPr>
            <a:lvl3pPr lvl="2" algn="ctr">
              <a:lnSpc>
                <a:spcPct val="115000"/>
              </a:lnSpc>
              <a:spcBef>
                <a:spcPts val="0"/>
              </a:spcBef>
              <a:spcAft>
                <a:spcPts val="0"/>
              </a:spcAft>
              <a:buSzPts val="1400"/>
              <a:buNone/>
              <a:defRPr b="1">
                <a:solidFill>
                  <a:schemeClr val="lt1"/>
                </a:solidFill>
              </a:defRPr>
            </a:lvl3pPr>
            <a:lvl4pPr lvl="3" algn="ctr">
              <a:lnSpc>
                <a:spcPct val="115000"/>
              </a:lnSpc>
              <a:spcBef>
                <a:spcPts val="0"/>
              </a:spcBef>
              <a:spcAft>
                <a:spcPts val="0"/>
              </a:spcAft>
              <a:buSzPts val="1400"/>
              <a:buNone/>
              <a:defRPr b="1">
                <a:solidFill>
                  <a:schemeClr val="lt1"/>
                </a:solidFill>
              </a:defRPr>
            </a:lvl4pPr>
            <a:lvl5pPr lvl="4" algn="ctr">
              <a:lnSpc>
                <a:spcPct val="115000"/>
              </a:lnSpc>
              <a:spcBef>
                <a:spcPts val="0"/>
              </a:spcBef>
              <a:spcAft>
                <a:spcPts val="0"/>
              </a:spcAft>
              <a:buSzPts val="1400"/>
              <a:buNone/>
              <a:defRPr b="1">
                <a:solidFill>
                  <a:schemeClr val="lt1"/>
                </a:solidFill>
              </a:defRPr>
            </a:lvl5pPr>
            <a:lvl6pPr lvl="5" algn="ctr">
              <a:lnSpc>
                <a:spcPct val="115000"/>
              </a:lnSpc>
              <a:spcBef>
                <a:spcPts val="0"/>
              </a:spcBef>
              <a:spcAft>
                <a:spcPts val="0"/>
              </a:spcAft>
              <a:buSzPts val="1400"/>
              <a:buNone/>
              <a:defRPr b="1">
                <a:solidFill>
                  <a:schemeClr val="lt1"/>
                </a:solidFill>
              </a:defRPr>
            </a:lvl6pPr>
            <a:lvl7pPr lvl="6" algn="ctr">
              <a:lnSpc>
                <a:spcPct val="115000"/>
              </a:lnSpc>
              <a:spcBef>
                <a:spcPts val="0"/>
              </a:spcBef>
              <a:spcAft>
                <a:spcPts val="0"/>
              </a:spcAft>
              <a:buSzPts val="1400"/>
              <a:buNone/>
              <a:defRPr b="1">
                <a:solidFill>
                  <a:schemeClr val="lt1"/>
                </a:solidFill>
              </a:defRPr>
            </a:lvl7pPr>
            <a:lvl8pPr lvl="7" algn="ctr">
              <a:lnSpc>
                <a:spcPct val="115000"/>
              </a:lnSpc>
              <a:spcBef>
                <a:spcPts val="0"/>
              </a:spcBef>
              <a:spcAft>
                <a:spcPts val="0"/>
              </a:spcAft>
              <a:buSzPts val="1400"/>
              <a:buNone/>
              <a:defRPr b="1">
                <a:solidFill>
                  <a:schemeClr val="lt1"/>
                </a:solidFill>
              </a:defRPr>
            </a:lvl8pPr>
            <a:lvl9pPr lvl="8" algn="ctr">
              <a:lnSpc>
                <a:spcPct val="115000"/>
              </a:lnSpc>
              <a:spcBef>
                <a:spcPts val="0"/>
              </a:spcBef>
              <a:spcAft>
                <a:spcPts val="0"/>
              </a:spcAft>
              <a:buSzPts val="1400"/>
              <a:buNone/>
              <a:defRPr b="1">
                <a:solidFill>
                  <a:schemeClr val="lt1"/>
                </a:solidFill>
              </a:defRPr>
            </a:lvl9pPr>
          </a:lstStyle>
          <a:p/>
        </p:txBody>
      </p:sp>
      <p:sp>
        <p:nvSpPr>
          <p:cNvPr id="2959" name="Google Shape;2959;p69"/>
          <p:cNvSpPr/>
          <p:nvPr/>
        </p:nvSpPr>
        <p:spPr>
          <a:xfrm>
            <a:off x="-5075" y="0"/>
            <a:ext cx="544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69"/>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Tree>
  </p:cSld>
  <p:clrMapOvr>
    <a:masterClrMapping/>
  </p:clrMapOvr>
  <p:extLst>
    <p:ext uri="{DCECCB84-F9BA-43D5-87BE-67443E8EF086}">
      <p15:sldGuideLst>
        <p15:guide id="1" orient="horz" pos="1618">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TITLE_1_1_2_1">
    <p:bg>
      <p:bgPr>
        <a:solidFill>
          <a:schemeClr val="accent2"/>
        </a:solidFill>
      </p:bgPr>
    </p:bg>
    <p:spTree>
      <p:nvGrpSpPr>
        <p:cNvPr id="2961" name="Shape 2961"/>
        <p:cNvGrpSpPr/>
        <p:nvPr/>
      </p:nvGrpSpPr>
      <p:grpSpPr>
        <a:xfrm>
          <a:off x="0" y="0"/>
          <a:ext cx="0" cy="0"/>
          <a:chOff x="0" y="0"/>
          <a:chExt cx="0" cy="0"/>
        </a:xfrm>
      </p:grpSpPr>
      <p:grpSp>
        <p:nvGrpSpPr>
          <p:cNvPr id="2962" name="Google Shape;2962;p70"/>
          <p:cNvGrpSpPr/>
          <p:nvPr/>
        </p:nvGrpSpPr>
        <p:grpSpPr>
          <a:xfrm>
            <a:off x="7472146" y="-8"/>
            <a:ext cx="1671850" cy="2366049"/>
            <a:chOff x="93327" y="75513"/>
            <a:chExt cx="2511793" cy="3554762"/>
          </a:xfrm>
        </p:grpSpPr>
        <p:sp>
          <p:nvSpPr>
            <p:cNvPr id="2963" name="Google Shape;2963;p70"/>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70"/>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70"/>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70"/>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70"/>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70"/>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70"/>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70"/>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70"/>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70"/>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70"/>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70"/>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70"/>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70"/>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70"/>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70"/>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70"/>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70"/>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70"/>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70"/>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70"/>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70"/>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70"/>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70"/>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70"/>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70"/>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70"/>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70"/>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70"/>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70"/>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70"/>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70"/>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70"/>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70"/>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70"/>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70"/>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70"/>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70"/>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70"/>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70"/>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70"/>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70"/>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70"/>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70"/>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70"/>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70"/>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70"/>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70"/>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70"/>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70"/>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70"/>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70"/>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70"/>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70"/>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70"/>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70"/>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70"/>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70"/>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70"/>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70"/>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70"/>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70"/>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70"/>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70"/>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70"/>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70"/>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70"/>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70"/>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70"/>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70"/>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70"/>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70"/>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70"/>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70"/>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70"/>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70"/>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70"/>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70"/>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70"/>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70"/>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70"/>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70"/>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70"/>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70"/>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70"/>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70"/>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70"/>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70"/>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70"/>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70"/>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70"/>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70"/>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70"/>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70"/>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70"/>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70"/>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70"/>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70"/>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70"/>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70"/>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70"/>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70"/>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70"/>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70"/>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70"/>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70"/>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70"/>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70"/>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70"/>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70"/>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70"/>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70"/>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70"/>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70"/>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70"/>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70"/>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70"/>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70"/>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70"/>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70"/>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70"/>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70"/>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70"/>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70"/>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70"/>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70"/>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70"/>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70"/>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70"/>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70"/>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70"/>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70"/>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95" name="Google Shape;3095;p70"/>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70"/>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3097" name="Google Shape;3097;p70"/>
          <p:cNvSpPr/>
          <p:nvPr/>
        </p:nvSpPr>
        <p:spPr>
          <a:xfrm>
            <a:off x="4095641" y="865625"/>
            <a:ext cx="4582500" cy="3717000"/>
          </a:xfrm>
          <a:prstGeom prst="rect">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70"/>
          <p:cNvSpPr/>
          <p:nvPr/>
        </p:nvSpPr>
        <p:spPr>
          <a:xfrm>
            <a:off x="3932996" y="713225"/>
            <a:ext cx="4582500" cy="3717000"/>
          </a:xfrm>
          <a:prstGeom prst="rect">
            <a:avLst/>
          </a:prstGeom>
          <a:solidFill>
            <a:schemeClr val="lt1"/>
          </a:solidFill>
          <a:ln cap="flat" cmpd="sng" w="2857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1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95A61"/>
        </a:solidFill>
      </p:bgPr>
    </p:bg>
    <p:spTree>
      <p:nvGrpSpPr>
        <p:cNvPr id="282" name="Shape 282"/>
        <p:cNvGrpSpPr/>
        <p:nvPr/>
      </p:nvGrpSpPr>
      <p:grpSpPr>
        <a:xfrm>
          <a:off x="0" y="0"/>
          <a:ext cx="0" cy="0"/>
          <a:chOff x="0" y="0"/>
          <a:chExt cx="0" cy="0"/>
        </a:xfrm>
      </p:grpSpPr>
      <p:grpSp>
        <p:nvGrpSpPr>
          <p:cNvPr id="283" name="Google Shape;283;p53"/>
          <p:cNvGrpSpPr/>
          <p:nvPr/>
        </p:nvGrpSpPr>
        <p:grpSpPr>
          <a:xfrm>
            <a:off x="-4" y="-8"/>
            <a:ext cx="1671850" cy="2366049"/>
            <a:chOff x="93327" y="75513"/>
            <a:chExt cx="2511793" cy="3554762"/>
          </a:xfrm>
        </p:grpSpPr>
        <p:sp>
          <p:nvSpPr>
            <p:cNvPr id="284" name="Google Shape;284;p53"/>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3"/>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3"/>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3"/>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3"/>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3"/>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3"/>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3"/>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3"/>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3"/>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3"/>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3"/>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3"/>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3"/>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3"/>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3"/>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3"/>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3"/>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3"/>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3"/>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3"/>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3"/>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3"/>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3"/>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3"/>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3"/>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3"/>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3"/>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3"/>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3"/>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3"/>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3"/>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3"/>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3"/>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3"/>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3"/>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3"/>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3"/>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3"/>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3"/>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3"/>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3"/>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3"/>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3"/>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3"/>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3"/>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3"/>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3"/>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3"/>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3"/>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3"/>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3"/>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3"/>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3"/>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3"/>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3"/>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3"/>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3"/>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3"/>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3"/>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3"/>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3"/>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3"/>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3"/>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3"/>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3"/>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3"/>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3"/>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3"/>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3"/>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3"/>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3"/>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3"/>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3"/>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3"/>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3"/>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3"/>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3"/>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3"/>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3"/>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3"/>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3"/>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3"/>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3"/>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3"/>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3"/>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3"/>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3"/>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3"/>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3"/>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3"/>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3"/>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3"/>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3"/>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3"/>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3"/>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3"/>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3"/>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3"/>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3"/>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3"/>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3"/>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3"/>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3"/>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3"/>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3"/>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3"/>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3"/>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3"/>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3"/>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3"/>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3"/>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3"/>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3"/>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3"/>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3"/>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3"/>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3"/>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3"/>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3"/>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3"/>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3"/>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3"/>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3"/>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3"/>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3"/>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3"/>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3"/>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3"/>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3"/>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3"/>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3"/>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6" name="Google Shape;416;p53"/>
          <p:cNvGrpSpPr/>
          <p:nvPr/>
        </p:nvGrpSpPr>
        <p:grpSpPr>
          <a:xfrm>
            <a:off x="7472146" y="2777567"/>
            <a:ext cx="1671850" cy="2366049"/>
            <a:chOff x="93327" y="75513"/>
            <a:chExt cx="2511793" cy="3554762"/>
          </a:xfrm>
        </p:grpSpPr>
        <p:sp>
          <p:nvSpPr>
            <p:cNvPr id="417" name="Google Shape;417;p53"/>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3"/>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3"/>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3"/>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3"/>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3"/>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3"/>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3"/>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3"/>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3"/>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3"/>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3"/>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3"/>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3"/>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3"/>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3"/>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3"/>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3"/>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3"/>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3"/>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3"/>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3"/>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3"/>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3"/>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3"/>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3"/>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3"/>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3"/>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3"/>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3"/>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3"/>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3"/>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3"/>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3"/>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3"/>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3"/>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3"/>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3"/>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3"/>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3"/>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3"/>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3"/>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3"/>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3"/>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3"/>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3"/>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3"/>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3"/>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3"/>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3"/>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3"/>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3"/>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3"/>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3"/>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3"/>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3"/>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3"/>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3"/>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3"/>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3"/>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3"/>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3"/>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3"/>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3"/>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3"/>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3"/>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3"/>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3"/>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3"/>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3"/>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3"/>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3"/>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3"/>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3"/>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3"/>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3"/>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3"/>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3"/>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3"/>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3"/>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3"/>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3"/>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3"/>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3"/>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3"/>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3"/>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3"/>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3"/>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3"/>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3"/>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3"/>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3"/>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3"/>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3"/>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3"/>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3"/>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3"/>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3"/>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3"/>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3"/>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3"/>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3"/>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3"/>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3"/>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3"/>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3"/>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3"/>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3"/>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3"/>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3"/>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3"/>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3"/>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3"/>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3"/>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3"/>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3"/>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3"/>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3"/>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3"/>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3"/>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3"/>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3"/>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3"/>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3"/>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3"/>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3"/>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3"/>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3"/>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3"/>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3"/>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3"/>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3"/>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9" name="Google Shape;549;p53"/>
          <p:cNvSpPr/>
          <p:nvPr/>
        </p:nvSpPr>
        <p:spPr>
          <a:xfrm>
            <a:off x="1737973" y="865625"/>
            <a:ext cx="6368100" cy="3717000"/>
          </a:xfrm>
          <a:prstGeom prst="rect">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3"/>
          <p:cNvSpPr/>
          <p:nvPr/>
        </p:nvSpPr>
        <p:spPr>
          <a:xfrm>
            <a:off x="1565400" y="713225"/>
            <a:ext cx="6368100" cy="3717000"/>
          </a:xfrm>
          <a:prstGeom prst="rect">
            <a:avLst/>
          </a:prstGeom>
          <a:solidFill>
            <a:schemeClr val="lt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3"/>
          <p:cNvSpPr txBox="1"/>
          <p:nvPr>
            <p:ph type="title"/>
          </p:nvPr>
        </p:nvSpPr>
        <p:spPr>
          <a:xfrm>
            <a:off x="2293000" y="1615950"/>
            <a:ext cx="4889700" cy="19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4800"/>
              <a:buNone/>
              <a:defRPr b="1" sz="6000">
                <a:solidFill>
                  <a:schemeClr val="dk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_1_2_1_1">
    <p:spTree>
      <p:nvGrpSpPr>
        <p:cNvPr id="3099" name="Shape 3099"/>
        <p:cNvGrpSpPr/>
        <p:nvPr/>
      </p:nvGrpSpPr>
      <p:grpSpPr>
        <a:xfrm>
          <a:off x="0" y="0"/>
          <a:ext cx="0" cy="0"/>
          <a:chOff x="0" y="0"/>
          <a:chExt cx="0" cy="0"/>
        </a:xfrm>
      </p:grpSpPr>
      <p:grpSp>
        <p:nvGrpSpPr>
          <p:cNvPr id="3100" name="Google Shape;3100;p71"/>
          <p:cNvGrpSpPr/>
          <p:nvPr/>
        </p:nvGrpSpPr>
        <p:grpSpPr>
          <a:xfrm>
            <a:off x="-194733" y="3389400"/>
            <a:ext cx="5689963" cy="1393100"/>
            <a:chOff x="-194733" y="3389400"/>
            <a:chExt cx="5689963" cy="1393100"/>
          </a:xfrm>
        </p:grpSpPr>
        <p:sp>
          <p:nvSpPr>
            <p:cNvPr id="3101" name="Google Shape;3101;p71"/>
            <p:cNvSpPr/>
            <p:nvPr/>
          </p:nvSpPr>
          <p:spPr>
            <a:xfrm flipH="1">
              <a:off x="-38570" y="3601400"/>
              <a:ext cx="5533800" cy="1181100"/>
            </a:xfrm>
            <a:prstGeom prst="rect">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71"/>
            <p:cNvSpPr/>
            <p:nvPr/>
          </p:nvSpPr>
          <p:spPr>
            <a:xfrm flipH="1">
              <a:off x="-194733" y="3389400"/>
              <a:ext cx="5533800" cy="1181100"/>
            </a:xfrm>
            <a:prstGeom prst="rect">
              <a:avLst/>
            </a:prstGeom>
            <a:solidFill>
              <a:srgbClr val="F95A6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3" name="Google Shape;3103;p71"/>
          <p:cNvSpPr txBox="1"/>
          <p:nvPr>
            <p:ph type="title"/>
          </p:nvPr>
        </p:nvSpPr>
        <p:spPr>
          <a:xfrm>
            <a:off x="720000" y="3389400"/>
            <a:ext cx="4271100" cy="118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3000"/>
              <a:buNone/>
              <a:defRPr b="1" sz="2700">
                <a:solidFill>
                  <a:schemeClr val="lt1"/>
                </a:solidFill>
              </a:defRPr>
            </a:lvl1pPr>
            <a:lvl2pPr lvl="1" algn="r">
              <a:lnSpc>
                <a:spcPct val="100000"/>
              </a:lnSpc>
              <a:spcBef>
                <a:spcPts val="0"/>
              </a:spcBef>
              <a:spcAft>
                <a:spcPts val="0"/>
              </a:spcAft>
              <a:buSzPts val="3000"/>
              <a:buNone/>
              <a:defRPr sz="3000"/>
            </a:lvl2pPr>
            <a:lvl3pPr lvl="2" algn="r">
              <a:lnSpc>
                <a:spcPct val="100000"/>
              </a:lnSpc>
              <a:spcBef>
                <a:spcPts val="0"/>
              </a:spcBef>
              <a:spcAft>
                <a:spcPts val="0"/>
              </a:spcAft>
              <a:buSzPts val="3000"/>
              <a:buNone/>
              <a:defRPr sz="3000"/>
            </a:lvl3pPr>
            <a:lvl4pPr lvl="3" algn="r">
              <a:lnSpc>
                <a:spcPct val="100000"/>
              </a:lnSpc>
              <a:spcBef>
                <a:spcPts val="0"/>
              </a:spcBef>
              <a:spcAft>
                <a:spcPts val="0"/>
              </a:spcAft>
              <a:buSzPts val="3000"/>
              <a:buNone/>
              <a:defRPr sz="3000"/>
            </a:lvl4pPr>
            <a:lvl5pPr lvl="4" algn="r">
              <a:lnSpc>
                <a:spcPct val="100000"/>
              </a:lnSpc>
              <a:spcBef>
                <a:spcPts val="0"/>
              </a:spcBef>
              <a:spcAft>
                <a:spcPts val="0"/>
              </a:spcAft>
              <a:buSzPts val="3000"/>
              <a:buNone/>
              <a:defRPr sz="3000"/>
            </a:lvl5pPr>
            <a:lvl6pPr lvl="5" algn="r">
              <a:lnSpc>
                <a:spcPct val="100000"/>
              </a:lnSpc>
              <a:spcBef>
                <a:spcPts val="0"/>
              </a:spcBef>
              <a:spcAft>
                <a:spcPts val="0"/>
              </a:spcAft>
              <a:buSzPts val="3000"/>
              <a:buNone/>
              <a:defRPr sz="3000"/>
            </a:lvl6pPr>
            <a:lvl7pPr lvl="6" algn="r">
              <a:lnSpc>
                <a:spcPct val="100000"/>
              </a:lnSpc>
              <a:spcBef>
                <a:spcPts val="0"/>
              </a:spcBef>
              <a:spcAft>
                <a:spcPts val="0"/>
              </a:spcAft>
              <a:buSzPts val="3000"/>
              <a:buNone/>
              <a:defRPr sz="3000"/>
            </a:lvl7pPr>
            <a:lvl8pPr lvl="7" algn="r">
              <a:lnSpc>
                <a:spcPct val="100000"/>
              </a:lnSpc>
              <a:spcBef>
                <a:spcPts val="0"/>
              </a:spcBef>
              <a:spcAft>
                <a:spcPts val="0"/>
              </a:spcAft>
              <a:buSzPts val="3000"/>
              <a:buNone/>
              <a:defRPr sz="3000"/>
            </a:lvl8pPr>
            <a:lvl9pPr lvl="8" algn="r">
              <a:lnSpc>
                <a:spcPct val="100000"/>
              </a:lnSpc>
              <a:spcBef>
                <a:spcPts val="0"/>
              </a:spcBef>
              <a:spcAft>
                <a:spcPts val="0"/>
              </a:spcAft>
              <a:buSzPts val="3000"/>
              <a:buNone/>
              <a:defRPr sz="3000"/>
            </a:lvl9pPr>
          </a:lstStyle>
          <a:p/>
        </p:txBody>
      </p:sp>
    </p:spTree>
  </p:cSld>
  <p:clrMapOvr>
    <a:masterClrMapping/>
  </p:clrMapOvr>
  <p:extLst>
    <p:ext uri="{DCECCB84-F9BA-43D5-87BE-67443E8EF086}">
      <p15:sldGuideLst>
        <p15:guide id="1" orient="horz" pos="1618">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_1_1">
    <p:bg>
      <p:bgPr>
        <a:solidFill>
          <a:schemeClr val="accent2"/>
        </a:solidFill>
      </p:bgPr>
    </p:bg>
    <p:spTree>
      <p:nvGrpSpPr>
        <p:cNvPr id="3104" name="Shape 3104"/>
        <p:cNvGrpSpPr/>
        <p:nvPr/>
      </p:nvGrpSpPr>
      <p:grpSpPr>
        <a:xfrm>
          <a:off x="0" y="0"/>
          <a:ext cx="0" cy="0"/>
          <a:chOff x="0" y="0"/>
          <a:chExt cx="0" cy="0"/>
        </a:xfrm>
      </p:grpSpPr>
      <p:grpSp>
        <p:nvGrpSpPr>
          <p:cNvPr id="3105" name="Google Shape;3105;p72"/>
          <p:cNvGrpSpPr/>
          <p:nvPr/>
        </p:nvGrpSpPr>
        <p:grpSpPr>
          <a:xfrm>
            <a:off x="7472146" y="-8"/>
            <a:ext cx="1671850" cy="2366049"/>
            <a:chOff x="93327" y="75513"/>
            <a:chExt cx="2511793" cy="3554762"/>
          </a:xfrm>
        </p:grpSpPr>
        <p:sp>
          <p:nvSpPr>
            <p:cNvPr id="3106" name="Google Shape;3106;p72"/>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72"/>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72"/>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72"/>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72"/>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72"/>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72"/>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72"/>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72"/>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72"/>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72"/>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72"/>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72"/>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72"/>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72"/>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72"/>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72"/>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72"/>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72"/>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72"/>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72"/>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72"/>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72"/>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72"/>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72"/>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72"/>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72"/>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72"/>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72"/>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72"/>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72"/>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72"/>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72"/>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72"/>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72"/>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72"/>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72"/>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72"/>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72"/>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72"/>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72"/>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72"/>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72"/>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72"/>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72"/>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72"/>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72"/>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72"/>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72"/>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72"/>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72"/>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72"/>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72"/>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72"/>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72"/>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72"/>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72"/>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72"/>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72"/>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72"/>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72"/>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72"/>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72"/>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72"/>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72"/>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72"/>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72"/>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72"/>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72"/>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72"/>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72"/>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72"/>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72"/>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72"/>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72"/>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72"/>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72"/>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72"/>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72"/>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72"/>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72"/>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72"/>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72"/>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72"/>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72"/>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72"/>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72"/>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72"/>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72"/>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72"/>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72"/>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72"/>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72"/>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72"/>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72"/>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72"/>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72"/>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72"/>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72"/>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72"/>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72"/>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72"/>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72"/>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72"/>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72"/>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72"/>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72"/>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72"/>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72"/>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72"/>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72"/>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72"/>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72"/>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72"/>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72"/>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72"/>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72"/>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72"/>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72"/>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72"/>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72"/>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72"/>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72"/>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72"/>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72"/>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72"/>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72"/>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72"/>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72"/>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72"/>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72"/>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72"/>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8" name="Google Shape;3238;p72"/>
          <p:cNvGrpSpPr/>
          <p:nvPr/>
        </p:nvGrpSpPr>
        <p:grpSpPr>
          <a:xfrm>
            <a:off x="960014" y="708150"/>
            <a:ext cx="7755978" cy="3869400"/>
            <a:chOff x="1193300" y="708150"/>
            <a:chExt cx="7411350" cy="3869400"/>
          </a:xfrm>
        </p:grpSpPr>
        <p:sp>
          <p:nvSpPr>
            <p:cNvPr id="3239" name="Google Shape;3239;p72"/>
            <p:cNvSpPr/>
            <p:nvPr/>
          </p:nvSpPr>
          <p:spPr>
            <a:xfrm>
              <a:off x="1345550" y="860550"/>
              <a:ext cx="7259100" cy="37170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72"/>
            <p:cNvSpPr/>
            <p:nvPr/>
          </p:nvSpPr>
          <p:spPr>
            <a:xfrm>
              <a:off x="1193300" y="708150"/>
              <a:ext cx="7259100" cy="37170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1" name="Google Shape;3241;p72"/>
          <p:cNvGrpSpPr/>
          <p:nvPr/>
        </p:nvGrpSpPr>
        <p:grpSpPr>
          <a:xfrm>
            <a:off x="3808050" y="2281900"/>
            <a:ext cx="1892051" cy="594122"/>
            <a:chOff x="3808100" y="2281900"/>
            <a:chExt cx="1892051" cy="594122"/>
          </a:xfrm>
        </p:grpSpPr>
        <p:sp>
          <p:nvSpPr>
            <p:cNvPr id="3242" name="Google Shape;3242;p72"/>
            <p:cNvSpPr/>
            <p:nvPr/>
          </p:nvSpPr>
          <p:spPr>
            <a:xfrm flipH="1">
              <a:off x="3907951" y="2372322"/>
              <a:ext cx="1792200" cy="503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72"/>
            <p:cNvSpPr/>
            <p:nvPr/>
          </p:nvSpPr>
          <p:spPr>
            <a:xfrm flipH="1">
              <a:off x="3808100" y="2281900"/>
              <a:ext cx="1792200" cy="5037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4" name="Google Shape;3244;p72"/>
          <p:cNvGrpSpPr/>
          <p:nvPr/>
        </p:nvGrpSpPr>
        <p:grpSpPr>
          <a:xfrm>
            <a:off x="1411350" y="2281900"/>
            <a:ext cx="1892051" cy="594122"/>
            <a:chOff x="1411350" y="2281900"/>
            <a:chExt cx="1892051" cy="594122"/>
          </a:xfrm>
        </p:grpSpPr>
        <p:sp>
          <p:nvSpPr>
            <p:cNvPr id="3245" name="Google Shape;3245;p72"/>
            <p:cNvSpPr/>
            <p:nvPr/>
          </p:nvSpPr>
          <p:spPr>
            <a:xfrm flipH="1">
              <a:off x="1511201" y="2372322"/>
              <a:ext cx="1792200" cy="503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72"/>
            <p:cNvSpPr/>
            <p:nvPr/>
          </p:nvSpPr>
          <p:spPr>
            <a:xfrm flipH="1">
              <a:off x="1411350" y="2281900"/>
              <a:ext cx="1792200" cy="5037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7" name="Google Shape;3247;p72"/>
          <p:cNvGrpSpPr/>
          <p:nvPr/>
        </p:nvGrpSpPr>
        <p:grpSpPr>
          <a:xfrm>
            <a:off x="6204850" y="2281900"/>
            <a:ext cx="1892051" cy="594122"/>
            <a:chOff x="6204850" y="2281900"/>
            <a:chExt cx="1892051" cy="594122"/>
          </a:xfrm>
        </p:grpSpPr>
        <p:sp>
          <p:nvSpPr>
            <p:cNvPr id="3248" name="Google Shape;3248;p72"/>
            <p:cNvSpPr/>
            <p:nvPr/>
          </p:nvSpPr>
          <p:spPr>
            <a:xfrm flipH="1">
              <a:off x="6304701" y="2372322"/>
              <a:ext cx="1792200" cy="503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72"/>
            <p:cNvSpPr/>
            <p:nvPr/>
          </p:nvSpPr>
          <p:spPr>
            <a:xfrm flipH="1">
              <a:off x="6204850" y="2281900"/>
              <a:ext cx="1792200" cy="5037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0" name="Google Shape;3250;p72"/>
          <p:cNvSpPr txBox="1"/>
          <p:nvPr>
            <p:ph idx="1" type="subTitle"/>
          </p:nvPr>
        </p:nvSpPr>
        <p:spPr>
          <a:xfrm>
            <a:off x="1411300" y="3015750"/>
            <a:ext cx="1892100" cy="6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251" name="Google Shape;3251;p72"/>
          <p:cNvSpPr/>
          <p:nvPr/>
        </p:nvSpPr>
        <p:spPr>
          <a:xfrm>
            <a:off x="-5075" y="0"/>
            <a:ext cx="544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72"/>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3253" name="Google Shape;3253;p72"/>
          <p:cNvSpPr txBox="1"/>
          <p:nvPr>
            <p:ph idx="2" type="subTitle"/>
          </p:nvPr>
        </p:nvSpPr>
        <p:spPr>
          <a:xfrm>
            <a:off x="1459358" y="2403100"/>
            <a:ext cx="1696200" cy="261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b="1" sz="1600">
                <a:solidFill>
                  <a:schemeClr val="lt1"/>
                </a:solidFill>
              </a:defRPr>
            </a:lvl1pPr>
            <a:lvl2pPr lvl="1" algn="ctr">
              <a:lnSpc>
                <a:spcPct val="115000"/>
              </a:lnSpc>
              <a:spcBef>
                <a:spcPts val="0"/>
              </a:spcBef>
              <a:spcAft>
                <a:spcPts val="0"/>
              </a:spcAft>
              <a:buSzPts val="1600"/>
              <a:buNone/>
              <a:defRPr b="1" sz="1600"/>
            </a:lvl2pPr>
            <a:lvl3pPr lvl="2" algn="ctr">
              <a:lnSpc>
                <a:spcPct val="115000"/>
              </a:lnSpc>
              <a:spcBef>
                <a:spcPts val="0"/>
              </a:spcBef>
              <a:spcAft>
                <a:spcPts val="0"/>
              </a:spcAft>
              <a:buSzPts val="1600"/>
              <a:buNone/>
              <a:defRPr b="1" sz="1600"/>
            </a:lvl3pPr>
            <a:lvl4pPr lvl="3" algn="ctr">
              <a:lnSpc>
                <a:spcPct val="115000"/>
              </a:lnSpc>
              <a:spcBef>
                <a:spcPts val="0"/>
              </a:spcBef>
              <a:spcAft>
                <a:spcPts val="0"/>
              </a:spcAft>
              <a:buSzPts val="1600"/>
              <a:buNone/>
              <a:defRPr b="1" sz="1600"/>
            </a:lvl4pPr>
            <a:lvl5pPr lvl="4" algn="ctr">
              <a:lnSpc>
                <a:spcPct val="115000"/>
              </a:lnSpc>
              <a:spcBef>
                <a:spcPts val="0"/>
              </a:spcBef>
              <a:spcAft>
                <a:spcPts val="0"/>
              </a:spcAft>
              <a:buSzPts val="1600"/>
              <a:buNone/>
              <a:defRPr b="1" sz="1600"/>
            </a:lvl5pPr>
            <a:lvl6pPr lvl="5" algn="ctr">
              <a:lnSpc>
                <a:spcPct val="115000"/>
              </a:lnSpc>
              <a:spcBef>
                <a:spcPts val="0"/>
              </a:spcBef>
              <a:spcAft>
                <a:spcPts val="0"/>
              </a:spcAft>
              <a:buSzPts val="1600"/>
              <a:buNone/>
              <a:defRPr b="1" sz="1600"/>
            </a:lvl6pPr>
            <a:lvl7pPr lvl="6" algn="ctr">
              <a:lnSpc>
                <a:spcPct val="115000"/>
              </a:lnSpc>
              <a:spcBef>
                <a:spcPts val="0"/>
              </a:spcBef>
              <a:spcAft>
                <a:spcPts val="0"/>
              </a:spcAft>
              <a:buSzPts val="1600"/>
              <a:buNone/>
              <a:defRPr b="1" sz="1600"/>
            </a:lvl7pPr>
            <a:lvl8pPr lvl="7" algn="ctr">
              <a:lnSpc>
                <a:spcPct val="115000"/>
              </a:lnSpc>
              <a:spcBef>
                <a:spcPts val="0"/>
              </a:spcBef>
              <a:spcAft>
                <a:spcPts val="0"/>
              </a:spcAft>
              <a:buSzPts val="1600"/>
              <a:buNone/>
              <a:defRPr b="1" sz="1600"/>
            </a:lvl8pPr>
            <a:lvl9pPr lvl="8" algn="ctr">
              <a:lnSpc>
                <a:spcPct val="115000"/>
              </a:lnSpc>
              <a:spcBef>
                <a:spcPts val="0"/>
              </a:spcBef>
              <a:spcAft>
                <a:spcPts val="0"/>
              </a:spcAft>
              <a:buSzPts val="1600"/>
              <a:buNone/>
              <a:defRPr b="1" sz="1600"/>
            </a:lvl9pPr>
          </a:lstStyle>
          <a:p/>
        </p:txBody>
      </p:sp>
      <p:sp>
        <p:nvSpPr>
          <p:cNvPr id="3254" name="Google Shape;3254;p72"/>
          <p:cNvSpPr txBox="1"/>
          <p:nvPr>
            <p:ph idx="3" type="subTitle"/>
          </p:nvPr>
        </p:nvSpPr>
        <p:spPr>
          <a:xfrm>
            <a:off x="3808000" y="3015750"/>
            <a:ext cx="1892100" cy="6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255" name="Google Shape;3255;p72"/>
          <p:cNvSpPr txBox="1"/>
          <p:nvPr>
            <p:ph idx="4" type="subTitle"/>
          </p:nvPr>
        </p:nvSpPr>
        <p:spPr>
          <a:xfrm>
            <a:off x="3856109" y="2403100"/>
            <a:ext cx="1696200" cy="261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b="1" sz="1600">
                <a:solidFill>
                  <a:schemeClr val="lt1"/>
                </a:solidFill>
              </a:defRPr>
            </a:lvl1pPr>
            <a:lvl2pPr lvl="1" algn="ctr">
              <a:lnSpc>
                <a:spcPct val="115000"/>
              </a:lnSpc>
              <a:spcBef>
                <a:spcPts val="0"/>
              </a:spcBef>
              <a:spcAft>
                <a:spcPts val="0"/>
              </a:spcAft>
              <a:buSzPts val="1600"/>
              <a:buNone/>
              <a:defRPr b="1" sz="1600"/>
            </a:lvl2pPr>
            <a:lvl3pPr lvl="2" algn="ctr">
              <a:lnSpc>
                <a:spcPct val="115000"/>
              </a:lnSpc>
              <a:spcBef>
                <a:spcPts val="0"/>
              </a:spcBef>
              <a:spcAft>
                <a:spcPts val="0"/>
              </a:spcAft>
              <a:buSzPts val="1600"/>
              <a:buNone/>
              <a:defRPr b="1" sz="1600"/>
            </a:lvl3pPr>
            <a:lvl4pPr lvl="3" algn="ctr">
              <a:lnSpc>
                <a:spcPct val="115000"/>
              </a:lnSpc>
              <a:spcBef>
                <a:spcPts val="0"/>
              </a:spcBef>
              <a:spcAft>
                <a:spcPts val="0"/>
              </a:spcAft>
              <a:buSzPts val="1600"/>
              <a:buNone/>
              <a:defRPr b="1" sz="1600"/>
            </a:lvl4pPr>
            <a:lvl5pPr lvl="4" algn="ctr">
              <a:lnSpc>
                <a:spcPct val="115000"/>
              </a:lnSpc>
              <a:spcBef>
                <a:spcPts val="0"/>
              </a:spcBef>
              <a:spcAft>
                <a:spcPts val="0"/>
              </a:spcAft>
              <a:buSzPts val="1600"/>
              <a:buNone/>
              <a:defRPr b="1" sz="1600"/>
            </a:lvl5pPr>
            <a:lvl6pPr lvl="5" algn="ctr">
              <a:lnSpc>
                <a:spcPct val="115000"/>
              </a:lnSpc>
              <a:spcBef>
                <a:spcPts val="0"/>
              </a:spcBef>
              <a:spcAft>
                <a:spcPts val="0"/>
              </a:spcAft>
              <a:buSzPts val="1600"/>
              <a:buNone/>
              <a:defRPr b="1" sz="1600"/>
            </a:lvl6pPr>
            <a:lvl7pPr lvl="6" algn="ctr">
              <a:lnSpc>
                <a:spcPct val="115000"/>
              </a:lnSpc>
              <a:spcBef>
                <a:spcPts val="0"/>
              </a:spcBef>
              <a:spcAft>
                <a:spcPts val="0"/>
              </a:spcAft>
              <a:buSzPts val="1600"/>
              <a:buNone/>
              <a:defRPr b="1" sz="1600"/>
            </a:lvl7pPr>
            <a:lvl8pPr lvl="7" algn="ctr">
              <a:lnSpc>
                <a:spcPct val="115000"/>
              </a:lnSpc>
              <a:spcBef>
                <a:spcPts val="0"/>
              </a:spcBef>
              <a:spcAft>
                <a:spcPts val="0"/>
              </a:spcAft>
              <a:buSzPts val="1600"/>
              <a:buNone/>
              <a:defRPr b="1" sz="1600"/>
            </a:lvl8pPr>
            <a:lvl9pPr lvl="8" algn="ctr">
              <a:lnSpc>
                <a:spcPct val="115000"/>
              </a:lnSpc>
              <a:spcBef>
                <a:spcPts val="0"/>
              </a:spcBef>
              <a:spcAft>
                <a:spcPts val="0"/>
              </a:spcAft>
              <a:buSzPts val="1600"/>
              <a:buNone/>
              <a:defRPr b="1" sz="1600"/>
            </a:lvl9pPr>
          </a:lstStyle>
          <a:p/>
        </p:txBody>
      </p:sp>
      <p:sp>
        <p:nvSpPr>
          <p:cNvPr id="3256" name="Google Shape;3256;p72"/>
          <p:cNvSpPr txBox="1"/>
          <p:nvPr>
            <p:ph idx="5" type="subTitle"/>
          </p:nvPr>
        </p:nvSpPr>
        <p:spPr>
          <a:xfrm>
            <a:off x="6204700" y="3015750"/>
            <a:ext cx="1892100" cy="6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257" name="Google Shape;3257;p72"/>
          <p:cNvSpPr txBox="1"/>
          <p:nvPr>
            <p:ph idx="6" type="subTitle"/>
          </p:nvPr>
        </p:nvSpPr>
        <p:spPr>
          <a:xfrm>
            <a:off x="6252859" y="2403100"/>
            <a:ext cx="1696200" cy="261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b="1" sz="1600">
                <a:solidFill>
                  <a:schemeClr val="lt1"/>
                </a:solidFill>
              </a:defRPr>
            </a:lvl1pPr>
            <a:lvl2pPr lvl="1" algn="ctr">
              <a:lnSpc>
                <a:spcPct val="115000"/>
              </a:lnSpc>
              <a:spcBef>
                <a:spcPts val="0"/>
              </a:spcBef>
              <a:spcAft>
                <a:spcPts val="0"/>
              </a:spcAft>
              <a:buSzPts val="1600"/>
              <a:buNone/>
              <a:defRPr b="1" sz="1600"/>
            </a:lvl2pPr>
            <a:lvl3pPr lvl="2" algn="ctr">
              <a:lnSpc>
                <a:spcPct val="115000"/>
              </a:lnSpc>
              <a:spcBef>
                <a:spcPts val="0"/>
              </a:spcBef>
              <a:spcAft>
                <a:spcPts val="0"/>
              </a:spcAft>
              <a:buSzPts val="1600"/>
              <a:buNone/>
              <a:defRPr b="1" sz="1600"/>
            </a:lvl3pPr>
            <a:lvl4pPr lvl="3" algn="ctr">
              <a:lnSpc>
                <a:spcPct val="115000"/>
              </a:lnSpc>
              <a:spcBef>
                <a:spcPts val="0"/>
              </a:spcBef>
              <a:spcAft>
                <a:spcPts val="0"/>
              </a:spcAft>
              <a:buSzPts val="1600"/>
              <a:buNone/>
              <a:defRPr b="1" sz="1600"/>
            </a:lvl4pPr>
            <a:lvl5pPr lvl="4" algn="ctr">
              <a:lnSpc>
                <a:spcPct val="115000"/>
              </a:lnSpc>
              <a:spcBef>
                <a:spcPts val="0"/>
              </a:spcBef>
              <a:spcAft>
                <a:spcPts val="0"/>
              </a:spcAft>
              <a:buSzPts val="1600"/>
              <a:buNone/>
              <a:defRPr b="1" sz="1600"/>
            </a:lvl5pPr>
            <a:lvl6pPr lvl="5" algn="ctr">
              <a:lnSpc>
                <a:spcPct val="115000"/>
              </a:lnSpc>
              <a:spcBef>
                <a:spcPts val="0"/>
              </a:spcBef>
              <a:spcAft>
                <a:spcPts val="0"/>
              </a:spcAft>
              <a:buSzPts val="1600"/>
              <a:buNone/>
              <a:defRPr b="1" sz="1600"/>
            </a:lvl6pPr>
            <a:lvl7pPr lvl="6" algn="ctr">
              <a:lnSpc>
                <a:spcPct val="115000"/>
              </a:lnSpc>
              <a:spcBef>
                <a:spcPts val="0"/>
              </a:spcBef>
              <a:spcAft>
                <a:spcPts val="0"/>
              </a:spcAft>
              <a:buSzPts val="1600"/>
              <a:buNone/>
              <a:defRPr b="1" sz="1600"/>
            </a:lvl7pPr>
            <a:lvl8pPr lvl="7" algn="ctr">
              <a:lnSpc>
                <a:spcPct val="115000"/>
              </a:lnSpc>
              <a:spcBef>
                <a:spcPts val="0"/>
              </a:spcBef>
              <a:spcAft>
                <a:spcPts val="0"/>
              </a:spcAft>
              <a:buSzPts val="1600"/>
              <a:buNone/>
              <a:defRPr b="1" sz="1600"/>
            </a:lvl8pPr>
            <a:lvl9pPr lvl="8" algn="ctr">
              <a:lnSpc>
                <a:spcPct val="115000"/>
              </a:lnSpc>
              <a:spcBef>
                <a:spcPts val="0"/>
              </a:spcBef>
              <a:spcAft>
                <a:spcPts val="0"/>
              </a:spcAft>
              <a:buSzPts val="1600"/>
              <a:buNone/>
              <a:defRPr b="1" sz="1600"/>
            </a:lvl9pPr>
          </a:lstStyle>
          <a:p/>
        </p:txBody>
      </p:sp>
    </p:spTree>
  </p:cSld>
  <p:clrMapOvr>
    <a:masterClrMapping/>
  </p:clrMapOvr>
  <p:extLst>
    <p:ext uri="{DCECCB84-F9BA-43D5-87BE-67443E8EF086}">
      <p15:sldGuideLst>
        <p15:guide id="1" orient="horz" pos="1618">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p:cSld name="TITLE_1_1_1_1_1">
    <p:bg>
      <p:bgPr>
        <a:solidFill>
          <a:schemeClr val="lt1"/>
        </a:solidFill>
      </p:bgPr>
    </p:bg>
    <p:spTree>
      <p:nvGrpSpPr>
        <p:cNvPr id="3258" name="Shape 3258"/>
        <p:cNvGrpSpPr/>
        <p:nvPr/>
      </p:nvGrpSpPr>
      <p:grpSpPr>
        <a:xfrm>
          <a:off x="0" y="0"/>
          <a:ext cx="0" cy="0"/>
          <a:chOff x="0" y="0"/>
          <a:chExt cx="0" cy="0"/>
        </a:xfrm>
      </p:grpSpPr>
      <p:grpSp>
        <p:nvGrpSpPr>
          <p:cNvPr id="3259" name="Google Shape;3259;p73"/>
          <p:cNvGrpSpPr/>
          <p:nvPr/>
        </p:nvGrpSpPr>
        <p:grpSpPr>
          <a:xfrm>
            <a:off x="7472146" y="2777442"/>
            <a:ext cx="1671850" cy="2366049"/>
            <a:chOff x="93327" y="75513"/>
            <a:chExt cx="2511793" cy="3554762"/>
          </a:xfrm>
        </p:grpSpPr>
        <p:sp>
          <p:nvSpPr>
            <p:cNvPr id="3260" name="Google Shape;3260;p73"/>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73"/>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73"/>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73"/>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73"/>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73"/>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73"/>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73"/>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73"/>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73"/>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73"/>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73"/>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73"/>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73"/>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73"/>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73"/>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73"/>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73"/>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73"/>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73"/>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73"/>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73"/>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73"/>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73"/>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73"/>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73"/>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73"/>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73"/>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73"/>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73"/>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73"/>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73"/>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73"/>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73"/>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73"/>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73"/>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73"/>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73"/>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73"/>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73"/>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73"/>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73"/>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73"/>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73"/>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73"/>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73"/>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73"/>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73"/>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73"/>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73"/>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73"/>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73"/>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73"/>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73"/>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73"/>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73"/>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73"/>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73"/>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73"/>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73"/>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73"/>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73"/>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73"/>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73"/>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73"/>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73"/>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73"/>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73"/>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73"/>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73"/>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73"/>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73"/>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73"/>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73"/>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73"/>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73"/>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73"/>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73"/>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73"/>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73"/>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73"/>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73"/>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73"/>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73"/>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73"/>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73"/>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73"/>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73"/>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73"/>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73"/>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73"/>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73"/>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73"/>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p73"/>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73"/>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73"/>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73"/>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73"/>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73"/>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73"/>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73"/>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73"/>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73"/>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73"/>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73"/>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73"/>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73"/>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73"/>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73"/>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73"/>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73"/>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73"/>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73"/>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73"/>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73"/>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73"/>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73"/>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73"/>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73"/>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73"/>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73"/>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73"/>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73"/>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73"/>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73"/>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73"/>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73"/>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73"/>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73"/>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73"/>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73"/>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73"/>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2" name="Google Shape;3392;p73"/>
          <p:cNvGrpSpPr/>
          <p:nvPr/>
        </p:nvGrpSpPr>
        <p:grpSpPr>
          <a:xfrm>
            <a:off x="960014" y="708150"/>
            <a:ext cx="7755978" cy="3869400"/>
            <a:chOff x="1193300" y="708150"/>
            <a:chExt cx="7411350" cy="3869400"/>
          </a:xfrm>
        </p:grpSpPr>
        <p:sp>
          <p:nvSpPr>
            <p:cNvPr id="3393" name="Google Shape;3393;p73"/>
            <p:cNvSpPr/>
            <p:nvPr/>
          </p:nvSpPr>
          <p:spPr>
            <a:xfrm>
              <a:off x="1345550" y="860550"/>
              <a:ext cx="7259100" cy="3717000"/>
            </a:xfrm>
            <a:prstGeom prst="rect">
              <a:avLst/>
            </a:prstGeom>
            <a:solidFill>
              <a:srgbClr val="F95A61"/>
            </a:solidFill>
            <a:ln cap="flat" cmpd="sng" w="38100">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73"/>
            <p:cNvSpPr/>
            <p:nvPr/>
          </p:nvSpPr>
          <p:spPr>
            <a:xfrm>
              <a:off x="1193300" y="708150"/>
              <a:ext cx="7259100" cy="3717000"/>
            </a:xfrm>
            <a:prstGeom prst="rect">
              <a:avLst/>
            </a:prstGeom>
            <a:solidFill>
              <a:schemeClr val="lt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95" name="Google Shape;3395;p73"/>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73"/>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subtitle">
  <p:cSld name="TITLE_1_1_1_1_1_1_1_1_1_1_1">
    <p:spTree>
      <p:nvGrpSpPr>
        <p:cNvPr id="3397" name="Shape 3397"/>
        <p:cNvGrpSpPr/>
        <p:nvPr/>
      </p:nvGrpSpPr>
      <p:grpSpPr>
        <a:xfrm>
          <a:off x="0" y="0"/>
          <a:ext cx="0" cy="0"/>
          <a:chOff x="0" y="0"/>
          <a:chExt cx="0" cy="0"/>
        </a:xfrm>
      </p:grpSpPr>
      <p:sp>
        <p:nvSpPr>
          <p:cNvPr id="3398" name="Google Shape;3398;p74"/>
          <p:cNvSpPr/>
          <p:nvPr/>
        </p:nvSpPr>
        <p:spPr>
          <a:xfrm>
            <a:off x="686675" y="865625"/>
            <a:ext cx="5476500" cy="998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99" name="Google Shape;3399;p74"/>
          <p:cNvGrpSpPr/>
          <p:nvPr/>
        </p:nvGrpSpPr>
        <p:grpSpPr>
          <a:xfrm>
            <a:off x="7472146" y="2797492"/>
            <a:ext cx="1671850" cy="2366049"/>
            <a:chOff x="93327" y="75513"/>
            <a:chExt cx="2511793" cy="3554762"/>
          </a:xfrm>
        </p:grpSpPr>
        <p:sp>
          <p:nvSpPr>
            <p:cNvPr id="3400" name="Google Shape;3400;p74"/>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74"/>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74"/>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74"/>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74"/>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74"/>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74"/>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74"/>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74"/>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74"/>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74"/>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74"/>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74"/>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74"/>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74"/>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74"/>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74"/>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74"/>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74"/>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74"/>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74"/>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74"/>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74"/>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74"/>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74"/>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74"/>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74"/>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74"/>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74"/>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74"/>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74"/>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74"/>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74"/>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74"/>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74"/>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74"/>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74"/>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74"/>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74"/>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74"/>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74"/>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74"/>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74"/>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74"/>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74"/>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74"/>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74"/>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74"/>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74"/>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74"/>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74"/>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74"/>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74"/>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74"/>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74"/>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74"/>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74"/>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74"/>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74"/>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74"/>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74"/>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74"/>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74"/>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74"/>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74"/>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74"/>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74"/>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74"/>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74"/>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74"/>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74"/>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74"/>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74"/>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74"/>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74"/>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74"/>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74"/>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74"/>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74"/>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74"/>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74"/>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74"/>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74"/>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74"/>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74"/>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74"/>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74"/>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74"/>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74"/>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74"/>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74"/>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74"/>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74"/>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74"/>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74"/>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74"/>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74"/>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74"/>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74"/>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74"/>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74"/>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74"/>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74"/>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74"/>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74"/>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74"/>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74"/>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74"/>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74"/>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74"/>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74"/>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74"/>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74"/>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74"/>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74"/>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74"/>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74"/>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74"/>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74"/>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74"/>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74"/>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74"/>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74"/>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74"/>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74"/>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74"/>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74"/>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74"/>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74"/>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74"/>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74"/>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74"/>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2" name="Google Shape;3532;p74"/>
          <p:cNvSpPr/>
          <p:nvPr/>
        </p:nvSpPr>
        <p:spPr>
          <a:xfrm>
            <a:off x="534275" y="713225"/>
            <a:ext cx="5476500" cy="9981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74"/>
          <p:cNvSpPr txBox="1"/>
          <p:nvPr>
            <p:ph type="title"/>
          </p:nvPr>
        </p:nvSpPr>
        <p:spPr>
          <a:xfrm>
            <a:off x="1219413" y="803800"/>
            <a:ext cx="3045600" cy="79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b="1" sz="5500"/>
            </a:lvl1pPr>
            <a:lvl2pPr lvl="1" algn="ctr">
              <a:lnSpc>
                <a:spcPct val="100000"/>
              </a:lnSpc>
              <a:spcBef>
                <a:spcPts val="0"/>
              </a:spcBef>
              <a:spcAft>
                <a:spcPts val="0"/>
              </a:spcAft>
              <a:buSzPts val="7200"/>
              <a:buNone/>
              <a:defRPr b="1" sz="7200"/>
            </a:lvl2pPr>
            <a:lvl3pPr lvl="2" algn="ctr">
              <a:lnSpc>
                <a:spcPct val="100000"/>
              </a:lnSpc>
              <a:spcBef>
                <a:spcPts val="0"/>
              </a:spcBef>
              <a:spcAft>
                <a:spcPts val="0"/>
              </a:spcAft>
              <a:buSzPts val="7200"/>
              <a:buNone/>
              <a:defRPr b="1" sz="7200"/>
            </a:lvl3pPr>
            <a:lvl4pPr lvl="3" algn="ctr">
              <a:lnSpc>
                <a:spcPct val="100000"/>
              </a:lnSpc>
              <a:spcBef>
                <a:spcPts val="0"/>
              </a:spcBef>
              <a:spcAft>
                <a:spcPts val="0"/>
              </a:spcAft>
              <a:buSzPts val="7200"/>
              <a:buNone/>
              <a:defRPr b="1" sz="7200"/>
            </a:lvl4pPr>
            <a:lvl5pPr lvl="4" algn="ctr">
              <a:lnSpc>
                <a:spcPct val="100000"/>
              </a:lnSpc>
              <a:spcBef>
                <a:spcPts val="0"/>
              </a:spcBef>
              <a:spcAft>
                <a:spcPts val="0"/>
              </a:spcAft>
              <a:buSzPts val="7200"/>
              <a:buNone/>
              <a:defRPr b="1" sz="7200"/>
            </a:lvl5pPr>
            <a:lvl6pPr lvl="5" algn="ctr">
              <a:lnSpc>
                <a:spcPct val="100000"/>
              </a:lnSpc>
              <a:spcBef>
                <a:spcPts val="0"/>
              </a:spcBef>
              <a:spcAft>
                <a:spcPts val="0"/>
              </a:spcAft>
              <a:buSzPts val="7200"/>
              <a:buNone/>
              <a:defRPr b="1" sz="7200"/>
            </a:lvl6pPr>
            <a:lvl7pPr lvl="6" algn="ctr">
              <a:lnSpc>
                <a:spcPct val="100000"/>
              </a:lnSpc>
              <a:spcBef>
                <a:spcPts val="0"/>
              </a:spcBef>
              <a:spcAft>
                <a:spcPts val="0"/>
              </a:spcAft>
              <a:buSzPts val="7200"/>
              <a:buNone/>
              <a:defRPr b="1" sz="7200"/>
            </a:lvl7pPr>
            <a:lvl8pPr lvl="7" algn="ctr">
              <a:lnSpc>
                <a:spcPct val="100000"/>
              </a:lnSpc>
              <a:spcBef>
                <a:spcPts val="0"/>
              </a:spcBef>
              <a:spcAft>
                <a:spcPts val="0"/>
              </a:spcAft>
              <a:buSzPts val="7200"/>
              <a:buNone/>
              <a:defRPr b="1" sz="7200"/>
            </a:lvl8pPr>
            <a:lvl9pPr lvl="8" algn="ctr">
              <a:lnSpc>
                <a:spcPct val="100000"/>
              </a:lnSpc>
              <a:spcBef>
                <a:spcPts val="0"/>
              </a:spcBef>
              <a:spcAft>
                <a:spcPts val="0"/>
              </a:spcAft>
              <a:buSzPts val="7200"/>
              <a:buNone/>
              <a:defRPr b="1" sz="7200"/>
            </a:lvl9pPr>
          </a:lstStyle>
          <a:p/>
        </p:txBody>
      </p:sp>
      <p:sp>
        <p:nvSpPr>
          <p:cNvPr id="3534" name="Google Shape;3534;p74"/>
          <p:cNvSpPr/>
          <p:nvPr/>
        </p:nvSpPr>
        <p:spPr>
          <a:xfrm>
            <a:off x="-5075" y="0"/>
            <a:ext cx="544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74"/>
          <p:cNvSpPr txBox="1"/>
          <p:nvPr>
            <p:ph idx="2"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3536" name="Google Shape;3536;p74"/>
          <p:cNvSpPr/>
          <p:nvPr/>
        </p:nvSpPr>
        <p:spPr>
          <a:xfrm>
            <a:off x="686675" y="2145275"/>
            <a:ext cx="5476500" cy="998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74"/>
          <p:cNvSpPr/>
          <p:nvPr/>
        </p:nvSpPr>
        <p:spPr>
          <a:xfrm>
            <a:off x="534275" y="1992875"/>
            <a:ext cx="5476500" cy="9981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74"/>
          <p:cNvSpPr txBox="1"/>
          <p:nvPr>
            <p:ph idx="3" type="title"/>
          </p:nvPr>
        </p:nvSpPr>
        <p:spPr>
          <a:xfrm>
            <a:off x="1219413" y="2083450"/>
            <a:ext cx="3045600" cy="79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b="1" sz="5500"/>
            </a:lvl1pPr>
            <a:lvl2pPr lvl="1" algn="ctr">
              <a:lnSpc>
                <a:spcPct val="100000"/>
              </a:lnSpc>
              <a:spcBef>
                <a:spcPts val="0"/>
              </a:spcBef>
              <a:spcAft>
                <a:spcPts val="0"/>
              </a:spcAft>
              <a:buSzPts val="7200"/>
              <a:buNone/>
              <a:defRPr b="1" sz="7200"/>
            </a:lvl2pPr>
            <a:lvl3pPr lvl="2" algn="ctr">
              <a:lnSpc>
                <a:spcPct val="100000"/>
              </a:lnSpc>
              <a:spcBef>
                <a:spcPts val="0"/>
              </a:spcBef>
              <a:spcAft>
                <a:spcPts val="0"/>
              </a:spcAft>
              <a:buSzPts val="7200"/>
              <a:buNone/>
              <a:defRPr b="1" sz="7200"/>
            </a:lvl3pPr>
            <a:lvl4pPr lvl="3" algn="ctr">
              <a:lnSpc>
                <a:spcPct val="100000"/>
              </a:lnSpc>
              <a:spcBef>
                <a:spcPts val="0"/>
              </a:spcBef>
              <a:spcAft>
                <a:spcPts val="0"/>
              </a:spcAft>
              <a:buSzPts val="7200"/>
              <a:buNone/>
              <a:defRPr b="1" sz="7200"/>
            </a:lvl4pPr>
            <a:lvl5pPr lvl="4" algn="ctr">
              <a:lnSpc>
                <a:spcPct val="100000"/>
              </a:lnSpc>
              <a:spcBef>
                <a:spcPts val="0"/>
              </a:spcBef>
              <a:spcAft>
                <a:spcPts val="0"/>
              </a:spcAft>
              <a:buSzPts val="7200"/>
              <a:buNone/>
              <a:defRPr b="1" sz="7200"/>
            </a:lvl5pPr>
            <a:lvl6pPr lvl="5" algn="ctr">
              <a:lnSpc>
                <a:spcPct val="100000"/>
              </a:lnSpc>
              <a:spcBef>
                <a:spcPts val="0"/>
              </a:spcBef>
              <a:spcAft>
                <a:spcPts val="0"/>
              </a:spcAft>
              <a:buSzPts val="7200"/>
              <a:buNone/>
              <a:defRPr b="1" sz="7200"/>
            </a:lvl6pPr>
            <a:lvl7pPr lvl="6" algn="ctr">
              <a:lnSpc>
                <a:spcPct val="100000"/>
              </a:lnSpc>
              <a:spcBef>
                <a:spcPts val="0"/>
              </a:spcBef>
              <a:spcAft>
                <a:spcPts val="0"/>
              </a:spcAft>
              <a:buSzPts val="7200"/>
              <a:buNone/>
              <a:defRPr b="1" sz="7200"/>
            </a:lvl7pPr>
            <a:lvl8pPr lvl="7" algn="ctr">
              <a:lnSpc>
                <a:spcPct val="100000"/>
              </a:lnSpc>
              <a:spcBef>
                <a:spcPts val="0"/>
              </a:spcBef>
              <a:spcAft>
                <a:spcPts val="0"/>
              </a:spcAft>
              <a:buSzPts val="7200"/>
              <a:buNone/>
              <a:defRPr b="1" sz="7200"/>
            </a:lvl8pPr>
            <a:lvl9pPr lvl="8" algn="ctr">
              <a:lnSpc>
                <a:spcPct val="100000"/>
              </a:lnSpc>
              <a:spcBef>
                <a:spcPts val="0"/>
              </a:spcBef>
              <a:spcAft>
                <a:spcPts val="0"/>
              </a:spcAft>
              <a:buSzPts val="7200"/>
              <a:buNone/>
              <a:defRPr b="1" sz="7200"/>
            </a:lvl9pPr>
          </a:lstStyle>
          <a:p/>
        </p:txBody>
      </p:sp>
      <p:sp>
        <p:nvSpPr>
          <p:cNvPr id="3539" name="Google Shape;3539;p74"/>
          <p:cNvSpPr/>
          <p:nvPr/>
        </p:nvSpPr>
        <p:spPr>
          <a:xfrm>
            <a:off x="686675" y="3424925"/>
            <a:ext cx="5476500" cy="998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74"/>
          <p:cNvSpPr/>
          <p:nvPr/>
        </p:nvSpPr>
        <p:spPr>
          <a:xfrm>
            <a:off x="534275" y="3272525"/>
            <a:ext cx="5476500" cy="9981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74"/>
          <p:cNvSpPr txBox="1"/>
          <p:nvPr>
            <p:ph idx="4" type="title"/>
          </p:nvPr>
        </p:nvSpPr>
        <p:spPr>
          <a:xfrm>
            <a:off x="1219413" y="3363100"/>
            <a:ext cx="3045600" cy="79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b="1" sz="5500"/>
            </a:lvl1pPr>
            <a:lvl2pPr lvl="1" algn="ctr">
              <a:lnSpc>
                <a:spcPct val="100000"/>
              </a:lnSpc>
              <a:spcBef>
                <a:spcPts val="0"/>
              </a:spcBef>
              <a:spcAft>
                <a:spcPts val="0"/>
              </a:spcAft>
              <a:buSzPts val="7200"/>
              <a:buNone/>
              <a:defRPr b="1" sz="7200"/>
            </a:lvl2pPr>
            <a:lvl3pPr lvl="2" algn="ctr">
              <a:lnSpc>
                <a:spcPct val="100000"/>
              </a:lnSpc>
              <a:spcBef>
                <a:spcPts val="0"/>
              </a:spcBef>
              <a:spcAft>
                <a:spcPts val="0"/>
              </a:spcAft>
              <a:buSzPts val="7200"/>
              <a:buNone/>
              <a:defRPr b="1" sz="7200"/>
            </a:lvl3pPr>
            <a:lvl4pPr lvl="3" algn="ctr">
              <a:lnSpc>
                <a:spcPct val="100000"/>
              </a:lnSpc>
              <a:spcBef>
                <a:spcPts val="0"/>
              </a:spcBef>
              <a:spcAft>
                <a:spcPts val="0"/>
              </a:spcAft>
              <a:buSzPts val="7200"/>
              <a:buNone/>
              <a:defRPr b="1" sz="7200"/>
            </a:lvl4pPr>
            <a:lvl5pPr lvl="4" algn="ctr">
              <a:lnSpc>
                <a:spcPct val="100000"/>
              </a:lnSpc>
              <a:spcBef>
                <a:spcPts val="0"/>
              </a:spcBef>
              <a:spcAft>
                <a:spcPts val="0"/>
              </a:spcAft>
              <a:buSzPts val="7200"/>
              <a:buNone/>
              <a:defRPr b="1" sz="7200"/>
            </a:lvl5pPr>
            <a:lvl6pPr lvl="5" algn="ctr">
              <a:lnSpc>
                <a:spcPct val="100000"/>
              </a:lnSpc>
              <a:spcBef>
                <a:spcPts val="0"/>
              </a:spcBef>
              <a:spcAft>
                <a:spcPts val="0"/>
              </a:spcAft>
              <a:buSzPts val="7200"/>
              <a:buNone/>
              <a:defRPr b="1" sz="7200"/>
            </a:lvl6pPr>
            <a:lvl7pPr lvl="6" algn="ctr">
              <a:lnSpc>
                <a:spcPct val="100000"/>
              </a:lnSpc>
              <a:spcBef>
                <a:spcPts val="0"/>
              </a:spcBef>
              <a:spcAft>
                <a:spcPts val="0"/>
              </a:spcAft>
              <a:buSzPts val="7200"/>
              <a:buNone/>
              <a:defRPr b="1" sz="7200"/>
            </a:lvl7pPr>
            <a:lvl8pPr lvl="7" algn="ctr">
              <a:lnSpc>
                <a:spcPct val="100000"/>
              </a:lnSpc>
              <a:spcBef>
                <a:spcPts val="0"/>
              </a:spcBef>
              <a:spcAft>
                <a:spcPts val="0"/>
              </a:spcAft>
              <a:buSzPts val="7200"/>
              <a:buNone/>
              <a:defRPr b="1" sz="7200"/>
            </a:lvl8pPr>
            <a:lvl9pPr lvl="8" algn="ctr">
              <a:lnSpc>
                <a:spcPct val="100000"/>
              </a:lnSpc>
              <a:spcBef>
                <a:spcPts val="0"/>
              </a:spcBef>
              <a:spcAft>
                <a:spcPts val="0"/>
              </a:spcAft>
              <a:buSzPts val="7200"/>
              <a:buNone/>
              <a:defRPr b="1" sz="7200"/>
            </a:lvl9pPr>
          </a:lstStyle>
          <a:p/>
        </p:txBody>
      </p:sp>
      <p:sp>
        <p:nvSpPr>
          <p:cNvPr id="3542" name="Google Shape;3542;p74"/>
          <p:cNvSpPr txBox="1"/>
          <p:nvPr>
            <p:ph idx="1" type="subTitle"/>
          </p:nvPr>
        </p:nvSpPr>
        <p:spPr>
          <a:xfrm>
            <a:off x="4408325" y="1245504"/>
            <a:ext cx="1417800" cy="287400"/>
          </a:xfrm>
          <a:prstGeom prst="rect">
            <a:avLst/>
          </a:prstGeom>
          <a:noFill/>
          <a:ln>
            <a:noFill/>
          </a:ln>
        </p:spPr>
        <p:txBody>
          <a:bodyPr anchorCtr="0" anchor="ctr" bIns="228600" lIns="228600" spcFirstLastPara="1" rIns="228600" wrap="square" tIns="228600">
            <a:noAutofit/>
          </a:bodyPr>
          <a:lstStyle>
            <a:lvl1pPr lvl="0" algn="ctr">
              <a:lnSpc>
                <a:spcPct val="115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543" name="Google Shape;3543;p74"/>
          <p:cNvSpPr txBox="1"/>
          <p:nvPr>
            <p:ph idx="5" type="subTitle"/>
          </p:nvPr>
        </p:nvSpPr>
        <p:spPr>
          <a:xfrm>
            <a:off x="4408325" y="2543254"/>
            <a:ext cx="1417800" cy="287400"/>
          </a:xfrm>
          <a:prstGeom prst="rect">
            <a:avLst/>
          </a:prstGeom>
          <a:noFill/>
          <a:ln>
            <a:noFill/>
          </a:ln>
        </p:spPr>
        <p:txBody>
          <a:bodyPr anchorCtr="0" anchor="ctr" bIns="228600" lIns="228600" spcFirstLastPara="1" rIns="228600" wrap="square" tIns="228600">
            <a:noAutofit/>
          </a:bodyPr>
          <a:lstStyle>
            <a:lvl1pPr lvl="0" algn="ctr">
              <a:lnSpc>
                <a:spcPct val="115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544" name="Google Shape;3544;p74"/>
          <p:cNvSpPr txBox="1"/>
          <p:nvPr>
            <p:ph idx="6" type="subTitle"/>
          </p:nvPr>
        </p:nvSpPr>
        <p:spPr>
          <a:xfrm>
            <a:off x="4408325" y="3805754"/>
            <a:ext cx="1417800" cy="287400"/>
          </a:xfrm>
          <a:prstGeom prst="rect">
            <a:avLst/>
          </a:prstGeom>
          <a:noFill/>
          <a:ln>
            <a:noFill/>
          </a:ln>
        </p:spPr>
        <p:txBody>
          <a:bodyPr anchorCtr="0" anchor="ctr" bIns="228600" lIns="228600" spcFirstLastPara="1" rIns="228600" wrap="square" tIns="228600">
            <a:noAutofit/>
          </a:bodyPr>
          <a:lstStyle>
            <a:lvl1pPr lvl="0" algn="ctr">
              <a:lnSpc>
                <a:spcPct val="115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extLst>
    <p:ext uri="{DCECCB84-F9BA-43D5-87BE-67443E8EF086}">
      <p15:sldGuideLst>
        <p15:guide id="1" orient="horz" pos="1618">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TITLE_1_1_1_1_1_1_1_1_1_1_1_1">
    <p:bg>
      <p:bgPr>
        <a:solidFill>
          <a:schemeClr val="lt1"/>
        </a:solidFill>
      </p:bgPr>
    </p:bg>
    <p:spTree>
      <p:nvGrpSpPr>
        <p:cNvPr id="3545" name="Shape 3545"/>
        <p:cNvGrpSpPr/>
        <p:nvPr/>
      </p:nvGrpSpPr>
      <p:grpSpPr>
        <a:xfrm>
          <a:off x="0" y="0"/>
          <a:ext cx="0" cy="0"/>
          <a:chOff x="0" y="0"/>
          <a:chExt cx="0" cy="0"/>
        </a:xfrm>
      </p:grpSpPr>
      <p:grpSp>
        <p:nvGrpSpPr>
          <p:cNvPr id="3546" name="Google Shape;3546;p75"/>
          <p:cNvGrpSpPr/>
          <p:nvPr/>
        </p:nvGrpSpPr>
        <p:grpSpPr>
          <a:xfrm>
            <a:off x="7472146" y="-8"/>
            <a:ext cx="1671850" cy="2366049"/>
            <a:chOff x="93327" y="75513"/>
            <a:chExt cx="2511793" cy="3554762"/>
          </a:xfrm>
        </p:grpSpPr>
        <p:sp>
          <p:nvSpPr>
            <p:cNvPr id="3547" name="Google Shape;3547;p75"/>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75"/>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75"/>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75"/>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75"/>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75"/>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75"/>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75"/>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75"/>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75"/>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75"/>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75"/>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75"/>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75"/>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75"/>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75"/>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75"/>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75"/>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75"/>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75"/>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75"/>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75"/>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75"/>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75"/>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75"/>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75"/>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75"/>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75"/>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75"/>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75"/>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75"/>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75"/>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75"/>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75"/>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75"/>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75"/>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75"/>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75"/>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75"/>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75"/>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75"/>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75"/>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75"/>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75"/>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75"/>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75"/>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75"/>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75"/>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75"/>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75"/>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75"/>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75"/>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75"/>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75"/>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75"/>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75"/>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75"/>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75"/>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75"/>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75"/>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75"/>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75"/>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75"/>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75"/>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75"/>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75"/>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75"/>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75"/>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75"/>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75"/>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75"/>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75"/>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75"/>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75"/>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75"/>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75"/>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75"/>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75"/>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75"/>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75"/>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75"/>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75"/>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75"/>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75"/>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75"/>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75"/>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75"/>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75"/>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75"/>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75"/>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75"/>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75"/>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75"/>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75"/>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75"/>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75"/>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75"/>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75"/>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75"/>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75"/>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75"/>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75"/>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75"/>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75"/>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75"/>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75"/>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75"/>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75"/>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75"/>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75"/>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75"/>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75"/>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75"/>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75"/>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75"/>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75"/>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75"/>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75"/>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75"/>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75"/>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75"/>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75"/>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75"/>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75"/>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75"/>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75"/>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75"/>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75"/>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75"/>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75"/>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75"/>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75"/>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9" name="Google Shape;3679;p75"/>
          <p:cNvSpPr/>
          <p:nvPr/>
        </p:nvSpPr>
        <p:spPr>
          <a:xfrm>
            <a:off x="1453150" y="3273175"/>
            <a:ext cx="2580300" cy="1233300"/>
          </a:xfrm>
          <a:prstGeom prst="rect">
            <a:avLst/>
          </a:pr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75"/>
          <p:cNvSpPr/>
          <p:nvPr/>
        </p:nvSpPr>
        <p:spPr>
          <a:xfrm>
            <a:off x="5795250" y="3273175"/>
            <a:ext cx="2580300" cy="1233300"/>
          </a:xfrm>
          <a:prstGeom prst="rect">
            <a:avLst/>
          </a:pr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75"/>
          <p:cNvSpPr/>
          <p:nvPr/>
        </p:nvSpPr>
        <p:spPr>
          <a:xfrm>
            <a:off x="5795250" y="789425"/>
            <a:ext cx="2580300" cy="1233300"/>
          </a:xfrm>
          <a:prstGeom prst="rect">
            <a:avLst/>
          </a:pr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75"/>
          <p:cNvSpPr/>
          <p:nvPr/>
        </p:nvSpPr>
        <p:spPr>
          <a:xfrm>
            <a:off x="5642747" y="637025"/>
            <a:ext cx="2580300" cy="1233300"/>
          </a:xfrm>
          <a:prstGeom prst="rect">
            <a:avLst/>
          </a:prstGeom>
          <a:solidFill>
            <a:schemeClr val="lt1"/>
          </a:solidFill>
          <a:ln cap="flat" cmpd="sng" w="28575">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75"/>
          <p:cNvSpPr/>
          <p:nvPr/>
        </p:nvSpPr>
        <p:spPr>
          <a:xfrm>
            <a:off x="1300747" y="3120775"/>
            <a:ext cx="2580300" cy="1233300"/>
          </a:xfrm>
          <a:prstGeom prst="rect">
            <a:avLst/>
          </a:prstGeom>
          <a:solidFill>
            <a:schemeClr val="lt1"/>
          </a:solidFill>
          <a:ln cap="flat" cmpd="sng" w="28575">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75"/>
          <p:cNvSpPr/>
          <p:nvPr/>
        </p:nvSpPr>
        <p:spPr>
          <a:xfrm>
            <a:off x="5642847" y="3120775"/>
            <a:ext cx="2580300" cy="1233300"/>
          </a:xfrm>
          <a:prstGeom prst="rect">
            <a:avLst/>
          </a:prstGeom>
          <a:solidFill>
            <a:schemeClr val="lt1"/>
          </a:solidFill>
          <a:ln cap="flat" cmpd="sng" w="28575">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75"/>
          <p:cNvSpPr/>
          <p:nvPr/>
        </p:nvSpPr>
        <p:spPr>
          <a:xfrm>
            <a:off x="1453150" y="789425"/>
            <a:ext cx="2580300" cy="1233300"/>
          </a:xfrm>
          <a:prstGeom prst="rect">
            <a:avLst/>
          </a:pr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75"/>
          <p:cNvSpPr/>
          <p:nvPr/>
        </p:nvSpPr>
        <p:spPr>
          <a:xfrm>
            <a:off x="1300747" y="637025"/>
            <a:ext cx="2580300" cy="1233300"/>
          </a:xfrm>
          <a:prstGeom prst="rect">
            <a:avLst/>
          </a:prstGeom>
          <a:solidFill>
            <a:schemeClr val="lt1"/>
          </a:solidFill>
          <a:ln cap="flat" cmpd="sng" w="28575">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75"/>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75"/>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3689" name="Google Shape;3689;p75"/>
          <p:cNvSpPr txBox="1"/>
          <p:nvPr>
            <p:ph idx="1" type="subTitle"/>
          </p:nvPr>
        </p:nvSpPr>
        <p:spPr>
          <a:xfrm>
            <a:off x="1721497" y="794500"/>
            <a:ext cx="1738800" cy="261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b="1" sz="1600"/>
            </a:lvl1pPr>
            <a:lvl2pPr lvl="1" algn="ctr">
              <a:lnSpc>
                <a:spcPct val="115000"/>
              </a:lnSpc>
              <a:spcBef>
                <a:spcPts val="0"/>
              </a:spcBef>
              <a:spcAft>
                <a:spcPts val="0"/>
              </a:spcAft>
              <a:buSzPts val="1600"/>
              <a:buNone/>
              <a:defRPr b="1" sz="1600"/>
            </a:lvl2pPr>
            <a:lvl3pPr lvl="2" algn="ctr">
              <a:lnSpc>
                <a:spcPct val="115000"/>
              </a:lnSpc>
              <a:spcBef>
                <a:spcPts val="0"/>
              </a:spcBef>
              <a:spcAft>
                <a:spcPts val="0"/>
              </a:spcAft>
              <a:buSzPts val="1600"/>
              <a:buNone/>
              <a:defRPr b="1" sz="1600"/>
            </a:lvl3pPr>
            <a:lvl4pPr lvl="3" algn="ctr">
              <a:lnSpc>
                <a:spcPct val="115000"/>
              </a:lnSpc>
              <a:spcBef>
                <a:spcPts val="0"/>
              </a:spcBef>
              <a:spcAft>
                <a:spcPts val="0"/>
              </a:spcAft>
              <a:buSzPts val="1600"/>
              <a:buNone/>
              <a:defRPr b="1" sz="1600"/>
            </a:lvl4pPr>
            <a:lvl5pPr lvl="4" algn="ctr">
              <a:lnSpc>
                <a:spcPct val="115000"/>
              </a:lnSpc>
              <a:spcBef>
                <a:spcPts val="0"/>
              </a:spcBef>
              <a:spcAft>
                <a:spcPts val="0"/>
              </a:spcAft>
              <a:buSzPts val="1600"/>
              <a:buNone/>
              <a:defRPr b="1" sz="1600"/>
            </a:lvl5pPr>
            <a:lvl6pPr lvl="5" algn="ctr">
              <a:lnSpc>
                <a:spcPct val="115000"/>
              </a:lnSpc>
              <a:spcBef>
                <a:spcPts val="0"/>
              </a:spcBef>
              <a:spcAft>
                <a:spcPts val="0"/>
              </a:spcAft>
              <a:buSzPts val="1600"/>
              <a:buNone/>
              <a:defRPr b="1" sz="1600"/>
            </a:lvl6pPr>
            <a:lvl7pPr lvl="6" algn="ctr">
              <a:lnSpc>
                <a:spcPct val="115000"/>
              </a:lnSpc>
              <a:spcBef>
                <a:spcPts val="0"/>
              </a:spcBef>
              <a:spcAft>
                <a:spcPts val="0"/>
              </a:spcAft>
              <a:buSzPts val="1600"/>
              <a:buNone/>
              <a:defRPr b="1" sz="1600"/>
            </a:lvl7pPr>
            <a:lvl8pPr lvl="7" algn="ctr">
              <a:lnSpc>
                <a:spcPct val="115000"/>
              </a:lnSpc>
              <a:spcBef>
                <a:spcPts val="0"/>
              </a:spcBef>
              <a:spcAft>
                <a:spcPts val="0"/>
              </a:spcAft>
              <a:buSzPts val="1600"/>
              <a:buNone/>
              <a:defRPr b="1" sz="1600"/>
            </a:lvl8pPr>
            <a:lvl9pPr lvl="8" algn="ctr">
              <a:lnSpc>
                <a:spcPct val="115000"/>
              </a:lnSpc>
              <a:spcBef>
                <a:spcPts val="0"/>
              </a:spcBef>
              <a:spcAft>
                <a:spcPts val="0"/>
              </a:spcAft>
              <a:buSzPts val="1600"/>
              <a:buNone/>
              <a:defRPr b="1" sz="1600"/>
            </a:lvl9pPr>
          </a:lstStyle>
          <a:p/>
        </p:txBody>
      </p:sp>
      <p:sp>
        <p:nvSpPr>
          <p:cNvPr id="3690" name="Google Shape;3690;p75"/>
          <p:cNvSpPr txBox="1"/>
          <p:nvPr>
            <p:ph idx="2" type="subTitle"/>
          </p:nvPr>
        </p:nvSpPr>
        <p:spPr>
          <a:xfrm>
            <a:off x="1831147" y="975475"/>
            <a:ext cx="1519500" cy="80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91" name="Google Shape;3691;p75"/>
          <p:cNvSpPr txBox="1"/>
          <p:nvPr>
            <p:ph idx="3" type="subTitle"/>
          </p:nvPr>
        </p:nvSpPr>
        <p:spPr>
          <a:xfrm>
            <a:off x="6149775" y="794500"/>
            <a:ext cx="1738800" cy="261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b="1" sz="1600"/>
            </a:lvl1pPr>
            <a:lvl2pPr lvl="1" algn="ctr">
              <a:lnSpc>
                <a:spcPct val="115000"/>
              </a:lnSpc>
              <a:spcBef>
                <a:spcPts val="0"/>
              </a:spcBef>
              <a:spcAft>
                <a:spcPts val="0"/>
              </a:spcAft>
              <a:buSzPts val="1600"/>
              <a:buNone/>
              <a:defRPr b="1" sz="1600"/>
            </a:lvl2pPr>
            <a:lvl3pPr lvl="2" algn="ctr">
              <a:lnSpc>
                <a:spcPct val="115000"/>
              </a:lnSpc>
              <a:spcBef>
                <a:spcPts val="0"/>
              </a:spcBef>
              <a:spcAft>
                <a:spcPts val="0"/>
              </a:spcAft>
              <a:buSzPts val="1600"/>
              <a:buNone/>
              <a:defRPr b="1" sz="1600"/>
            </a:lvl3pPr>
            <a:lvl4pPr lvl="3" algn="ctr">
              <a:lnSpc>
                <a:spcPct val="115000"/>
              </a:lnSpc>
              <a:spcBef>
                <a:spcPts val="0"/>
              </a:spcBef>
              <a:spcAft>
                <a:spcPts val="0"/>
              </a:spcAft>
              <a:buSzPts val="1600"/>
              <a:buNone/>
              <a:defRPr b="1" sz="1600"/>
            </a:lvl4pPr>
            <a:lvl5pPr lvl="4" algn="ctr">
              <a:lnSpc>
                <a:spcPct val="115000"/>
              </a:lnSpc>
              <a:spcBef>
                <a:spcPts val="0"/>
              </a:spcBef>
              <a:spcAft>
                <a:spcPts val="0"/>
              </a:spcAft>
              <a:buSzPts val="1600"/>
              <a:buNone/>
              <a:defRPr b="1" sz="1600"/>
            </a:lvl5pPr>
            <a:lvl6pPr lvl="5" algn="ctr">
              <a:lnSpc>
                <a:spcPct val="115000"/>
              </a:lnSpc>
              <a:spcBef>
                <a:spcPts val="0"/>
              </a:spcBef>
              <a:spcAft>
                <a:spcPts val="0"/>
              </a:spcAft>
              <a:buSzPts val="1600"/>
              <a:buNone/>
              <a:defRPr b="1" sz="1600"/>
            </a:lvl6pPr>
            <a:lvl7pPr lvl="6" algn="ctr">
              <a:lnSpc>
                <a:spcPct val="115000"/>
              </a:lnSpc>
              <a:spcBef>
                <a:spcPts val="0"/>
              </a:spcBef>
              <a:spcAft>
                <a:spcPts val="0"/>
              </a:spcAft>
              <a:buSzPts val="1600"/>
              <a:buNone/>
              <a:defRPr b="1" sz="1600"/>
            </a:lvl7pPr>
            <a:lvl8pPr lvl="7" algn="ctr">
              <a:lnSpc>
                <a:spcPct val="115000"/>
              </a:lnSpc>
              <a:spcBef>
                <a:spcPts val="0"/>
              </a:spcBef>
              <a:spcAft>
                <a:spcPts val="0"/>
              </a:spcAft>
              <a:buSzPts val="1600"/>
              <a:buNone/>
              <a:defRPr b="1" sz="1600"/>
            </a:lvl8pPr>
            <a:lvl9pPr lvl="8" algn="ctr">
              <a:lnSpc>
                <a:spcPct val="115000"/>
              </a:lnSpc>
              <a:spcBef>
                <a:spcPts val="0"/>
              </a:spcBef>
              <a:spcAft>
                <a:spcPts val="0"/>
              </a:spcAft>
              <a:buSzPts val="1600"/>
              <a:buNone/>
              <a:defRPr b="1" sz="1600"/>
            </a:lvl9pPr>
          </a:lstStyle>
          <a:p/>
        </p:txBody>
      </p:sp>
      <p:sp>
        <p:nvSpPr>
          <p:cNvPr id="3692" name="Google Shape;3692;p75"/>
          <p:cNvSpPr txBox="1"/>
          <p:nvPr>
            <p:ph idx="4" type="subTitle"/>
          </p:nvPr>
        </p:nvSpPr>
        <p:spPr>
          <a:xfrm>
            <a:off x="6259425" y="975475"/>
            <a:ext cx="1519500" cy="80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93" name="Google Shape;3693;p75"/>
          <p:cNvSpPr txBox="1"/>
          <p:nvPr>
            <p:ph idx="5" type="subTitle"/>
          </p:nvPr>
        </p:nvSpPr>
        <p:spPr>
          <a:xfrm>
            <a:off x="1721497" y="3280788"/>
            <a:ext cx="1738800" cy="261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b="1" sz="1600"/>
            </a:lvl1pPr>
            <a:lvl2pPr lvl="1" algn="ctr">
              <a:lnSpc>
                <a:spcPct val="115000"/>
              </a:lnSpc>
              <a:spcBef>
                <a:spcPts val="0"/>
              </a:spcBef>
              <a:spcAft>
                <a:spcPts val="0"/>
              </a:spcAft>
              <a:buSzPts val="1600"/>
              <a:buNone/>
              <a:defRPr b="1" sz="1600"/>
            </a:lvl2pPr>
            <a:lvl3pPr lvl="2" algn="ctr">
              <a:lnSpc>
                <a:spcPct val="115000"/>
              </a:lnSpc>
              <a:spcBef>
                <a:spcPts val="0"/>
              </a:spcBef>
              <a:spcAft>
                <a:spcPts val="0"/>
              </a:spcAft>
              <a:buSzPts val="1600"/>
              <a:buNone/>
              <a:defRPr b="1" sz="1600"/>
            </a:lvl3pPr>
            <a:lvl4pPr lvl="3" algn="ctr">
              <a:lnSpc>
                <a:spcPct val="115000"/>
              </a:lnSpc>
              <a:spcBef>
                <a:spcPts val="0"/>
              </a:spcBef>
              <a:spcAft>
                <a:spcPts val="0"/>
              </a:spcAft>
              <a:buSzPts val="1600"/>
              <a:buNone/>
              <a:defRPr b="1" sz="1600"/>
            </a:lvl4pPr>
            <a:lvl5pPr lvl="4" algn="ctr">
              <a:lnSpc>
                <a:spcPct val="115000"/>
              </a:lnSpc>
              <a:spcBef>
                <a:spcPts val="0"/>
              </a:spcBef>
              <a:spcAft>
                <a:spcPts val="0"/>
              </a:spcAft>
              <a:buSzPts val="1600"/>
              <a:buNone/>
              <a:defRPr b="1" sz="1600"/>
            </a:lvl5pPr>
            <a:lvl6pPr lvl="5" algn="ctr">
              <a:lnSpc>
                <a:spcPct val="115000"/>
              </a:lnSpc>
              <a:spcBef>
                <a:spcPts val="0"/>
              </a:spcBef>
              <a:spcAft>
                <a:spcPts val="0"/>
              </a:spcAft>
              <a:buSzPts val="1600"/>
              <a:buNone/>
              <a:defRPr b="1" sz="1600"/>
            </a:lvl6pPr>
            <a:lvl7pPr lvl="6" algn="ctr">
              <a:lnSpc>
                <a:spcPct val="115000"/>
              </a:lnSpc>
              <a:spcBef>
                <a:spcPts val="0"/>
              </a:spcBef>
              <a:spcAft>
                <a:spcPts val="0"/>
              </a:spcAft>
              <a:buSzPts val="1600"/>
              <a:buNone/>
              <a:defRPr b="1" sz="1600"/>
            </a:lvl7pPr>
            <a:lvl8pPr lvl="7" algn="ctr">
              <a:lnSpc>
                <a:spcPct val="115000"/>
              </a:lnSpc>
              <a:spcBef>
                <a:spcPts val="0"/>
              </a:spcBef>
              <a:spcAft>
                <a:spcPts val="0"/>
              </a:spcAft>
              <a:buSzPts val="1600"/>
              <a:buNone/>
              <a:defRPr b="1" sz="1600"/>
            </a:lvl8pPr>
            <a:lvl9pPr lvl="8" algn="ctr">
              <a:lnSpc>
                <a:spcPct val="115000"/>
              </a:lnSpc>
              <a:spcBef>
                <a:spcPts val="0"/>
              </a:spcBef>
              <a:spcAft>
                <a:spcPts val="0"/>
              </a:spcAft>
              <a:buSzPts val="1600"/>
              <a:buNone/>
              <a:defRPr b="1" sz="1600"/>
            </a:lvl9pPr>
          </a:lstStyle>
          <a:p/>
        </p:txBody>
      </p:sp>
      <p:sp>
        <p:nvSpPr>
          <p:cNvPr id="3694" name="Google Shape;3694;p75"/>
          <p:cNvSpPr txBox="1"/>
          <p:nvPr>
            <p:ph idx="6" type="subTitle"/>
          </p:nvPr>
        </p:nvSpPr>
        <p:spPr>
          <a:xfrm>
            <a:off x="1831147" y="3461763"/>
            <a:ext cx="1519500" cy="80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95" name="Google Shape;3695;p75"/>
          <p:cNvSpPr txBox="1"/>
          <p:nvPr>
            <p:ph idx="7" type="subTitle"/>
          </p:nvPr>
        </p:nvSpPr>
        <p:spPr>
          <a:xfrm>
            <a:off x="6149763" y="3280788"/>
            <a:ext cx="1738800" cy="261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b="1" sz="1600"/>
            </a:lvl1pPr>
            <a:lvl2pPr lvl="1" algn="ctr">
              <a:lnSpc>
                <a:spcPct val="115000"/>
              </a:lnSpc>
              <a:spcBef>
                <a:spcPts val="0"/>
              </a:spcBef>
              <a:spcAft>
                <a:spcPts val="0"/>
              </a:spcAft>
              <a:buSzPts val="1600"/>
              <a:buNone/>
              <a:defRPr b="1" sz="1600"/>
            </a:lvl2pPr>
            <a:lvl3pPr lvl="2" algn="ctr">
              <a:lnSpc>
                <a:spcPct val="115000"/>
              </a:lnSpc>
              <a:spcBef>
                <a:spcPts val="0"/>
              </a:spcBef>
              <a:spcAft>
                <a:spcPts val="0"/>
              </a:spcAft>
              <a:buSzPts val="1600"/>
              <a:buNone/>
              <a:defRPr b="1" sz="1600"/>
            </a:lvl3pPr>
            <a:lvl4pPr lvl="3" algn="ctr">
              <a:lnSpc>
                <a:spcPct val="115000"/>
              </a:lnSpc>
              <a:spcBef>
                <a:spcPts val="0"/>
              </a:spcBef>
              <a:spcAft>
                <a:spcPts val="0"/>
              </a:spcAft>
              <a:buSzPts val="1600"/>
              <a:buNone/>
              <a:defRPr b="1" sz="1600"/>
            </a:lvl4pPr>
            <a:lvl5pPr lvl="4" algn="ctr">
              <a:lnSpc>
                <a:spcPct val="115000"/>
              </a:lnSpc>
              <a:spcBef>
                <a:spcPts val="0"/>
              </a:spcBef>
              <a:spcAft>
                <a:spcPts val="0"/>
              </a:spcAft>
              <a:buSzPts val="1600"/>
              <a:buNone/>
              <a:defRPr b="1" sz="1600"/>
            </a:lvl5pPr>
            <a:lvl6pPr lvl="5" algn="ctr">
              <a:lnSpc>
                <a:spcPct val="115000"/>
              </a:lnSpc>
              <a:spcBef>
                <a:spcPts val="0"/>
              </a:spcBef>
              <a:spcAft>
                <a:spcPts val="0"/>
              </a:spcAft>
              <a:buSzPts val="1600"/>
              <a:buNone/>
              <a:defRPr b="1" sz="1600"/>
            </a:lvl6pPr>
            <a:lvl7pPr lvl="6" algn="ctr">
              <a:lnSpc>
                <a:spcPct val="115000"/>
              </a:lnSpc>
              <a:spcBef>
                <a:spcPts val="0"/>
              </a:spcBef>
              <a:spcAft>
                <a:spcPts val="0"/>
              </a:spcAft>
              <a:buSzPts val="1600"/>
              <a:buNone/>
              <a:defRPr b="1" sz="1600"/>
            </a:lvl7pPr>
            <a:lvl8pPr lvl="7" algn="ctr">
              <a:lnSpc>
                <a:spcPct val="115000"/>
              </a:lnSpc>
              <a:spcBef>
                <a:spcPts val="0"/>
              </a:spcBef>
              <a:spcAft>
                <a:spcPts val="0"/>
              </a:spcAft>
              <a:buSzPts val="1600"/>
              <a:buNone/>
              <a:defRPr b="1" sz="1600"/>
            </a:lvl8pPr>
            <a:lvl9pPr lvl="8" algn="ctr">
              <a:lnSpc>
                <a:spcPct val="115000"/>
              </a:lnSpc>
              <a:spcBef>
                <a:spcPts val="0"/>
              </a:spcBef>
              <a:spcAft>
                <a:spcPts val="0"/>
              </a:spcAft>
              <a:buSzPts val="1600"/>
              <a:buNone/>
              <a:defRPr b="1" sz="1600"/>
            </a:lvl9pPr>
          </a:lstStyle>
          <a:p/>
        </p:txBody>
      </p:sp>
      <p:sp>
        <p:nvSpPr>
          <p:cNvPr id="3696" name="Google Shape;3696;p75"/>
          <p:cNvSpPr txBox="1"/>
          <p:nvPr>
            <p:ph idx="8" type="subTitle"/>
          </p:nvPr>
        </p:nvSpPr>
        <p:spPr>
          <a:xfrm>
            <a:off x="6259413" y="3461763"/>
            <a:ext cx="1519500" cy="80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_1_1_1_1_1_1_1_1_1_1_1">
    <p:bg>
      <p:bgPr>
        <a:solidFill>
          <a:srgbClr val="F95A61"/>
        </a:solidFill>
      </p:bgPr>
    </p:bg>
    <p:spTree>
      <p:nvGrpSpPr>
        <p:cNvPr id="3697" name="Shape 3697"/>
        <p:cNvGrpSpPr/>
        <p:nvPr/>
      </p:nvGrpSpPr>
      <p:grpSpPr>
        <a:xfrm>
          <a:off x="0" y="0"/>
          <a:ext cx="0" cy="0"/>
          <a:chOff x="0" y="0"/>
          <a:chExt cx="0" cy="0"/>
        </a:xfrm>
      </p:grpSpPr>
      <p:grpSp>
        <p:nvGrpSpPr>
          <p:cNvPr id="3698" name="Google Shape;3698;p76"/>
          <p:cNvGrpSpPr/>
          <p:nvPr/>
        </p:nvGrpSpPr>
        <p:grpSpPr>
          <a:xfrm>
            <a:off x="7472146" y="-8"/>
            <a:ext cx="1671850" cy="2366049"/>
            <a:chOff x="93327" y="75513"/>
            <a:chExt cx="2511793" cy="3554762"/>
          </a:xfrm>
        </p:grpSpPr>
        <p:sp>
          <p:nvSpPr>
            <p:cNvPr id="3699" name="Google Shape;3699;p76"/>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76"/>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76"/>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76"/>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76"/>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76"/>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76"/>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76"/>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76"/>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76"/>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76"/>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76"/>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76"/>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76"/>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76"/>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76"/>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76"/>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76"/>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76"/>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76"/>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76"/>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76"/>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76"/>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76"/>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76"/>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76"/>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76"/>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76"/>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76"/>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76"/>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76"/>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76"/>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76"/>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76"/>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76"/>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76"/>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76"/>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76"/>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76"/>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76"/>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76"/>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76"/>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76"/>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76"/>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76"/>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76"/>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76"/>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76"/>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76"/>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76"/>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76"/>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76"/>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76"/>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76"/>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76"/>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76"/>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76"/>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76"/>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76"/>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76"/>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76"/>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76"/>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76"/>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76"/>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76"/>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76"/>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76"/>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76"/>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76"/>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76"/>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76"/>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76"/>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76"/>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76"/>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76"/>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76"/>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76"/>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76"/>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76"/>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76"/>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76"/>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76"/>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76"/>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76"/>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76"/>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76"/>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76"/>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76"/>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76"/>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76"/>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76"/>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76"/>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76"/>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76"/>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76"/>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76"/>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76"/>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76"/>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76"/>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76"/>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76"/>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76"/>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76"/>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76"/>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76"/>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76"/>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76"/>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76"/>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76"/>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76"/>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76"/>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76"/>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76"/>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76"/>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76"/>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76"/>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76"/>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76"/>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76"/>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76"/>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76"/>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76"/>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76"/>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76"/>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76"/>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76"/>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76"/>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76"/>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76"/>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76"/>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76"/>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76"/>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TITLE_1_1_1_1_1_1_2">
    <p:bg>
      <p:bgPr>
        <a:solidFill>
          <a:srgbClr val="F95A61"/>
        </a:solidFill>
      </p:bgPr>
    </p:bg>
    <p:spTree>
      <p:nvGrpSpPr>
        <p:cNvPr id="552" name="Shape 552"/>
        <p:cNvGrpSpPr/>
        <p:nvPr/>
      </p:nvGrpSpPr>
      <p:grpSpPr>
        <a:xfrm>
          <a:off x="0" y="0"/>
          <a:ext cx="0" cy="0"/>
          <a:chOff x="0" y="0"/>
          <a:chExt cx="0" cy="0"/>
        </a:xfrm>
      </p:grpSpPr>
      <p:grpSp>
        <p:nvGrpSpPr>
          <p:cNvPr id="553" name="Google Shape;553;p54"/>
          <p:cNvGrpSpPr/>
          <p:nvPr/>
        </p:nvGrpSpPr>
        <p:grpSpPr>
          <a:xfrm>
            <a:off x="7472146" y="-8"/>
            <a:ext cx="1671850" cy="2366049"/>
            <a:chOff x="93327" y="75513"/>
            <a:chExt cx="2511793" cy="3554762"/>
          </a:xfrm>
        </p:grpSpPr>
        <p:sp>
          <p:nvSpPr>
            <p:cNvPr id="554" name="Google Shape;554;p54"/>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4"/>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4"/>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4"/>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4"/>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4"/>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4"/>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4"/>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4"/>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4"/>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4"/>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4"/>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4"/>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4"/>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4"/>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4"/>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4"/>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4"/>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4"/>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4"/>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4"/>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4"/>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4"/>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4"/>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4"/>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4"/>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4"/>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4"/>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4"/>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4"/>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4"/>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4"/>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4"/>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4"/>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4"/>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4"/>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4"/>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4"/>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4"/>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4"/>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4"/>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4"/>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4"/>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4"/>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4"/>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4"/>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4"/>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4"/>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4"/>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4"/>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4"/>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4"/>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4"/>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4"/>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54"/>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4"/>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4"/>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4"/>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4"/>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4"/>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4"/>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4"/>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4"/>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4"/>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4"/>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4"/>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4"/>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4"/>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4"/>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4"/>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4"/>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54"/>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4"/>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4"/>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4"/>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4"/>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4"/>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4"/>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4"/>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4"/>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4"/>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4"/>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4"/>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4"/>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4"/>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4"/>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4"/>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4"/>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4"/>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4"/>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4"/>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4"/>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4"/>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4"/>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4"/>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4"/>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4"/>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4"/>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4"/>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4"/>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4"/>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4"/>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4"/>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4"/>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4"/>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4"/>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4"/>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4"/>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4"/>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4"/>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4"/>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4"/>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4"/>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4"/>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4"/>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4"/>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4"/>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4"/>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4"/>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4"/>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4"/>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4"/>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4"/>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4"/>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4"/>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4"/>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4"/>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4"/>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4"/>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4"/>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4"/>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4"/>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161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_1">
    <p:bg>
      <p:bgPr>
        <a:solidFill>
          <a:schemeClr val="accent2"/>
        </a:solidFill>
      </p:bgPr>
    </p:bg>
    <p:spTree>
      <p:nvGrpSpPr>
        <p:cNvPr id="686" name="Shape 686"/>
        <p:cNvGrpSpPr/>
        <p:nvPr/>
      </p:nvGrpSpPr>
      <p:grpSpPr>
        <a:xfrm>
          <a:off x="0" y="0"/>
          <a:ext cx="0" cy="0"/>
          <a:chOff x="0" y="0"/>
          <a:chExt cx="0" cy="0"/>
        </a:xfrm>
      </p:grpSpPr>
      <p:grpSp>
        <p:nvGrpSpPr>
          <p:cNvPr id="687" name="Google Shape;687;p55"/>
          <p:cNvGrpSpPr/>
          <p:nvPr/>
        </p:nvGrpSpPr>
        <p:grpSpPr>
          <a:xfrm>
            <a:off x="7472146" y="2777442"/>
            <a:ext cx="1671850" cy="2366049"/>
            <a:chOff x="93327" y="75513"/>
            <a:chExt cx="2511793" cy="3554762"/>
          </a:xfrm>
        </p:grpSpPr>
        <p:sp>
          <p:nvSpPr>
            <p:cNvPr id="688" name="Google Shape;688;p55"/>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5"/>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5"/>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5"/>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5"/>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5"/>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5"/>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5"/>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5"/>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5"/>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5"/>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5"/>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5"/>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5"/>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5"/>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5"/>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5"/>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5"/>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5"/>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5"/>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5"/>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5"/>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5"/>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5"/>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5"/>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5"/>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5"/>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5"/>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5"/>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5"/>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5"/>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5"/>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5"/>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5"/>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5"/>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5"/>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5"/>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5"/>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5"/>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5"/>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5"/>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5"/>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5"/>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5"/>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5"/>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5"/>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5"/>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5"/>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5"/>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5"/>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5"/>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5"/>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5"/>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5"/>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5"/>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5"/>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5"/>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5"/>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5"/>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5"/>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5"/>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5"/>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5"/>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5"/>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5"/>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5"/>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5"/>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5"/>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5"/>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5"/>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5"/>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5"/>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5"/>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5"/>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5"/>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5"/>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5"/>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5"/>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5"/>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5"/>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5"/>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5"/>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55"/>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5"/>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5"/>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5"/>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55"/>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5"/>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5"/>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5"/>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5"/>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5"/>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5"/>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5"/>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5"/>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5"/>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5"/>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5"/>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5"/>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5"/>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5"/>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5"/>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5"/>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5"/>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5"/>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5"/>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5"/>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5"/>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5"/>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5"/>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5"/>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5"/>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5"/>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5"/>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5"/>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5"/>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5"/>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5"/>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5"/>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5"/>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5"/>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5"/>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5"/>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5"/>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5"/>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5"/>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5"/>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5"/>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5"/>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5"/>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5"/>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5"/>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0" name="Google Shape;820;p55"/>
          <p:cNvGrpSpPr/>
          <p:nvPr/>
        </p:nvGrpSpPr>
        <p:grpSpPr>
          <a:xfrm>
            <a:off x="960014" y="708150"/>
            <a:ext cx="7755978" cy="3869400"/>
            <a:chOff x="1193300" y="708150"/>
            <a:chExt cx="7411350" cy="3869400"/>
          </a:xfrm>
        </p:grpSpPr>
        <p:sp>
          <p:nvSpPr>
            <p:cNvPr id="821" name="Google Shape;821;p55"/>
            <p:cNvSpPr/>
            <p:nvPr/>
          </p:nvSpPr>
          <p:spPr>
            <a:xfrm>
              <a:off x="1345550" y="860550"/>
              <a:ext cx="7259100" cy="3717000"/>
            </a:xfrm>
            <a:prstGeom prst="rect">
              <a:avLst/>
            </a:prstGeom>
            <a:solidFill>
              <a:srgbClr val="C2C2C2"/>
            </a:solidFill>
            <a:ln cap="flat" cmpd="sng" w="38100">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5"/>
            <p:cNvSpPr/>
            <p:nvPr/>
          </p:nvSpPr>
          <p:spPr>
            <a:xfrm>
              <a:off x="1193300" y="708150"/>
              <a:ext cx="7259100" cy="3717000"/>
            </a:xfrm>
            <a:prstGeom prst="rect">
              <a:avLst/>
            </a:prstGeom>
            <a:solidFill>
              <a:schemeClr val="lt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3" name="Google Shape;823;p55"/>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55"/>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825" name="Google Shape;825;p55"/>
          <p:cNvSpPr txBox="1"/>
          <p:nvPr>
            <p:ph idx="2" type="ctrTitle"/>
          </p:nvPr>
        </p:nvSpPr>
        <p:spPr>
          <a:xfrm>
            <a:off x="1143475" y="1418113"/>
            <a:ext cx="23163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1"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826" name="Google Shape;826;p55"/>
          <p:cNvSpPr txBox="1"/>
          <p:nvPr>
            <p:ph idx="1" type="subTitle"/>
          </p:nvPr>
        </p:nvSpPr>
        <p:spPr>
          <a:xfrm>
            <a:off x="1143413" y="1747888"/>
            <a:ext cx="2316300" cy="56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Font typeface="Roboto"/>
              <a:buNone/>
              <a:defRPr sz="1400">
                <a:latin typeface="Roboto"/>
                <a:ea typeface="Roboto"/>
                <a:cs typeface="Roboto"/>
                <a:sym typeface="Roboto"/>
              </a:defRPr>
            </a:lvl1pPr>
            <a:lvl2pPr lvl="1" algn="ctr">
              <a:lnSpc>
                <a:spcPct val="100000"/>
              </a:lnSpc>
              <a:spcBef>
                <a:spcPts val="0"/>
              </a:spcBef>
              <a:spcAft>
                <a:spcPts val="0"/>
              </a:spcAft>
              <a:buSzPts val="1200"/>
              <a:buFont typeface="Roboto"/>
              <a:buNone/>
              <a:defRPr sz="1200">
                <a:latin typeface="Roboto"/>
                <a:ea typeface="Roboto"/>
                <a:cs typeface="Roboto"/>
                <a:sym typeface="Roboto"/>
              </a:defRPr>
            </a:lvl2pPr>
            <a:lvl3pPr lvl="2" algn="ctr">
              <a:lnSpc>
                <a:spcPct val="100000"/>
              </a:lnSpc>
              <a:spcBef>
                <a:spcPts val="0"/>
              </a:spcBef>
              <a:spcAft>
                <a:spcPts val="0"/>
              </a:spcAft>
              <a:buSzPts val="1200"/>
              <a:buFont typeface="Roboto"/>
              <a:buNone/>
              <a:defRPr sz="1200">
                <a:latin typeface="Roboto"/>
                <a:ea typeface="Roboto"/>
                <a:cs typeface="Roboto"/>
                <a:sym typeface="Roboto"/>
              </a:defRPr>
            </a:lvl3pPr>
            <a:lvl4pPr lvl="3" algn="ctr">
              <a:lnSpc>
                <a:spcPct val="100000"/>
              </a:lnSpc>
              <a:spcBef>
                <a:spcPts val="0"/>
              </a:spcBef>
              <a:spcAft>
                <a:spcPts val="0"/>
              </a:spcAft>
              <a:buSzPts val="1200"/>
              <a:buFont typeface="Roboto"/>
              <a:buNone/>
              <a:defRPr sz="1200">
                <a:latin typeface="Roboto"/>
                <a:ea typeface="Roboto"/>
                <a:cs typeface="Roboto"/>
                <a:sym typeface="Roboto"/>
              </a:defRPr>
            </a:lvl4pPr>
            <a:lvl5pPr lvl="4" algn="ctr">
              <a:lnSpc>
                <a:spcPct val="100000"/>
              </a:lnSpc>
              <a:spcBef>
                <a:spcPts val="0"/>
              </a:spcBef>
              <a:spcAft>
                <a:spcPts val="0"/>
              </a:spcAft>
              <a:buSzPts val="1200"/>
              <a:buFont typeface="Roboto"/>
              <a:buNone/>
              <a:defRPr sz="1200">
                <a:latin typeface="Roboto"/>
                <a:ea typeface="Roboto"/>
                <a:cs typeface="Roboto"/>
                <a:sym typeface="Roboto"/>
              </a:defRPr>
            </a:lvl5pPr>
            <a:lvl6pPr lvl="5" algn="ctr">
              <a:lnSpc>
                <a:spcPct val="100000"/>
              </a:lnSpc>
              <a:spcBef>
                <a:spcPts val="0"/>
              </a:spcBef>
              <a:spcAft>
                <a:spcPts val="0"/>
              </a:spcAft>
              <a:buSzPts val="1200"/>
              <a:buFont typeface="Roboto"/>
              <a:buNone/>
              <a:defRPr sz="1200">
                <a:latin typeface="Roboto"/>
                <a:ea typeface="Roboto"/>
                <a:cs typeface="Roboto"/>
                <a:sym typeface="Roboto"/>
              </a:defRPr>
            </a:lvl6pPr>
            <a:lvl7pPr lvl="6" algn="ctr">
              <a:lnSpc>
                <a:spcPct val="100000"/>
              </a:lnSpc>
              <a:spcBef>
                <a:spcPts val="0"/>
              </a:spcBef>
              <a:spcAft>
                <a:spcPts val="0"/>
              </a:spcAft>
              <a:buSzPts val="1200"/>
              <a:buFont typeface="Roboto"/>
              <a:buNone/>
              <a:defRPr sz="1200">
                <a:latin typeface="Roboto"/>
                <a:ea typeface="Roboto"/>
                <a:cs typeface="Roboto"/>
                <a:sym typeface="Roboto"/>
              </a:defRPr>
            </a:lvl7pPr>
            <a:lvl8pPr lvl="7" algn="ctr">
              <a:lnSpc>
                <a:spcPct val="100000"/>
              </a:lnSpc>
              <a:spcBef>
                <a:spcPts val="0"/>
              </a:spcBef>
              <a:spcAft>
                <a:spcPts val="0"/>
              </a:spcAft>
              <a:buSzPts val="1200"/>
              <a:buFont typeface="Roboto"/>
              <a:buNone/>
              <a:defRPr sz="1200">
                <a:latin typeface="Roboto"/>
                <a:ea typeface="Roboto"/>
                <a:cs typeface="Roboto"/>
                <a:sym typeface="Roboto"/>
              </a:defRPr>
            </a:lvl8pPr>
            <a:lvl9pPr lvl="8" algn="ctr">
              <a:lnSpc>
                <a:spcPct val="100000"/>
              </a:lnSpc>
              <a:spcBef>
                <a:spcPts val="0"/>
              </a:spcBef>
              <a:spcAft>
                <a:spcPts val="0"/>
              </a:spcAft>
              <a:buSzPts val="1200"/>
              <a:buFont typeface="Roboto"/>
              <a:buNone/>
              <a:defRPr sz="1200">
                <a:latin typeface="Roboto"/>
                <a:ea typeface="Roboto"/>
                <a:cs typeface="Roboto"/>
                <a:sym typeface="Roboto"/>
              </a:defRPr>
            </a:lvl9pPr>
          </a:lstStyle>
          <a:p/>
        </p:txBody>
      </p:sp>
      <p:sp>
        <p:nvSpPr>
          <p:cNvPr id="827" name="Google Shape;827;p55"/>
          <p:cNvSpPr txBox="1"/>
          <p:nvPr>
            <p:ph idx="3" type="title"/>
          </p:nvPr>
        </p:nvSpPr>
        <p:spPr>
          <a:xfrm>
            <a:off x="1639200" y="1087563"/>
            <a:ext cx="1324800" cy="33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3600"/>
              <a:buNone/>
              <a:defRPr b="1" sz="2400">
                <a:solidFill>
                  <a:srgbClr val="F95A61"/>
                </a:solidFill>
              </a:defRPr>
            </a:lvl1pPr>
            <a:lvl2pPr lvl="1" algn="ctr">
              <a:lnSpc>
                <a:spcPct val="100000"/>
              </a:lnSpc>
              <a:spcBef>
                <a:spcPts val="0"/>
              </a:spcBef>
              <a:spcAft>
                <a:spcPts val="0"/>
              </a:spcAft>
              <a:buClr>
                <a:schemeClr val="accent1"/>
              </a:buClr>
              <a:buSzPts val="3600"/>
              <a:buNone/>
              <a:defRPr b="1" sz="3600">
                <a:solidFill>
                  <a:schemeClr val="accent1"/>
                </a:solidFill>
              </a:defRPr>
            </a:lvl2pPr>
            <a:lvl3pPr lvl="2" algn="ctr">
              <a:lnSpc>
                <a:spcPct val="100000"/>
              </a:lnSpc>
              <a:spcBef>
                <a:spcPts val="0"/>
              </a:spcBef>
              <a:spcAft>
                <a:spcPts val="0"/>
              </a:spcAft>
              <a:buClr>
                <a:schemeClr val="accent1"/>
              </a:buClr>
              <a:buSzPts val="3600"/>
              <a:buNone/>
              <a:defRPr b="1" sz="3600">
                <a:solidFill>
                  <a:schemeClr val="accent1"/>
                </a:solidFill>
              </a:defRPr>
            </a:lvl3pPr>
            <a:lvl4pPr lvl="3" algn="ctr">
              <a:lnSpc>
                <a:spcPct val="100000"/>
              </a:lnSpc>
              <a:spcBef>
                <a:spcPts val="0"/>
              </a:spcBef>
              <a:spcAft>
                <a:spcPts val="0"/>
              </a:spcAft>
              <a:buClr>
                <a:schemeClr val="accent1"/>
              </a:buClr>
              <a:buSzPts val="3600"/>
              <a:buNone/>
              <a:defRPr b="1" sz="3600">
                <a:solidFill>
                  <a:schemeClr val="accent1"/>
                </a:solidFill>
              </a:defRPr>
            </a:lvl4pPr>
            <a:lvl5pPr lvl="4" algn="ctr">
              <a:lnSpc>
                <a:spcPct val="100000"/>
              </a:lnSpc>
              <a:spcBef>
                <a:spcPts val="0"/>
              </a:spcBef>
              <a:spcAft>
                <a:spcPts val="0"/>
              </a:spcAft>
              <a:buClr>
                <a:schemeClr val="accent1"/>
              </a:buClr>
              <a:buSzPts val="3600"/>
              <a:buNone/>
              <a:defRPr b="1" sz="3600">
                <a:solidFill>
                  <a:schemeClr val="accent1"/>
                </a:solidFill>
              </a:defRPr>
            </a:lvl5pPr>
            <a:lvl6pPr lvl="5" algn="ctr">
              <a:lnSpc>
                <a:spcPct val="100000"/>
              </a:lnSpc>
              <a:spcBef>
                <a:spcPts val="0"/>
              </a:spcBef>
              <a:spcAft>
                <a:spcPts val="0"/>
              </a:spcAft>
              <a:buClr>
                <a:schemeClr val="accent1"/>
              </a:buClr>
              <a:buSzPts val="3600"/>
              <a:buNone/>
              <a:defRPr b="1" sz="3600">
                <a:solidFill>
                  <a:schemeClr val="accent1"/>
                </a:solidFill>
              </a:defRPr>
            </a:lvl6pPr>
            <a:lvl7pPr lvl="6" algn="ctr">
              <a:lnSpc>
                <a:spcPct val="100000"/>
              </a:lnSpc>
              <a:spcBef>
                <a:spcPts val="0"/>
              </a:spcBef>
              <a:spcAft>
                <a:spcPts val="0"/>
              </a:spcAft>
              <a:buClr>
                <a:schemeClr val="accent1"/>
              </a:buClr>
              <a:buSzPts val="3600"/>
              <a:buNone/>
              <a:defRPr b="1" sz="3600">
                <a:solidFill>
                  <a:schemeClr val="accent1"/>
                </a:solidFill>
              </a:defRPr>
            </a:lvl7pPr>
            <a:lvl8pPr lvl="7" algn="ctr">
              <a:lnSpc>
                <a:spcPct val="100000"/>
              </a:lnSpc>
              <a:spcBef>
                <a:spcPts val="0"/>
              </a:spcBef>
              <a:spcAft>
                <a:spcPts val="0"/>
              </a:spcAft>
              <a:buClr>
                <a:schemeClr val="accent1"/>
              </a:buClr>
              <a:buSzPts val="3600"/>
              <a:buNone/>
              <a:defRPr b="1" sz="3600">
                <a:solidFill>
                  <a:schemeClr val="accent1"/>
                </a:solidFill>
              </a:defRPr>
            </a:lvl8pPr>
            <a:lvl9pPr lvl="8" algn="ctr">
              <a:lnSpc>
                <a:spcPct val="100000"/>
              </a:lnSpc>
              <a:spcBef>
                <a:spcPts val="0"/>
              </a:spcBef>
              <a:spcAft>
                <a:spcPts val="0"/>
              </a:spcAft>
              <a:buClr>
                <a:schemeClr val="accent1"/>
              </a:buClr>
              <a:buSzPts val="3600"/>
              <a:buNone/>
              <a:defRPr b="1" sz="3600">
                <a:solidFill>
                  <a:schemeClr val="accent1"/>
                </a:solidFill>
              </a:defRPr>
            </a:lvl9pPr>
          </a:lstStyle>
          <a:p/>
        </p:txBody>
      </p:sp>
      <p:sp>
        <p:nvSpPr>
          <p:cNvPr id="828" name="Google Shape;828;p55"/>
          <p:cNvSpPr txBox="1"/>
          <p:nvPr>
            <p:ph idx="4" type="ctrTitle"/>
          </p:nvPr>
        </p:nvSpPr>
        <p:spPr>
          <a:xfrm>
            <a:off x="1143425" y="3139363"/>
            <a:ext cx="23163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1"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829" name="Google Shape;829;p55"/>
          <p:cNvSpPr txBox="1"/>
          <p:nvPr>
            <p:ph idx="5" type="subTitle"/>
          </p:nvPr>
        </p:nvSpPr>
        <p:spPr>
          <a:xfrm>
            <a:off x="1143399" y="3488288"/>
            <a:ext cx="2316300" cy="56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Font typeface="Roboto"/>
              <a:buNone/>
              <a:defRPr sz="1400">
                <a:latin typeface="Roboto"/>
                <a:ea typeface="Roboto"/>
                <a:cs typeface="Roboto"/>
                <a:sym typeface="Roboto"/>
              </a:defRPr>
            </a:lvl1pPr>
            <a:lvl2pPr lvl="1" algn="ctr">
              <a:lnSpc>
                <a:spcPct val="100000"/>
              </a:lnSpc>
              <a:spcBef>
                <a:spcPts val="0"/>
              </a:spcBef>
              <a:spcAft>
                <a:spcPts val="0"/>
              </a:spcAft>
              <a:buSzPts val="1200"/>
              <a:buFont typeface="Roboto"/>
              <a:buNone/>
              <a:defRPr sz="1200">
                <a:latin typeface="Roboto"/>
                <a:ea typeface="Roboto"/>
                <a:cs typeface="Roboto"/>
                <a:sym typeface="Roboto"/>
              </a:defRPr>
            </a:lvl2pPr>
            <a:lvl3pPr lvl="2" algn="ctr">
              <a:lnSpc>
                <a:spcPct val="100000"/>
              </a:lnSpc>
              <a:spcBef>
                <a:spcPts val="0"/>
              </a:spcBef>
              <a:spcAft>
                <a:spcPts val="0"/>
              </a:spcAft>
              <a:buSzPts val="1200"/>
              <a:buFont typeface="Roboto"/>
              <a:buNone/>
              <a:defRPr sz="1200">
                <a:latin typeface="Roboto"/>
                <a:ea typeface="Roboto"/>
                <a:cs typeface="Roboto"/>
                <a:sym typeface="Roboto"/>
              </a:defRPr>
            </a:lvl3pPr>
            <a:lvl4pPr lvl="3" algn="ctr">
              <a:lnSpc>
                <a:spcPct val="100000"/>
              </a:lnSpc>
              <a:spcBef>
                <a:spcPts val="0"/>
              </a:spcBef>
              <a:spcAft>
                <a:spcPts val="0"/>
              </a:spcAft>
              <a:buSzPts val="1200"/>
              <a:buFont typeface="Roboto"/>
              <a:buNone/>
              <a:defRPr sz="1200">
                <a:latin typeface="Roboto"/>
                <a:ea typeface="Roboto"/>
                <a:cs typeface="Roboto"/>
                <a:sym typeface="Roboto"/>
              </a:defRPr>
            </a:lvl4pPr>
            <a:lvl5pPr lvl="4" algn="ctr">
              <a:lnSpc>
                <a:spcPct val="100000"/>
              </a:lnSpc>
              <a:spcBef>
                <a:spcPts val="0"/>
              </a:spcBef>
              <a:spcAft>
                <a:spcPts val="0"/>
              </a:spcAft>
              <a:buSzPts val="1200"/>
              <a:buFont typeface="Roboto"/>
              <a:buNone/>
              <a:defRPr sz="1200">
                <a:latin typeface="Roboto"/>
                <a:ea typeface="Roboto"/>
                <a:cs typeface="Roboto"/>
                <a:sym typeface="Roboto"/>
              </a:defRPr>
            </a:lvl5pPr>
            <a:lvl6pPr lvl="5" algn="ctr">
              <a:lnSpc>
                <a:spcPct val="100000"/>
              </a:lnSpc>
              <a:spcBef>
                <a:spcPts val="0"/>
              </a:spcBef>
              <a:spcAft>
                <a:spcPts val="0"/>
              </a:spcAft>
              <a:buSzPts val="1200"/>
              <a:buFont typeface="Roboto"/>
              <a:buNone/>
              <a:defRPr sz="1200">
                <a:latin typeface="Roboto"/>
                <a:ea typeface="Roboto"/>
                <a:cs typeface="Roboto"/>
                <a:sym typeface="Roboto"/>
              </a:defRPr>
            </a:lvl6pPr>
            <a:lvl7pPr lvl="6" algn="ctr">
              <a:lnSpc>
                <a:spcPct val="100000"/>
              </a:lnSpc>
              <a:spcBef>
                <a:spcPts val="0"/>
              </a:spcBef>
              <a:spcAft>
                <a:spcPts val="0"/>
              </a:spcAft>
              <a:buSzPts val="1200"/>
              <a:buFont typeface="Roboto"/>
              <a:buNone/>
              <a:defRPr sz="1200">
                <a:latin typeface="Roboto"/>
                <a:ea typeface="Roboto"/>
                <a:cs typeface="Roboto"/>
                <a:sym typeface="Roboto"/>
              </a:defRPr>
            </a:lvl7pPr>
            <a:lvl8pPr lvl="7" algn="ctr">
              <a:lnSpc>
                <a:spcPct val="100000"/>
              </a:lnSpc>
              <a:spcBef>
                <a:spcPts val="0"/>
              </a:spcBef>
              <a:spcAft>
                <a:spcPts val="0"/>
              </a:spcAft>
              <a:buSzPts val="1200"/>
              <a:buFont typeface="Roboto"/>
              <a:buNone/>
              <a:defRPr sz="1200">
                <a:latin typeface="Roboto"/>
                <a:ea typeface="Roboto"/>
                <a:cs typeface="Roboto"/>
                <a:sym typeface="Roboto"/>
              </a:defRPr>
            </a:lvl8pPr>
            <a:lvl9pPr lvl="8" algn="ctr">
              <a:lnSpc>
                <a:spcPct val="100000"/>
              </a:lnSpc>
              <a:spcBef>
                <a:spcPts val="0"/>
              </a:spcBef>
              <a:spcAft>
                <a:spcPts val="0"/>
              </a:spcAft>
              <a:buSzPts val="1200"/>
              <a:buFont typeface="Roboto"/>
              <a:buNone/>
              <a:defRPr sz="1200">
                <a:latin typeface="Roboto"/>
                <a:ea typeface="Roboto"/>
                <a:cs typeface="Roboto"/>
                <a:sym typeface="Roboto"/>
              </a:defRPr>
            </a:lvl9pPr>
          </a:lstStyle>
          <a:p/>
        </p:txBody>
      </p:sp>
      <p:sp>
        <p:nvSpPr>
          <p:cNvPr id="830" name="Google Shape;830;p55"/>
          <p:cNvSpPr txBox="1"/>
          <p:nvPr>
            <p:ph idx="6" type="title"/>
          </p:nvPr>
        </p:nvSpPr>
        <p:spPr>
          <a:xfrm>
            <a:off x="1639175" y="2790475"/>
            <a:ext cx="1324800" cy="3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3600"/>
              <a:buNone/>
              <a:defRPr b="1" sz="2400">
                <a:solidFill>
                  <a:srgbClr val="F95A61"/>
                </a:solidFill>
              </a:defRPr>
            </a:lvl1pPr>
            <a:lvl2pPr lvl="1" algn="ctr">
              <a:lnSpc>
                <a:spcPct val="100000"/>
              </a:lnSpc>
              <a:spcBef>
                <a:spcPts val="0"/>
              </a:spcBef>
              <a:spcAft>
                <a:spcPts val="0"/>
              </a:spcAft>
              <a:buClr>
                <a:schemeClr val="accent1"/>
              </a:buClr>
              <a:buSzPts val="3600"/>
              <a:buNone/>
              <a:defRPr b="1" sz="3600">
                <a:solidFill>
                  <a:schemeClr val="accent1"/>
                </a:solidFill>
              </a:defRPr>
            </a:lvl2pPr>
            <a:lvl3pPr lvl="2" algn="ctr">
              <a:lnSpc>
                <a:spcPct val="100000"/>
              </a:lnSpc>
              <a:spcBef>
                <a:spcPts val="0"/>
              </a:spcBef>
              <a:spcAft>
                <a:spcPts val="0"/>
              </a:spcAft>
              <a:buClr>
                <a:schemeClr val="accent1"/>
              </a:buClr>
              <a:buSzPts val="3600"/>
              <a:buNone/>
              <a:defRPr b="1" sz="3600">
                <a:solidFill>
                  <a:schemeClr val="accent1"/>
                </a:solidFill>
              </a:defRPr>
            </a:lvl3pPr>
            <a:lvl4pPr lvl="3" algn="ctr">
              <a:lnSpc>
                <a:spcPct val="100000"/>
              </a:lnSpc>
              <a:spcBef>
                <a:spcPts val="0"/>
              </a:spcBef>
              <a:spcAft>
                <a:spcPts val="0"/>
              </a:spcAft>
              <a:buClr>
                <a:schemeClr val="accent1"/>
              </a:buClr>
              <a:buSzPts val="3600"/>
              <a:buNone/>
              <a:defRPr b="1" sz="3600">
                <a:solidFill>
                  <a:schemeClr val="accent1"/>
                </a:solidFill>
              </a:defRPr>
            </a:lvl4pPr>
            <a:lvl5pPr lvl="4" algn="ctr">
              <a:lnSpc>
                <a:spcPct val="100000"/>
              </a:lnSpc>
              <a:spcBef>
                <a:spcPts val="0"/>
              </a:spcBef>
              <a:spcAft>
                <a:spcPts val="0"/>
              </a:spcAft>
              <a:buClr>
                <a:schemeClr val="accent1"/>
              </a:buClr>
              <a:buSzPts val="3600"/>
              <a:buNone/>
              <a:defRPr b="1" sz="3600">
                <a:solidFill>
                  <a:schemeClr val="accent1"/>
                </a:solidFill>
              </a:defRPr>
            </a:lvl5pPr>
            <a:lvl6pPr lvl="5" algn="ctr">
              <a:lnSpc>
                <a:spcPct val="100000"/>
              </a:lnSpc>
              <a:spcBef>
                <a:spcPts val="0"/>
              </a:spcBef>
              <a:spcAft>
                <a:spcPts val="0"/>
              </a:spcAft>
              <a:buClr>
                <a:schemeClr val="accent1"/>
              </a:buClr>
              <a:buSzPts val="3600"/>
              <a:buNone/>
              <a:defRPr b="1" sz="3600">
                <a:solidFill>
                  <a:schemeClr val="accent1"/>
                </a:solidFill>
              </a:defRPr>
            </a:lvl6pPr>
            <a:lvl7pPr lvl="6" algn="ctr">
              <a:lnSpc>
                <a:spcPct val="100000"/>
              </a:lnSpc>
              <a:spcBef>
                <a:spcPts val="0"/>
              </a:spcBef>
              <a:spcAft>
                <a:spcPts val="0"/>
              </a:spcAft>
              <a:buClr>
                <a:schemeClr val="accent1"/>
              </a:buClr>
              <a:buSzPts val="3600"/>
              <a:buNone/>
              <a:defRPr b="1" sz="3600">
                <a:solidFill>
                  <a:schemeClr val="accent1"/>
                </a:solidFill>
              </a:defRPr>
            </a:lvl7pPr>
            <a:lvl8pPr lvl="7" algn="ctr">
              <a:lnSpc>
                <a:spcPct val="100000"/>
              </a:lnSpc>
              <a:spcBef>
                <a:spcPts val="0"/>
              </a:spcBef>
              <a:spcAft>
                <a:spcPts val="0"/>
              </a:spcAft>
              <a:buClr>
                <a:schemeClr val="accent1"/>
              </a:buClr>
              <a:buSzPts val="3600"/>
              <a:buNone/>
              <a:defRPr b="1" sz="3600">
                <a:solidFill>
                  <a:schemeClr val="accent1"/>
                </a:solidFill>
              </a:defRPr>
            </a:lvl8pPr>
            <a:lvl9pPr lvl="8" algn="ctr">
              <a:lnSpc>
                <a:spcPct val="100000"/>
              </a:lnSpc>
              <a:spcBef>
                <a:spcPts val="0"/>
              </a:spcBef>
              <a:spcAft>
                <a:spcPts val="0"/>
              </a:spcAft>
              <a:buClr>
                <a:schemeClr val="accent1"/>
              </a:buClr>
              <a:buSzPts val="3600"/>
              <a:buNone/>
              <a:defRPr b="1" sz="3600">
                <a:solidFill>
                  <a:schemeClr val="accent1"/>
                </a:solidFill>
              </a:defRPr>
            </a:lvl9pPr>
          </a:lstStyle>
          <a:p/>
        </p:txBody>
      </p:sp>
      <p:sp>
        <p:nvSpPr>
          <p:cNvPr id="831" name="Google Shape;831;p55"/>
          <p:cNvSpPr txBox="1"/>
          <p:nvPr>
            <p:ph idx="7" type="ctrTitle"/>
          </p:nvPr>
        </p:nvSpPr>
        <p:spPr>
          <a:xfrm>
            <a:off x="3600175" y="1418113"/>
            <a:ext cx="23163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1"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832" name="Google Shape;832;p55"/>
          <p:cNvSpPr txBox="1"/>
          <p:nvPr>
            <p:ph idx="8" type="subTitle"/>
          </p:nvPr>
        </p:nvSpPr>
        <p:spPr>
          <a:xfrm>
            <a:off x="3600175" y="1747888"/>
            <a:ext cx="2316300" cy="56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Font typeface="Roboto"/>
              <a:buNone/>
              <a:defRPr sz="1400">
                <a:latin typeface="Roboto"/>
                <a:ea typeface="Roboto"/>
                <a:cs typeface="Roboto"/>
                <a:sym typeface="Roboto"/>
              </a:defRPr>
            </a:lvl1pPr>
            <a:lvl2pPr lvl="1" algn="ctr">
              <a:lnSpc>
                <a:spcPct val="100000"/>
              </a:lnSpc>
              <a:spcBef>
                <a:spcPts val="0"/>
              </a:spcBef>
              <a:spcAft>
                <a:spcPts val="0"/>
              </a:spcAft>
              <a:buSzPts val="1200"/>
              <a:buFont typeface="Roboto"/>
              <a:buNone/>
              <a:defRPr sz="1200">
                <a:latin typeface="Roboto"/>
                <a:ea typeface="Roboto"/>
                <a:cs typeface="Roboto"/>
                <a:sym typeface="Roboto"/>
              </a:defRPr>
            </a:lvl2pPr>
            <a:lvl3pPr lvl="2" algn="ctr">
              <a:lnSpc>
                <a:spcPct val="100000"/>
              </a:lnSpc>
              <a:spcBef>
                <a:spcPts val="0"/>
              </a:spcBef>
              <a:spcAft>
                <a:spcPts val="0"/>
              </a:spcAft>
              <a:buSzPts val="1200"/>
              <a:buFont typeface="Roboto"/>
              <a:buNone/>
              <a:defRPr sz="1200">
                <a:latin typeface="Roboto"/>
                <a:ea typeface="Roboto"/>
                <a:cs typeface="Roboto"/>
                <a:sym typeface="Roboto"/>
              </a:defRPr>
            </a:lvl3pPr>
            <a:lvl4pPr lvl="3" algn="ctr">
              <a:lnSpc>
                <a:spcPct val="100000"/>
              </a:lnSpc>
              <a:spcBef>
                <a:spcPts val="0"/>
              </a:spcBef>
              <a:spcAft>
                <a:spcPts val="0"/>
              </a:spcAft>
              <a:buSzPts val="1200"/>
              <a:buFont typeface="Roboto"/>
              <a:buNone/>
              <a:defRPr sz="1200">
                <a:latin typeface="Roboto"/>
                <a:ea typeface="Roboto"/>
                <a:cs typeface="Roboto"/>
                <a:sym typeface="Roboto"/>
              </a:defRPr>
            </a:lvl4pPr>
            <a:lvl5pPr lvl="4" algn="ctr">
              <a:lnSpc>
                <a:spcPct val="100000"/>
              </a:lnSpc>
              <a:spcBef>
                <a:spcPts val="0"/>
              </a:spcBef>
              <a:spcAft>
                <a:spcPts val="0"/>
              </a:spcAft>
              <a:buSzPts val="1200"/>
              <a:buFont typeface="Roboto"/>
              <a:buNone/>
              <a:defRPr sz="1200">
                <a:latin typeface="Roboto"/>
                <a:ea typeface="Roboto"/>
                <a:cs typeface="Roboto"/>
                <a:sym typeface="Roboto"/>
              </a:defRPr>
            </a:lvl5pPr>
            <a:lvl6pPr lvl="5" algn="ctr">
              <a:lnSpc>
                <a:spcPct val="100000"/>
              </a:lnSpc>
              <a:spcBef>
                <a:spcPts val="0"/>
              </a:spcBef>
              <a:spcAft>
                <a:spcPts val="0"/>
              </a:spcAft>
              <a:buSzPts val="1200"/>
              <a:buFont typeface="Roboto"/>
              <a:buNone/>
              <a:defRPr sz="1200">
                <a:latin typeface="Roboto"/>
                <a:ea typeface="Roboto"/>
                <a:cs typeface="Roboto"/>
                <a:sym typeface="Roboto"/>
              </a:defRPr>
            </a:lvl6pPr>
            <a:lvl7pPr lvl="6" algn="ctr">
              <a:lnSpc>
                <a:spcPct val="100000"/>
              </a:lnSpc>
              <a:spcBef>
                <a:spcPts val="0"/>
              </a:spcBef>
              <a:spcAft>
                <a:spcPts val="0"/>
              </a:spcAft>
              <a:buSzPts val="1200"/>
              <a:buFont typeface="Roboto"/>
              <a:buNone/>
              <a:defRPr sz="1200">
                <a:latin typeface="Roboto"/>
                <a:ea typeface="Roboto"/>
                <a:cs typeface="Roboto"/>
                <a:sym typeface="Roboto"/>
              </a:defRPr>
            </a:lvl7pPr>
            <a:lvl8pPr lvl="7" algn="ctr">
              <a:lnSpc>
                <a:spcPct val="100000"/>
              </a:lnSpc>
              <a:spcBef>
                <a:spcPts val="0"/>
              </a:spcBef>
              <a:spcAft>
                <a:spcPts val="0"/>
              </a:spcAft>
              <a:buSzPts val="1200"/>
              <a:buFont typeface="Roboto"/>
              <a:buNone/>
              <a:defRPr sz="1200">
                <a:latin typeface="Roboto"/>
                <a:ea typeface="Roboto"/>
                <a:cs typeface="Roboto"/>
                <a:sym typeface="Roboto"/>
              </a:defRPr>
            </a:lvl8pPr>
            <a:lvl9pPr lvl="8" algn="ctr">
              <a:lnSpc>
                <a:spcPct val="100000"/>
              </a:lnSpc>
              <a:spcBef>
                <a:spcPts val="0"/>
              </a:spcBef>
              <a:spcAft>
                <a:spcPts val="0"/>
              </a:spcAft>
              <a:buSzPts val="1200"/>
              <a:buFont typeface="Roboto"/>
              <a:buNone/>
              <a:defRPr sz="1200">
                <a:latin typeface="Roboto"/>
                <a:ea typeface="Roboto"/>
                <a:cs typeface="Roboto"/>
                <a:sym typeface="Roboto"/>
              </a:defRPr>
            </a:lvl9pPr>
          </a:lstStyle>
          <a:p/>
        </p:txBody>
      </p:sp>
      <p:sp>
        <p:nvSpPr>
          <p:cNvPr id="833" name="Google Shape;833;p55"/>
          <p:cNvSpPr txBox="1"/>
          <p:nvPr>
            <p:ph idx="9" type="title"/>
          </p:nvPr>
        </p:nvSpPr>
        <p:spPr>
          <a:xfrm>
            <a:off x="4095950" y="1087563"/>
            <a:ext cx="1324800" cy="33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3600"/>
              <a:buNone/>
              <a:defRPr b="1" sz="2400">
                <a:solidFill>
                  <a:srgbClr val="F95A61"/>
                </a:solidFill>
              </a:defRPr>
            </a:lvl1pPr>
            <a:lvl2pPr lvl="1" algn="ctr">
              <a:lnSpc>
                <a:spcPct val="100000"/>
              </a:lnSpc>
              <a:spcBef>
                <a:spcPts val="0"/>
              </a:spcBef>
              <a:spcAft>
                <a:spcPts val="0"/>
              </a:spcAft>
              <a:buClr>
                <a:schemeClr val="accent1"/>
              </a:buClr>
              <a:buSzPts val="3600"/>
              <a:buNone/>
              <a:defRPr b="1" sz="3600">
                <a:solidFill>
                  <a:schemeClr val="accent1"/>
                </a:solidFill>
              </a:defRPr>
            </a:lvl2pPr>
            <a:lvl3pPr lvl="2" algn="ctr">
              <a:lnSpc>
                <a:spcPct val="100000"/>
              </a:lnSpc>
              <a:spcBef>
                <a:spcPts val="0"/>
              </a:spcBef>
              <a:spcAft>
                <a:spcPts val="0"/>
              </a:spcAft>
              <a:buClr>
                <a:schemeClr val="accent1"/>
              </a:buClr>
              <a:buSzPts val="3600"/>
              <a:buNone/>
              <a:defRPr b="1" sz="3600">
                <a:solidFill>
                  <a:schemeClr val="accent1"/>
                </a:solidFill>
              </a:defRPr>
            </a:lvl3pPr>
            <a:lvl4pPr lvl="3" algn="ctr">
              <a:lnSpc>
                <a:spcPct val="100000"/>
              </a:lnSpc>
              <a:spcBef>
                <a:spcPts val="0"/>
              </a:spcBef>
              <a:spcAft>
                <a:spcPts val="0"/>
              </a:spcAft>
              <a:buClr>
                <a:schemeClr val="accent1"/>
              </a:buClr>
              <a:buSzPts val="3600"/>
              <a:buNone/>
              <a:defRPr b="1" sz="3600">
                <a:solidFill>
                  <a:schemeClr val="accent1"/>
                </a:solidFill>
              </a:defRPr>
            </a:lvl4pPr>
            <a:lvl5pPr lvl="4" algn="ctr">
              <a:lnSpc>
                <a:spcPct val="100000"/>
              </a:lnSpc>
              <a:spcBef>
                <a:spcPts val="0"/>
              </a:spcBef>
              <a:spcAft>
                <a:spcPts val="0"/>
              </a:spcAft>
              <a:buClr>
                <a:schemeClr val="accent1"/>
              </a:buClr>
              <a:buSzPts val="3600"/>
              <a:buNone/>
              <a:defRPr b="1" sz="3600">
                <a:solidFill>
                  <a:schemeClr val="accent1"/>
                </a:solidFill>
              </a:defRPr>
            </a:lvl5pPr>
            <a:lvl6pPr lvl="5" algn="ctr">
              <a:lnSpc>
                <a:spcPct val="100000"/>
              </a:lnSpc>
              <a:spcBef>
                <a:spcPts val="0"/>
              </a:spcBef>
              <a:spcAft>
                <a:spcPts val="0"/>
              </a:spcAft>
              <a:buClr>
                <a:schemeClr val="accent1"/>
              </a:buClr>
              <a:buSzPts val="3600"/>
              <a:buNone/>
              <a:defRPr b="1" sz="3600">
                <a:solidFill>
                  <a:schemeClr val="accent1"/>
                </a:solidFill>
              </a:defRPr>
            </a:lvl6pPr>
            <a:lvl7pPr lvl="6" algn="ctr">
              <a:lnSpc>
                <a:spcPct val="100000"/>
              </a:lnSpc>
              <a:spcBef>
                <a:spcPts val="0"/>
              </a:spcBef>
              <a:spcAft>
                <a:spcPts val="0"/>
              </a:spcAft>
              <a:buClr>
                <a:schemeClr val="accent1"/>
              </a:buClr>
              <a:buSzPts val="3600"/>
              <a:buNone/>
              <a:defRPr b="1" sz="3600">
                <a:solidFill>
                  <a:schemeClr val="accent1"/>
                </a:solidFill>
              </a:defRPr>
            </a:lvl7pPr>
            <a:lvl8pPr lvl="7" algn="ctr">
              <a:lnSpc>
                <a:spcPct val="100000"/>
              </a:lnSpc>
              <a:spcBef>
                <a:spcPts val="0"/>
              </a:spcBef>
              <a:spcAft>
                <a:spcPts val="0"/>
              </a:spcAft>
              <a:buClr>
                <a:schemeClr val="accent1"/>
              </a:buClr>
              <a:buSzPts val="3600"/>
              <a:buNone/>
              <a:defRPr b="1" sz="3600">
                <a:solidFill>
                  <a:schemeClr val="accent1"/>
                </a:solidFill>
              </a:defRPr>
            </a:lvl8pPr>
            <a:lvl9pPr lvl="8" algn="ctr">
              <a:lnSpc>
                <a:spcPct val="100000"/>
              </a:lnSpc>
              <a:spcBef>
                <a:spcPts val="0"/>
              </a:spcBef>
              <a:spcAft>
                <a:spcPts val="0"/>
              </a:spcAft>
              <a:buClr>
                <a:schemeClr val="accent1"/>
              </a:buClr>
              <a:buSzPts val="3600"/>
              <a:buNone/>
              <a:defRPr b="1" sz="3600">
                <a:solidFill>
                  <a:schemeClr val="accent1"/>
                </a:solidFill>
              </a:defRPr>
            </a:lvl9pPr>
          </a:lstStyle>
          <a:p/>
        </p:txBody>
      </p:sp>
      <p:sp>
        <p:nvSpPr>
          <p:cNvPr id="834" name="Google Shape;834;p55"/>
          <p:cNvSpPr txBox="1"/>
          <p:nvPr>
            <p:ph idx="13" type="ctrTitle"/>
          </p:nvPr>
        </p:nvSpPr>
        <p:spPr>
          <a:xfrm>
            <a:off x="3600179" y="3139363"/>
            <a:ext cx="23163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1"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835" name="Google Shape;835;p55"/>
          <p:cNvSpPr txBox="1"/>
          <p:nvPr>
            <p:ph idx="14" type="subTitle"/>
          </p:nvPr>
        </p:nvSpPr>
        <p:spPr>
          <a:xfrm>
            <a:off x="3600163" y="3488263"/>
            <a:ext cx="2316300" cy="56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Font typeface="Roboto"/>
              <a:buNone/>
              <a:defRPr sz="1400">
                <a:latin typeface="Roboto"/>
                <a:ea typeface="Roboto"/>
                <a:cs typeface="Roboto"/>
                <a:sym typeface="Roboto"/>
              </a:defRPr>
            </a:lvl1pPr>
            <a:lvl2pPr lvl="1" algn="ctr">
              <a:lnSpc>
                <a:spcPct val="100000"/>
              </a:lnSpc>
              <a:spcBef>
                <a:spcPts val="0"/>
              </a:spcBef>
              <a:spcAft>
                <a:spcPts val="0"/>
              </a:spcAft>
              <a:buSzPts val="1200"/>
              <a:buFont typeface="Roboto"/>
              <a:buNone/>
              <a:defRPr sz="1200">
                <a:latin typeface="Roboto"/>
                <a:ea typeface="Roboto"/>
                <a:cs typeface="Roboto"/>
                <a:sym typeface="Roboto"/>
              </a:defRPr>
            </a:lvl2pPr>
            <a:lvl3pPr lvl="2" algn="ctr">
              <a:lnSpc>
                <a:spcPct val="100000"/>
              </a:lnSpc>
              <a:spcBef>
                <a:spcPts val="0"/>
              </a:spcBef>
              <a:spcAft>
                <a:spcPts val="0"/>
              </a:spcAft>
              <a:buSzPts val="1200"/>
              <a:buFont typeface="Roboto"/>
              <a:buNone/>
              <a:defRPr sz="1200">
                <a:latin typeface="Roboto"/>
                <a:ea typeface="Roboto"/>
                <a:cs typeface="Roboto"/>
                <a:sym typeface="Roboto"/>
              </a:defRPr>
            </a:lvl3pPr>
            <a:lvl4pPr lvl="3" algn="ctr">
              <a:lnSpc>
                <a:spcPct val="100000"/>
              </a:lnSpc>
              <a:spcBef>
                <a:spcPts val="0"/>
              </a:spcBef>
              <a:spcAft>
                <a:spcPts val="0"/>
              </a:spcAft>
              <a:buSzPts val="1200"/>
              <a:buFont typeface="Roboto"/>
              <a:buNone/>
              <a:defRPr sz="1200">
                <a:latin typeface="Roboto"/>
                <a:ea typeface="Roboto"/>
                <a:cs typeface="Roboto"/>
                <a:sym typeface="Roboto"/>
              </a:defRPr>
            </a:lvl4pPr>
            <a:lvl5pPr lvl="4" algn="ctr">
              <a:lnSpc>
                <a:spcPct val="100000"/>
              </a:lnSpc>
              <a:spcBef>
                <a:spcPts val="0"/>
              </a:spcBef>
              <a:spcAft>
                <a:spcPts val="0"/>
              </a:spcAft>
              <a:buSzPts val="1200"/>
              <a:buFont typeface="Roboto"/>
              <a:buNone/>
              <a:defRPr sz="1200">
                <a:latin typeface="Roboto"/>
                <a:ea typeface="Roboto"/>
                <a:cs typeface="Roboto"/>
                <a:sym typeface="Roboto"/>
              </a:defRPr>
            </a:lvl5pPr>
            <a:lvl6pPr lvl="5" algn="ctr">
              <a:lnSpc>
                <a:spcPct val="100000"/>
              </a:lnSpc>
              <a:spcBef>
                <a:spcPts val="0"/>
              </a:spcBef>
              <a:spcAft>
                <a:spcPts val="0"/>
              </a:spcAft>
              <a:buSzPts val="1200"/>
              <a:buFont typeface="Roboto"/>
              <a:buNone/>
              <a:defRPr sz="1200">
                <a:latin typeface="Roboto"/>
                <a:ea typeface="Roboto"/>
                <a:cs typeface="Roboto"/>
                <a:sym typeface="Roboto"/>
              </a:defRPr>
            </a:lvl6pPr>
            <a:lvl7pPr lvl="6" algn="ctr">
              <a:lnSpc>
                <a:spcPct val="100000"/>
              </a:lnSpc>
              <a:spcBef>
                <a:spcPts val="0"/>
              </a:spcBef>
              <a:spcAft>
                <a:spcPts val="0"/>
              </a:spcAft>
              <a:buSzPts val="1200"/>
              <a:buFont typeface="Roboto"/>
              <a:buNone/>
              <a:defRPr sz="1200">
                <a:latin typeface="Roboto"/>
                <a:ea typeface="Roboto"/>
                <a:cs typeface="Roboto"/>
                <a:sym typeface="Roboto"/>
              </a:defRPr>
            </a:lvl7pPr>
            <a:lvl8pPr lvl="7" algn="ctr">
              <a:lnSpc>
                <a:spcPct val="100000"/>
              </a:lnSpc>
              <a:spcBef>
                <a:spcPts val="0"/>
              </a:spcBef>
              <a:spcAft>
                <a:spcPts val="0"/>
              </a:spcAft>
              <a:buSzPts val="1200"/>
              <a:buFont typeface="Roboto"/>
              <a:buNone/>
              <a:defRPr sz="1200">
                <a:latin typeface="Roboto"/>
                <a:ea typeface="Roboto"/>
                <a:cs typeface="Roboto"/>
                <a:sym typeface="Roboto"/>
              </a:defRPr>
            </a:lvl8pPr>
            <a:lvl9pPr lvl="8" algn="ctr">
              <a:lnSpc>
                <a:spcPct val="100000"/>
              </a:lnSpc>
              <a:spcBef>
                <a:spcPts val="0"/>
              </a:spcBef>
              <a:spcAft>
                <a:spcPts val="0"/>
              </a:spcAft>
              <a:buSzPts val="1200"/>
              <a:buFont typeface="Roboto"/>
              <a:buNone/>
              <a:defRPr sz="1200">
                <a:latin typeface="Roboto"/>
                <a:ea typeface="Roboto"/>
                <a:cs typeface="Roboto"/>
                <a:sym typeface="Roboto"/>
              </a:defRPr>
            </a:lvl9pPr>
          </a:lstStyle>
          <a:p/>
        </p:txBody>
      </p:sp>
      <p:sp>
        <p:nvSpPr>
          <p:cNvPr id="836" name="Google Shape;836;p55"/>
          <p:cNvSpPr txBox="1"/>
          <p:nvPr>
            <p:ph idx="15" type="title"/>
          </p:nvPr>
        </p:nvSpPr>
        <p:spPr>
          <a:xfrm>
            <a:off x="4095930" y="2790462"/>
            <a:ext cx="1324800" cy="3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3600"/>
              <a:buNone/>
              <a:defRPr b="1" sz="2400">
                <a:solidFill>
                  <a:srgbClr val="F95A61"/>
                </a:solidFill>
              </a:defRPr>
            </a:lvl1pPr>
            <a:lvl2pPr lvl="1" algn="ctr">
              <a:lnSpc>
                <a:spcPct val="100000"/>
              </a:lnSpc>
              <a:spcBef>
                <a:spcPts val="0"/>
              </a:spcBef>
              <a:spcAft>
                <a:spcPts val="0"/>
              </a:spcAft>
              <a:buClr>
                <a:schemeClr val="accent1"/>
              </a:buClr>
              <a:buSzPts val="3600"/>
              <a:buNone/>
              <a:defRPr b="1" sz="3600">
                <a:solidFill>
                  <a:schemeClr val="accent1"/>
                </a:solidFill>
              </a:defRPr>
            </a:lvl2pPr>
            <a:lvl3pPr lvl="2" algn="ctr">
              <a:lnSpc>
                <a:spcPct val="100000"/>
              </a:lnSpc>
              <a:spcBef>
                <a:spcPts val="0"/>
              </a:spcBef>
              <a:spcAft>
                <a:spcPts val="0"/>
              </a:spcAft>
              <a:buClr>
                <a:schemeClr val="accent1"/>
              </a:buClr>
              <a:buSzPts val="3600"/>
              <a:buNone/>
              <a:defRPr b="1" sz="3600">
                <a:solidFill>
                  <a:schemeClr val="accent1"/>
                </a:solidFill>
              </a:defRPr>
            </a:lvl3pPr>
            <a:lvl4pPr lvl="3" algn="ctr">
              <a:lnSpc>
                <a:spcPct val="100000"/>
              </a:lnSpc>
              <a:spcBef>
                <a:spcPts val="0"/>
              </a:spcBef>
              <a:spcAft>
                <a:spcPts val="0"/>
              </a:spcAft>
              <a:buClr>
                <a:schemeClr val="accent1"/>
              </a:buClr>
              <a:buSzPts val="3600"/>
              <a:buNone/>
              <a:defRPr b="1" sz="3600">
                <a:solidFill>
                  <a:schemeClr val="accent1"/>
                </a:solidFill>
              </a:defRPr>
            </a:lvl4pPr>
            <a:lvl5pPr lvl="4" algn="ctr">
              <a:lnSpc>
                <a:spcPct val="100000"/>
              </a:lnSpc>
              <a:spcBef>
                <a:spcPts val="0"/>
              </a:spcBef>
              <a:spcAft>
                <a:spcPts val="0"/>
              </a:spcAft>
              <a:buClr>
                <a:schemeClr val="accent1"/>
              </a:buClr>
              <a:buSzPts val="3600"/>
              <a:buNone/>
              <a:defRPr b="1" sz="3600">
                <a:solidFill>
                  <a:schemeClr val="accent1"/>
                </a:solidFill>
              </a:defRPr>
            </a:lvl5pPr>
            <a:lvl6pPr lvl="5" algn="ctr">
              <a:lnSpc>
                <a:spcPct val="100000"/>
              </a:lnSpc>
              <a:spcBef>
                <a:spcPts val="0"/>
              </a:spcBef>
              <a:spcAft>
                <a:spcPts val="0"/>
              </a:spcAft>
              <a:buClr>
                <a:schemeClr val="accent1"/>
              </a:buClr>
              <a:buSzPts val="3600"/>
              <a:buNone/>
              <a:defRPr b="1" sz="3600">
                <a:solidFill>
                  <a:schemeClr val="accent1"/>
                </a:solidFill>
              </a:defRPr>
            </a:lvl6pPr>
            <a:lvl7pPr lvl="6" algn="ctr">
              <a:lnSpc>
                <a:spcPct val="100000"/>
              </a:lnSpc>
              <a:spcBef>
                <a:spcPts val="0"/>
              </a:spcBef>
              <a:spcAft>
                <a:spcPts val="0"/>
              </a:spcAft>
              <a:buClr>
                <a:schemeClr val="accent1"/>
              </a:buClr>
              <a:buSzPts val="3600"/>
              <a:buNone/>
              <a:defRPr b="1" sz="3600">
                <a:solidFill>
                  <a:schemeClr val="accent1"/>
                </a:solidFill>
              </a:defRPr>
            </a:lvl7pPr>
            <a:lvl8pPr lvl="7" algn="ctr">
              <a:lnSpc>
                <a:spcPct val="100000"/>
              </a:lnSpc>
              <a:spcBef>
                <a:spcPts val="0"/>
              </a:spcBef>
              <a:spcAft>
                <a:spcPts val="0"/>
              </a:spcAft>
              <a:buClr>
                <a:schemeClr val="accent1"/>
              </a:buClr>
              <a:buSzPts val="3600"/>
              <a:buNone/>
              <a:defRPr b="1" sz="3600">
                <a:solidFill>
                  <a:schemeClr val="accent1"/>
                </a:solidFill>
              </a:defRPr>
            </a:lvl8pPr>
            <a:lvl9pPr lvl="8" algn="ctr">
              <a:lnSpc>
                <a:spcPct val="100000"/>
              </a:lnSpc>
              <a:spcBef>
                <a:spcPts val="0"/>
              </a:spcBef>
              <a:spcAft>
                <a:spcPts val="0"/>
              </a:spcAft>
              <a:buClr>
                <a:schemeClr val="accent1"/>
              </a:buClr>
              <a:buSzPts val="3600"/>
              <a:buNone/>
              <a:defRPr b="1" sz="3600">
                <a:solidFill>
                  <a:schemeClr val="accent1"/>
                </a:solidFill>
              </a:defRPr>
            </a:lvl9pPr>
          </a:lstStyle>
          <a:p/>
        </p:txBody>
      </p:sp>
      <p:sp>
        <p:nvSpPr>
          <p:cNvPr id="837" name="Google Shape;837;p55"/>
          <p:cNvSpPr txBox="1"/>
          <p:nvPr>
            <p:ph idx="16" type="ctrTitle"/>
          </p:nvPr>
        </p:nvSpPr>
        <p:spPr>
          <a:xfrm>
            <a:off x="6056925" y="1418113"/>
            <a:ext cx="23163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1"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838" name="Google Shape;838;p55"/>
          <p:cNvSpPr txBox="1"/>
          <p:nvPr>
            <p:ph idx="17" type="subTitle"/>
          </p:nvPr>
        </p:nvSpPr>
        <p:spPr>
          <a:xfrm>
            <a:off x="6056900" y="1747888"/>
            <a:ext cx="2316300" cy="56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Font typeface="Roboto"/>
              <a:buNone/>
              <a:defRPr sz="1400">
                <a:latin typeface="Roboto"/>
                <a:ea typeface="Roboto"/>
                <a:cs typeface="Roboto"/>
                <a:sym typeface="Roboto"/>
              </a:defRPr>
            </a:lvl1pPr>
            <a:lvl2pPr lvl="1" algn="ctr">
              <a:lnSpc>
                <a:spcPct val="100000"/>
              </a:lnSpc>
              <a:spcBef>
                <a:spcPts val="0"/>
              </a:spcBef>
              <a:spcAft>
                <a:spcPts val="0"/>
              </a:spcAft>
              <a:buSzPts val="1200"/>
              <a:buFont typeface="Roboto"/>
              <a:buNone/>
              <a:defRPr sz="1200">
                <a:latin typeface="Roboto"/>
                <a:ea typeface="Roboto"/>
                <a:cs typeface="Roboto"/>
                <a:sym typeface="Roboto"/>
              </a:defRPr>
            </a:lvl2pPr>
            <a:lvl3pPr lvl="2" algn="ctr">
              <a:lnSpc>
                <a:spcPct val="100000"/>
              </a:lnSpc>
              <a:spcBef>
                <a:spcPts val="0"/>
              </a:spcBef>
              <a:spcAft>
                <a:spcPts val="0"/>
              </a:spcAft>
              <a:buSzPts val="1200"/>
              <a:buFont typeface="Roboto"/>
              <a:buNone/>
              <a:defRPr sz="1200">
                <a:latin typeface="Roboto"/>
                <a:ea typeface="Roboto"/>
                <a:cs typeface="Roboto"/>
                <a:sym typeface="Roboto"/>
              </a:defRPr>
            </a:lvl3pPr>
            <a:lvl4pPr lvl="3" algn="ctr">
              <a:lnSpc>
                <a:spcPct val="100000"/>
              </a:lnSpc>
              <a:spcBef>
                <a:spcPts val="0"/>
              </a:spcBef>
              <a:spcAft>
                <a:spcPts val="0"/>
              </a:spcAft>
              <a:buSzPts val="1200"/>
              <a:buFont typeface="Roboto"/>
              <a:buNone/>
              <a:defRPr sz="1200">
                <a:latin typeface="Roboto"/>
                <a:ea typeface="Roboto"/>
                <a:cs typeface="Roboto"/>
                <a:sym typeface="Roboto"/>
              </a:defRPr>
            </a:lvl4pPr>
            <a:lvl5pPr lvl="4" algn="ctr">
              <a:lnSpc>
                <a:spcPct val="100000"/>
              </a:lnSpc>
              <a:spcBef>
                <a:spcPts val="0"/>
              </a:spcBef>
              <a:spcAft>
                <a:spcPts val="0"/>
              </a:spcAft>
              <a:buSzPts val="1200"/>
              <a:buFont typeface="Roboto"/>
              <a:buNone/>
              <a:defRPr sz="1200">
                <a:latin typeface="Roboto"/>
                <a:ea typeface="Roboto"/>
                <a:cs typeface="Roboto"/>
                <a:sym typeface="Roboto"/>
              </a:defRPr>
            </a:lvl5pPr>
            <a:lvl6pPr lvl="5" algn="ctr">
              <a:lnSpc>
                <a:spcPct val="100000"/>
              </a:lnSpc>
              <a:spcBef>
                <a:spcPts val="0"/>
              </a:spcBef>
              <a:spcAft>
                <a:spcPts val="0"/>
              </a:spcAft>
              <a:buSzPts val="1200"/>
              <a:buFont typeface="Roboto"/>
              <a:buNone/>
              <a:defRPr sz="1200">
                <a:latin typeface="Roboto"/>
                <a:ea typeface="Roboto"/>
                <a:cs typeface="Roboto"/>
                <a:sym typeface="Roboto"/>
              </a:defRPr>
            </a:lvl6pPr>
            <a:lvl7pPr lvl="6" algn="ctr">
              <a:lnSpc>
                <a:spcPct val="100000"/>
              </a:lnSpc>
              <a:spcBef>
                <a:spcPts val="0"/>
              </a:spcBef>
              <a:spcAft>
                <a:spcPts val="0"/>
              </a:spcAft>
              <a:buSzPts val="1200"/>
              <a:buFont typeface="Roboto"/>
              <a:buNone/>
              <a:defRPr sz="1200">
                <a:latin typeface="Roboto"/>
                <a:ea typeface="Roboto"/>
                <a:cs typeface="Roboto"/>
                <a:sym typeface="Roboto"/>
              </a:defRPr>
            </a:lvl7pPr>
            <a:lvl8pPr lvl="7" algn="ctr">
              <a:lnSpc>
                <a:spcPct val="100000"/>
              </a:lnSpc>
              <a:spcBef>
                <a:spcPts val="0"/>
              </a:spcBef>
              <a:spcAft>
                <a:spcPts val="0"/>
              </a:spcAft>
              <a:buSzPts val="1200"/>
              <a:buFont typeface="Roboto"/>
              <a:buNone/>
              <a:defRPr sz="1200">
                <a:latin typeface="Roboto"/>
                <a:ea typeface="Roboto"/>
                <a:cs typeface="Roboto"/>
                <a:sym typeface="Roboto"/>
              </a:defRPr>
            </a:lvl8pPr>
            <a:lvl9pPr lvl="8" algn="ctr">
              <a:lnSpc>
                <a:spcPct val="100000"/>
              </a:lnSpc>
              <a:spcBef>
                <a:spcPts val="0"/>
              </a:spcBef>
              <a:spcAft>
                <a:spcPts val="0"/>
              </a:spcAft>
              <a:buSzPts val="1200"/>
              <a:buFont typeface="Roboto"/>
              <a:buNone/>
              <a:defRPr sz="1200">
                <a:latin typeface="Roboto"/>
                <a:ea typeface="Roboto"/>
                <a:cs typeface="Roboto"/>
                <a:sym typeface="Roboto"/>
              </a:defRPr>
            </a:lvl9pPr>
          </a:lstStyle>
          <a:p/>
        </p:txBody>
      </p:sp>
      <p:sp>
        <p:nvSpPr>
          <p:cNvPr id="839" name="Google Shape;839;p55"/>
          <p:cNvSpPr txBox="1"/>
          <p:nvPr>
            <p:ph idx="18" type="title"/>
          </p:nvPr>
        </p:nvSpPr>
        <p:spPr>
          <a:xfrm>
            <a:off x="6552675" y="1087563"/>
            <a:ext cx="1324800" cy="33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3600"/>
              <a:buNone/>
              <a:defRPr b="1" sz="2400">
                <a:solidFill>
                  <a:srgbClr val="F95A61"/>
                </a:solidFill>
              </a:defRPr>
            </a:lvl1pPr>
            <a:lvl2pPr lvl="1" algn="ctr">
              <a:lnSpc>
                <a:spcPct val="100000"/>
              </a:lnSpc>
              <a:spcBef>
                <a:spcPts val="0"/>
              </a:spcBef>
              <a:spcAft>
                <a:spcPts val="0"/>
              </a:spcAft>
              <a:buClr>
                <a:schemeClr val="accent1"/>
              </a:buClr>
              <a:buSzPts val="3600"/>
              <a:buNone/>
              <a:defRPr b="1" sz="3600">
                <a:solidFill>
                  <a:schemeClr val="accent1"/>
                </a:solidFill>
              </a:defRPr>
            </a:lvl2pPr>
            <a:lvl3pPr lvl="2" algn="ctr">
              <a:lnSpc>
                <a:spcPct val="100000"/>
              </a:lnSpc>
              <a:spcBef>
                <a:spcPts val="0"/>
              </a:spcBef>
              <a:spcAft>
                <a:spcPts val="0"/>
              </a:spcAft>
              <a:buClr>
                <a:schemeClr val="accent1"/>
              </a:buClr>
              <a:buSzPts val="3600"/>
              <a:buNone/>
              <a:defRPr b="1" sz="3600">
                <a:solidFill>
                  <a:schemeClr val="accent1"/>
                </a:solidFill>
              </a:defRPr>
            </a:lvl3pPr>
            <a:lvl4pPr lvl="3" algn="ctr">
              <a:lnSpc>
                <a:spcPct val="100000"/>
              </a:lnSpc>
              <a:spcBef>
                <a:spcPts val="0"/>
              </a:spcBef>
              <a:spcAft>
                <a:spcPts val="0"/>
              </a:spcAft>
              <a:buClr>
                <a:schemeClr val="accent1"/>
              </a:buClr>
              <a:buSzPts val="3600"/>
              <a:buNone/>
              <a:defRPr b="1" sz="3600">
                <a:solidFill>
                  <a:schemeClr val="accent1"/>
                </a:solidFill>
              </a:defRPr>
            </a:lvl4pPr>
            <a:lvl5pPr lvl="4" algn="ctr">
              <a:lnSpc>
                <a:spcPct val="100000"/>
              </a:lnSpc>
              <a:spcBef>
                <a:spcPts val="0"/>
              </a:spcBef>
              <a:spcAft>
                <a:spcPts val="0"/>
              </a:spcAft>
              <a:buClr>
                <a:schemeClr val="accent1"/>
              </a:buClr>
              <a:buSzPts val="3600"/>
              <a:buNone/>
              <a:defRPr b="1" sz="3600">
                <a:solidFill>
                  <a:schemeClr val="accent1"/>
                </a:solidFill>
              </a:defRPr>
            </a:lvl5pPr>
            <a:lvl6pPr lvl="5" algn="ctr">
              <a:lnSpc>
                <a:spcPct val="100000"/>
              </a:lnSpc>
              <a:spcBef>
                <a:spcPts val="0"/>
              </a:spcBef>
              <a:spcAft>
                <a:spcPts val="0"/>
              </a:spcAft>
              <a:buClr>
                <a:schemeClr val="accent1"/>
              </a:buClr>
              <a:buSzPts val="3600"/>
              <a:buNone/>
              <a:defRPr b="1" sz="3600">
                <a:solidFill>
                  <a:schemeClr val="accent1"/>
                </a:solidFill>
              </a:defRPr>
            </a:lvl6pPr>
            <a:lvl7pPr lvl="6" algn="ctr">
              <a:lnSpc>
                <a:spcPct val="100000"/>
              </a:lnSpc>
              <a:spcBef>
                <a:spcPts val="0"/>
              </a:spcBef>
              <a:spcAft>
                <a:spcPts val="0"/>
              </a:spcAft>
              <a:buClr>
                <a:schemeClr val="accent1"/>
              </a:buClr>
              <a:buSzPts val="3600"/>
              <a:buNone/>
              <a:defRPr b="1" sz="3600">
                <a:solidFill>
                  <a:schemeClr val="accent1"/>
                </a:solidFill>
              </a:defRPr>
            </a:lvl7pPr>
            <a:lvl8pPr lvl="7" algn="ctr">
              <a:lnSpc>
                <a:spcPct val="100000"/>
              </a:lnSpc>
              <a:spcBef>
                <a:spcPts val="0"/>
              </a:spcBef>
              <a:spcAft>
                <a:spcPts val="0"/>
              </a:spcAft>
              <a:buClr>
                <a:schemeClr val="accent1"/>
              </a:buClr>
              <a:buSzPts val="3600"/>
              <a:buNone/>
              <a:defRPr b="1" sz="3600">
                <a:solidFill>
                  <a:schemeClr val="accent1"/>
                </a:solidFill>
              </a:defRPr>
            </a:lvl8pPr>
            <a:lvl9pPr lvl="8" algn="ctr">
              <a:lnSpc>
                <a:spcPct val="100000"/>
              </a:lnSpc>
              <a:spcBef>
                <a:spcPts val="0"/>
              </a:spcBef>
              <a:spcAft>
                <a:spcPts val="0"/>
              </a:spcAft>
              <a:buClr>
                <a:schemeClr val="accent1"/>
              </a:buClr>
              <a:buSzPts val="3600"/>
              <a:buNone/>
              <a:defRPr b="1" sz="3600">
                <a:solidFill>
                  <a:schemeClr val="accent1"/>
                </a:solidFill>
              </a:defRPr>
            </a:lvl9pPr>
          </a:lstStyle>
          <a:p/>
        </p:txBody>
      </p:sp>
      <p:sp>
        <p:nvSpPr>
          <p:cNvPr id="840" name="Google Shape;840;p55"/>
          <p:cNvSpPr txBox="1"/>
          <p:nvPr>
            <p:ph idx="19" type="ctrTitle"/>
          </p:nvPr>
        </p:nvSpPr>
        <p:spPr>
          <a:xfrm>
            <a:off x="6056946" y="3139363"/>
            <a:ext cx="23163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1"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841" name="Google Shape;841;p55"/>
          <p:cNvSpPr txBox="1"/>
          <p:nvPr>
            <p:ph idx="20" type="subTitle"/>
          </p:nvPr>
        </p:nvSpPr>
        <p:spPr>
          <a:xfrm>
            <a:off x="6056925" y="3488263"/>
            <a:ext cx="2316300" cy="56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Font typeface="Roboto"/>
              <a:buNone/>
              <a:defRPr sz="1400">
                <a:latin typeface="Roboto"/>
                <a:ea typeface="Roboto"/>
                <a:cs typeface="Roboto"/>
                <a:sym typeface="Roboto"/>
              </a:defRPr>
            </a:lvl1pPr>
            <a:lvl2pPr lvl="1" algn="ctr">
              <a:lnSpc>
                <a:spcPct val="100000"/>
              </a:lnSpc>
              <a:spcBef>
                <a:spcPts val="0"/>
              </a:spcBef>
              <a:spcAft>
                <a:spcPts val="0"/>
              </a:spcAft>
              <a:buSzPts val="1200"/>
              <a:buFont typeface="Roboto"/>
              <a:buNone/>
              <a:defRPr sz="1200">
                <a:latin typeface="Roboto"/>
                <a:ea typeface="Roboto"/>
                <a:cs typeface="Roboto"/>
                <a:sym typeface="Roboto"/>
              </a:defRPr>
            </a:lvl2pPr>
            <a:lvl3pPr lvl="2" algn="ctr">
              <a:lnSpc>
                <a:spcPct val="100000"/>
              </a:lnSpc>
              <a:spcBef>
                <a:spcPts val="0"/>
              </a:spcBef>
              <a:spcAft>
                <a:spcPts val="0"/>
              </a:spcAft>
              <a:buSzPts val="1200"/>
              <a:buFont typeface="Roboto"/>
              <a:buNone/>
              <a:defRPr sz="1200">
                <a:latin typeface="Roboto"/>
                <a:ea typeface="Roboto"/>
                <a:cs typeface="Roboto"/>
                <a:sym typeface="Roboto"/>
              </a:defRPr>
            </a:lvl3pPr>
            <a:lvl4pPr lvl="3" algn="ctr">
              <a:lnSpc>
                <a:spcPct val="100000"/>
              </a:lnSpc>
              <a:spcBef>
                <a:spcPts val="0"/>
              </a:spcBef>
              <a:spcAft>
                <a:spcPts val="0"/>
              </a:spcAft>
              <a:buSzPts val="1200"/>
              <a:buFont typeface="Roboto"/>
              <a:buNone/>
              <a:defRPr sz="1200">
                <a:latin typeface="Roboto"/>
                <a:ea typeface="Roboto"/>
                <a:cs typeface="Roboto"/>
                <a:sym typeface="Roboto"/>
              </a:defRPr>
            </a:lvl4pPr>
            <a:lvl5pPr lvl="4" algn="ctr">
              <a:lnSpc>
                <a:spcPct val="100000"/>
              </a:lnSpc>
              <a:spcBef>
                <a:spcPts val="0"/>
              </a:spcBef>
              <a:spcAft>
                <a:spcPts val="0"/>
              </a:spcAft>
              <a:buSzPts val="1200"/>
              <a:buFont typeface="Roboto"/>
              <a:buNone/>
              <a:defRPr sz="1200">
                <a:latin typeface="Roboto"/>
                <a:ea typeface="Roboto"/>
                <a:cs typeface="Roboto"/>
                <a:sym typeface="Roboto"/>
              </a:defRPr>
            </a:lvl5pPr>
            <a:lvl6pPr lvl="5" algn="ctr">
              <a:lnSpc>
                <a:spcPct val="100000"/>
              </a:lnSpc>
              <a:spcBef>
                <a:spcPts val="0"/>
              </a:spcBef>
              <a:spcAft>
                <a:spcPts val="0"/>
              </a:spcAft>
              <a:buSzPts val="1200"/>
              <a:buFont typeface="Roboto"/>
              <a:buNone/>
              <a:defRPr sz="1200">
                <a:latin typeface="Roboto"/>
                <a:ea typeface="Roboto"/>
                <a:cs typeface="Roboto"/>
                <a:sym typeface="Roboto"/>
              </a:defRPr>
            </a:lvl6pPr>
            <a:lvl7pPr lvl="6" algn="ctr">
              <a:lnSpc>
                <a:spcPct val="100000"/>
              </a:lnSpc>
              <a:spcBef>
                <a:spcPts val="0"/>
              </a:spcBef>
              <a:spcAft>
                <a:spcPts val="0"/>
              </a:spcAft>
              <a:buSzPts val="1200"/>
              <a:buFont typeface="Roboto"/>
              <a:buNone/>
              <a:defRPr sz="1200">
                <a:latin typeface="Roboto"/>
                <a:ea typeface="Roboto"/>
                <a:cs typeface="Roboto"/>
                <a:sym typeface="Roboto"/>
              </a:defRPr>
            </a:lvl7pPr>
            <a:lvl8pPr lvl="7" algn="ctr">
              <a:lnSpc>
                <a:spcPct val="100000"/>
              </a:lnSpc>
              <a:spcBef>
                <a:spcPts val="0"/>
              </a:spcBef>
              <a:spcAft>
                <a:spcPts val="0"/>
              </a:spcAft>
              <a:buSzPts val="1200"/>
              <a:buFont typeface="Roboto"/>
              <a:buNone/>
              <a:defRPr sz="1200">
                <a:latin typeface="Roboto"/>
                <a:ea typeface="Roboto"/>
                <a:cs typeface="Roboto"/>
                <a:sym typeface="Roboto"/>
              </a:defRPr>
            </a:lvl8pPr>
            <a:lvl9pPr lvl="8" algn="ctr">
              <a:lnSpc>
                <a:spcPct val="100000"/>
              </a:lnSpc>
              <a:spcBef>
                <a:spcPts val="0"/>
              </a:spcBef>
              <a:spcAft>
                <a:spcPts val="0"/>
              </a:spcAft>
              <a:buSzPts val="1200"/>
              <a:buFont typeface="Roboto"/>
              <a:buNone/>
              <a:defRPr sz="1200">
                <a:latin typeface="Roboto"/>
                <a:ea typeface="Roboto"/>
                <a:cs typeface="Roboto"/>
                <a:sym typeface="Roboto"/>
              </a:defRPr>
            </a:lvl9pPr>
          </a:lstStyle>
          <a:p/>
        </p:txBody>
      </p:sp>
      <p:sp>
        <p:nvSpPr>
          <p:cNvPr id="842" name="Google Shape;842;p55"/>
          <p:cNvSpPr txBox="1"/>
          <p:nvPr>
            <p:ph idx="21" type="title"/>
          </p:nvPr>
        </p:nvSpPr>
        <p:spPr>
          <a:xfrm>
            <a:off x="6552697" y="2790475"/>
            <a:ext cx="1324800" cy="3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3600"/>
              <a:buNone/>
              <a:defRPr b="1" sz="2400">
                <a:solidFill>
                  <a:srgbClr val="F95A61"/>
                </a:solidFill>
              </a:defRPr>
            </a:lvl1pPr>
            <a:lvl2pPr lvl="1" algn="ctr">
              <a:lnSpc>
                <a:spcPct val="100000"/>
              </a:lnSpc>
              <a:spcBef>
                <a:spcPts val="0"/>
              </a:spcBef>
              <a:spcAft>
                <a:spcPts val="0"/>
              </a:spcAft>
              <a:buClr>
                <a:schemeClr val="accent1"/>
              </a:buClr>
              <a:buSzPts val="3600"/>
              <a:buNone/>
              <a:defRPr b="1" sz="3600">
                <a:solidFill>
                  <a:schemeClr val="accent1"/>
                </a:solidFill>
              </a:defRPr>
            </a:lvl2pPr>
            <a:lvl3pPr lvl="2" algn="ctr">
              <a:lnSpc>
                <a:spcPct val="100000"/>
              </a:lnSpc>
              <a:spcBef>
                <a:spcPts val="0"/>
              </a:spcBef>
              <a:spcAft>
                <a:spcPts val="0"/>
              </a:spcAft>
              <a:buClr>
                <a:schemeClr val="accent1"/>
              </a:buClr>
              <a:buSzPts val="3600"/>
              <a:buNone/>
              <a:defRPr b="1" sz="3600">
                <a:solidFill>
                  <a:schemeClr val="accent1"/>
                </a:solidFill>
              </a:defRPr>
            </a:lvl3pPr>
            <a:lvl4pPr lvl="3" algn="ctr">
              <a:lnSpc>
                <a:spcPct val="100000"/>
              </a:lnSpc>
              <a:spcBef>
                <a:spcPts val="0"/>
              </a:spcBef>
              <a:spcAft>
                <a:spcPts val="0"/>
              </a:spcAft>
              <a:buClr>
                <a:schemeClr val="accent1"/>
              </a:buClr>
              <a:buSzPts val="3600"/>
              <a:buNone/>
              <a:defRPr b="1" sz="3600">
                <a:solidFill>
                  <a:schemeClr val="accent1"/>
                </a:solidFill>
              </a:defRPr>
            </a:lvl4pPr>
            <a:lvl5pPr lvl="4" algn="ctr">
              <a:lnSpc>
                <a:spcPct val="100000"/>
              </a:lnSpc>
              <a:spcBef>
                <a:spcPts val="0"/>
              </a:spcBef>
              <a:spcAft>
                <a:spcPts val="0"/>
              </a:spcAft>
              <a:buClr>
                <a:schemeClr val="accent1"/>
              </a:buClr>
              <a:buSzPts val="3600"/>
              <a:buNone/>
              <a:defRPr b="1" sz="3600">
                <a:solidFill>
                  <a:schemeClr val="accent1"/>
                </a:solidFill>
              </a:defRPr>
            </a:lvl5pPr>
            <a:lvl6pPr lvl="5" algn="ctr">
              <a:lnSpc>
                <a:spcPct val="100000"/>
              </a:lnSpc>
              <a:spcBef>
                <a:spcPts val="0"/>
              </a:spcBef>
              <a:spcAft>
                <a:spcPts val="0"/>
              </a:spcAft>
              <a:buClr>
                <a:schemeClr val="accent1"/>
              </a:buClr>
              <a:buSzPts val="3600"/>
              <a:buNone/>
              <a:defRPr b="1" sz="3600">
                <a:solidFill>
                  <a:schemeClr val="accent1"/>
                </a:solidFill>
              </a:defRPr>
            </a:lvl6pPr>
            <a:lvl7pPr lvl="6" algn="ctr">
              <a:lnSpc>
                <a:spcPct val="100000"/>
              </a:lnSpc>
              <a:spcBef>
                <a:spcPts val="0"/>
              </a:spcBef>
              <a:spcAft>
                <a:spcPts val="0"/>
              </a:spcAft>
              <a:buClr>
                <a:schemeClr val="accent1"/>
              </a:buClr>
              <a:buSzPts val="3600"/>
              <a:buNone/>
              <a:defRPr b="1" sz="3600">
                <a:solidFill>
                  <a:schemeClr val="accent1"/>
                </a:solidFill>
              </a:defRPr>
            </a:lvl7pPr>
            <a:lvl8pPr lvl="7" algn="ctr">
              <a:lnSpc>
                <a:spcPct val="100000"/>
              </a:lnSpc>
              <a:spcBef>
                <a:spcPts val="0"/>
              </a:spcBef>
              <a:spcAft>
                <a:spcPts val="0"/>
              </a:spcAft>
              <a:buClr>
                <a:schemeClr val="accent1"/>
              </a:buClr>
              <a:buSzPts val="3600"/>
              <a:buNone/>
              <a:defRPr b="1" sz="3600">
                <a:solidFill>
                  <a:schemeClr val="accent1"/>
                </a:solidFill>
              </a:defRPr>
            </a:lvl8pPr>
            <a:lvl9pPr lvl="8" algn="ctr">
              <a:lnSpc>
                <a:spcPct val="100000"/>
              </a:lnSpc>
              <a:spcBef>
                <a:spcPts val="0"/>
              </a:spcBef>
              <a:spcAft>
                <a:spcPts val="0"/>
              </a:spcAft>
              <a:buClr>
                <a:schemeClr val="accent1"/>
              </a:buClr>
              <a:buSzPts val="3600"/>
              <a:buNone/>
              <a:defRPr b="1" sz="3600">
                <a:solidFill>
                  <a:schemeClr val="accent1"/>
                </a:solidFill>
              </a:defRPr>
            </a:lvl9pPr>
          </a:lstStyle>
          <a:p/>
        </p:txBody>
      </p:sp>
    </p:spTree>
  </p:cSld>
  <p:clrMapOvr>
    <a:masterClrMapping/>
  </p:clrMapOvr>
  <p:extLst>
    <p:ext uri="{DCECCB84-F9BA-43D5-87BE-67443E8EF086}">
      <p15:sldGuideLst>
        <p15:guide id="1" orient="horz" pos="161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843" name="Shape 843"/>
        <p:cNvGrpSpPr/>
        <p:nvPr/>
      </p:nvGrpSpPr>
      <p:grpSpPr>
        <a:xfrm>
          <a:off x="0" y="0"/>
          <a:ext cx="0" cy="0"/>
          <a:chOff x="0" y="0"/>
          <a:chExt cx="0" cy="0"/>
        </a:xfrm>
      </p:grpSpPr>
      <p:grpSp>
        <p:nvGrpSpPr>
          <p:cNvPr id="844" name="Google Shape;844;p56"/>
          <p:cNvGrpSpPr/>
          <p:nvPr/>
        </p:nvGrpSpPr>
        <p:grpSpPr>
          <a:xfrm>
            <a:off x="-4" y="2777442"/>
            <a:ext cx="1671850" cy="2366049"/>
            <a:chOff x="93327" y="75513"/>
            <a:chExt cx="2511793" cy="3554762"/>
          </a:xfrm>
        </p:grpSpPr>
        <p:sp>
          <p:nvSpPr>
            <p:cNvPr id="845" name="Google Shape;845;p56"/>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6"/>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6"/>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6"/>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6"/>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6"/>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6"/>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56"/>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56"/>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56"/>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56"/>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6"/>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6"/>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56"/>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56"/>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56"/>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56"/>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56"/>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56"/>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56"/>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6"/>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56"/>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56"/>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6"/>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56"/>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56"/>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6"/>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6"/>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6"/>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6"/>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6"/>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56"/>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56"/>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6"/>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56"/>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56"/>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56"/>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56"/>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56"/>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56"/>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56"/>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6"/>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56"/>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6"/>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56"/>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56"/>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56"/>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56"/>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56"/>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56"/>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56"/>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56"/>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56"/>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56"/>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56"/>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56"/>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56"/>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56"/>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56"/>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56"/>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56"/>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56"/>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56"/>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56"/>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56"/>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56"/>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56"/>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56"/>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6"/>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6"/>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6"/>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56"/>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56"/>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56"/>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56"/>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56"/>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56"/>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56"/>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56"/>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56"/>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56"/>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6"/>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56"/>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56"/>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56"/>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56"/>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56"/>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56"/>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56"/>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6"/>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56"/>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56"/>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56"/>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56"/>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6"/>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56"/>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56"/>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56"/>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56"/>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56"/>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56"/>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56"/>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56"/>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6"/>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56"/>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56"/>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56"/>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56"/>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56"/>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56"/>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56"/>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56"/>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56"/>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56"/>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56"/>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56"/>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56"/>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56"/>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56"/>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56"/>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56"/>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56"/>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56"/>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56"/>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56"/>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56"/>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56"/>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56"/>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56"/>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56"/>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56"/>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56"/>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7" name="Google Shape;977;p56"/>
          <p:cNvGrpSpPr/>
          <p:nvPr/>
        </p:nvGrpSpPr>
        <p:grpSpPr>
          <a:xfrm>
            <a:off x="7472146" y="-8"/>
            <a:ext cx="1671850" cy="2366049"/>
            <a:chOff x="93327" y="75513"/>
            <a:chExt cx="2511793" cy="3554762"/>
          </a:xfrm>
        </p:grpSpPr>
        <p:sp>
          <p:nvSpPr>
            <p:cNvPr id="978" name="Google Shape;978;p56"/>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56"/>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56"/>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56"/>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56"/>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56"/>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56"/>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56"/>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56"/>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56"/>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56"/>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56"/>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56"/>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56"/>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56"/>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56"/>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56"/>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56"/>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56"/>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56"/>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56"/>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56"/>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56"/>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56"/>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6"/>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56"/>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56"/>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56"/>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56"/>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56"/>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56"/>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56"/>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56"/>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56"/>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56"/>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56"/>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56"/>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56"/>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56"/>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56"/>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56"/>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56"/>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56"/>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56"/>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56"/>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56"/>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56"/>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56"/>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56"/>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56"/>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6"/>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6"/>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56"/>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56"/>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6"/>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56"/>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6"/>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56"/>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6"/>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6"/>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56"/>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56"/>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56"/>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56"/>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56"/>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6"/>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6"/>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6"/>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56"/>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56"/>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56"/>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56"/>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56"/>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6"/>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6"/>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6"/>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56"/>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6"/>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56"/>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56"/>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6"/>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6"/>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6"/>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6"/>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6"/>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6"/>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6"/>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6"/>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6"/>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6"/>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6"/>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56"/>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56"/>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6"/>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6"/>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6"/>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6"/>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6"/>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6"/>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6"/>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6"/>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6"/>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6"/>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6"/>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6"/>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6"/>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6"/>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6"/>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6"/>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6"/>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6"/>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6"/>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6"/>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6"/>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6"/>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6"/>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6"/>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6"/>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6"/>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6"/>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6"/>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6"/>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6"/>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6"/>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6"/>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6"/>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56"/>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56"/>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56"/>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6"/>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56"/>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56"/>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0" name="Google Shape;1110;p56"/>
          <p:cNvSpPr/>
          <p:nvPr/>
        </p:nvSpPr>
        <p:spPr>
          <a:xfrm>
            <a:off x="895850" y="527275"/>
            <a:ext cx="7919400" cy="43941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56"/>
          <p:cNvSpPr/>
          <p:nvPr/>
        </p:nvSpPr>
        <p:spPr>
          <a:xfrm>
            <a:off x="895850" y="374650"/>
            <a:ext cx="7766400" cy="4394100"/>
          </a:xfrm>
          <a:prstGeom prst="rect">
            <a:avLst/>
          </a:prstGeom>
          <a:solidFill>
            <a:schemeClr val="lt1"/>
          </a:solidFill>
          <a:ln cap="flat" cmpd="sng" w="28575">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6"/>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113" name="Google Shape;1113;p56"/>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6"/>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Tree>
  </p:cSld>
  <p:clrMapOvr>
    <a:masterClrMapping/>
  </p:clrMapOvr>
  <p:extLst>
    <p:ext uri="{DCECCB84-F9BA-43D5-87BE-67443E8EF086}">
      <p15:sldGuideLst>
        <p15:guide id="1" orient="horz" pos="236">
          <p15:clr>
            <a:srgbClr val="FA7B17"/>
          </p15:clr>
        </p15:guide>
        <p15:guide id="2" orient="horz" pos="310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115" name="Shape 1115"/>
        <p:cNvGrpSpPr/>
        <p:nvPr/>
      </p:nvGrpSpPr>
      <p:grpSpPr>
        <a:xfrm>
          <a:off x="0" y="0"/>
          <a:ext cx="0" cy="0"/>
          <a:chOff x="0" y="0"/>
          <a:chExt cx="0" cy="0"/>
        </a:xfrm>
      </p:grpSpPr>
      <p:sp>
        <p:nvSpPr>
          <p:cNvPr id="1116" name="Google Shape;1116;p57"/>
          <p:cNvSpPr/>
          <p:nvPr/>
        </p:nvSpPr>
        <p:spPr>
          <a:xfrm>
            <a:off x="150" y="150"/>
            <a:ext cx="32751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7" name="Google Shape;1117;p57"/>
          <p:cNvGrpSpPr/>
          <p:nvPr/>
        </p:nvGrpSpPr>
        <p:grpSpPr>
          <a:xfrm>
            <a:off x="-4" y="2777442"/>
            <a:ext cx="1671850" cy="2366049"/>
            <a:chOff x="93327" y="75513"/>
            <a:chExt cx="2511793" cy="3554762"/>
          </a:xfrm>
        </p:grpSpPr>
        <p:sp>
          <p:nvSpPr>
            <p:cNvPr id="1118" name="Google Shape;1118;p57"/>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57"/>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7"/>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57"/>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57"/>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7"/>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7"/>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7"/>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7"/>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57"/>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57"/>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57"/>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7"/>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7"/>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7"/>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7"/>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57"/>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7"/>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7"/>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7"/>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7"/>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7"/>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7"/>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7"/>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7"/>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7"/>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7"/>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7"/>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7"/>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7"/>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7"/>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7"/>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7"/>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7"/>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7"/>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7"/>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7"/>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7"/>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7"/>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7"/>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7"/>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7"/>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7"/>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7"/>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7"/>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7"/>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7"/>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57"/>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7"/>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57"/>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7"/>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7"/>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7"/>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7"/>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57"/>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7"/>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7"/>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57"/>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57"/>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7"/>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7"/>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57"/>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7"/>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7"/>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7"/>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7"/>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7"/>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7"/>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7"/>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7"/>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57"/>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7"/>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57"/>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57"/>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57"/>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7"/>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7"/>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57"/>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57"/>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57"/>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7"/>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7"/>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7"/>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57"/>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57"/>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57"/>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57"/>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7"/>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57"/>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57"/>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57"/>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57"/>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7"/>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7"/>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57"/>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57"/>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7"/>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57"/>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57"/>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57"/>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57"/>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57"/>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57"/>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57"/>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57"/>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57"/>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57"/>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57"/>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7"/>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57"/>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57"/>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57"/>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57"/>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57"/>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57"/>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57"/>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57"/>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57"/>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57"/>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7"/>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57"/>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57"/>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57"/>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57"/>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57"/>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57"/>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57"/>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57"/>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57"/>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57"/>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57"/>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57"/>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0" name="Google Shape;1250;p57"/>
          <p:cNvSpPr/>
          <p:nvPr/>
        </p:nvSpPr>
        <p:spPr>
          <a:xfrm>
            <a:off x="2860143" y="865625"/>
            <a:ext cx="3956400" cy="37173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57"/>
          <p:cNvSpPr/>
          <p:nvPr/>
        </p:nvSpPr>
        <p:spPr>
          <a:xfrm>
            <a:off x="2713200" y="713225"/>
            <a:ext cx="3956400" cy="3717300"/>
          </a:xfrm>
          <a:prstGeom prst="rect">
            <a:avLst/>
          </a:prstGeom>
          <a:solidFill>
            <a:schemeClr val="lt1"/>
          </a:solidFill>
          <a:ln cap="flat" cmpd="sng" w="2857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57"/>
          <p:cNvSpPr txBox="1"/>
          <p:nvPr>
            <p:ph type="ctrTitle"/>
          </p:nvPr>
        </p:nvSpPr>
        <p:spPr>
          <a:xfrm>
            <a:off x="3392547" y="1671900"/>
            <a:ext cx="2512500" cy="67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53" name="Google Shape;1253;p57"/>
          <p:cNvSpPr txBox="1"/>
          <p:nvPr>
            <p:ph idx="2" type="title"/>
          </p:nvPr>
        </p:nvSpPr>
        <p:spPr>
          <a:xfrm>
            <a:off x="3392547" y="941825"/>
            <a:ext cx="2512500" cy="73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95A61"/>
              </a:buClr>
              <a:buSzPts val="3600"/>
              <a:buFont typeface="Roboto Slab"/>
              <a:buNone/>
              <a:defRPr b="1" sz="3600">
                <a:solidFill>
                  <a:srgbClr val="F95A61"/>
                </a:solidFill>
                <a:latin typeface="Roboto Slab"/>
                <a:ea typeface="Roboto Slab"/>
                <a:cs typeface="Roboto Slab"/>
                <a:sym typeface="Roboto Slab"/>
              </a:defRPr>
            </a:lvl1pPr>
            <a:lvl2pPr lvl="1" algn="ctr">
              <a:lnSpc>
                <a:spcPct val="100000"/>
              </a:lnSpc>
              <a:spcBef>
                <a:spcPts val="0"/>
              </a:spcBef>
              <a:spcAft>
                <a:spcPts val="0"/>
              </a:spcAft>
              <a:buSzPts val="4800"/>
              <a:buFont typeface="Roboto Slab"/>
              <a:buNone/>
              <a:defRPr b="1" sz="4800">
                <a:latin typeface="Roboto Slab"/>
                <a:ea typeface="Roboto Slab"/>
                <a:cs typeface="Roboto Slab"/>
                <a:sym typeface="Roboto Slab"/>
              </a:defRPr>
            </a:lvl2pPr>
            <a:lvl3pPr lvl="2" algn="ctr">
              <a:lnSpc>
                <a:spcPct val="100000"/>
              </a:lnSpc>
              <a:spcBef>
                <a:spcPts val="0"/>
              </a:spcBef>
              <a:spcAft>
                <a:spcPts val="0"/>
              </a:spcAft>
              <a:buSzPts val="4800"/>
              <a:buFont typeface="Roboto Slab"/>
              <a:buNone/>
              <a:defRPr b="1" sz="4800">
                <a:latin typeface="Roboto Slab"/>
                <a:ea typeface="Roboto Slab"/>
                <a:cs typeface="Roboto Slab"/>
                <a:sym typeface="Roboto Slab"/>
              </a:defRPr>
            </a:lvl3pPr>
            <a:lvl4pPr lvl="3" algn="ctr">
              <a:lnSpc>
                <a:spcPct val="100000"/>
              </a:lnSpc>
              <a:spcBef>
                <a:spcPts val="0"/>
              </a:spcBef>
              <a:spcAft>
                <a:spcPts val="0"/>
              </a:spcAft>
              <a:buSzPts val="4800"/>
              <a:buFont typeface="Roboto Slab"/>
              <a:buNone/>
              <a:defRPr b="1" sz="4800">
                <a:latin typeface="Roboto Slab"/>
                <a:ea typeface="Roboto Slab"/>
                <a:cs typeface="Roboto Slab"/>
                <a:sym typeface="Roboto Slab"/>
              </a:defRPr>
            </a:lvl4pPr>
            <a:lvl5pPr lvl="4" algn="ctr">
              <a:lnSpc>
                <a:spcPct val="100000"/>
              </a:lnSpc>
              <a:spcBef>
                <a:spcPts val="0"/>
              </a:spcBef>
              <a:spcAft>
                <a:spcPts val="0"/>
              </a:spcAft>
              <a:buSzPts val="4800"/>
              <a:buFont typeface="Roboto Slab"/>
              <a:buNone/>
              <a:defRPr b="1" sz="4800">
                <a:latin typeface="Roboto Slab"/>
                <a:ea typeface="Roboto Slab"/>
                <a:cs typeface="Roboto Slab"/>
                <a:sym typeface="Roboto Slab"/>
              </a:defRPr>
            </a:lvl5pPr>
            <a:lvl6pPr lvl="5" algn="ctr">
              <a:lnSpc>
                <a:spcPct val="100000"/>
              </a:lnSpc>
              <a:spcBef>
                <a:spcPts val="0"/>
              </a:spcBef>
              <a:spcAft>
                <a:spcPts val="0"/>
              </a:spcAft>
              <a:buSzPts val="4800"/>
              <a:buFont typeface="Roboto Slab"/>
              <a:buNone/>
              <a:defRPr b="1" sz="4800">
                <a:latin typeface="Roboto Slab"/>
                <a:ea typeface="Roboto Slab"/>
                <a:cs typeface="Roboto Slab"/>
                <a:sym typeface="Roboto Slab"/>
              </a:defRPr>
            </a:lvl6pPr>
            <a:lvl7pPr lvl="6" algn="ctr">
              <a:lnSpc>
                <a:spcPct val="100000"/>
              </a:lnSpc>
              <a:spcBef>
                <a:spcPts val="0"/>
              </a:spcBef>
              <a:spcAft>
                <a:spcPts val="0"/>
              </a:spcAft>
              <a:buSzPts val="4800"/>
              <a:buFont typeface="Roboto Slab"/>
              <a:buNone/>
              <a:defRPr b="1" sz="4800">
                <a:latin typeface="Roboto Slab"/>
                <a:ea typeface="Roboto Slab"/>
                <a:cs typeface="Roboto Slab"/>
                <a:sym typeface="Roboto Slab"/>
              </a:defRPr>
            </a:lvl7pPr>
            <a:lvl8pPr lvl="7" algn="ctr">
              <a:lnSpc>
                <a:spcPct val="100000"/>
              </a:lnSpc>
              <a:spcBef>
                <a:spcPts val="0"/>
              </a:spcBef>
              <a:spcAft>
                <a:spcPts val="0"/>
              </a:spcAft>
              <a:buSzPts val="4800"/>
              <a:buFont typeface="Roboto Slab"/>
              <a:buNone/>
              <a:defRPr b="1" sz="4800">
                <a:latin typeface="Roboto Slab"/>
                <a:ea typeface="Roboto Slab"/>
                <a:cs typeface="Roboto Slab"/>
                <a:sym typeface="Roboto Slab"/>
              </a:defRPr>
            </a:lvl8pPr>
            <a:lvl9pPr lvl="8" algn="ctr">
              <a:lnSpc>
                <a:spcPct val="100000"/>
              </a:lnSpc>
              <a:spcBef>
                <a:spcPts val="0"/>
              </a:spcBef>
              <a:spcAft>
                <a:spcPts val="0"/>
              </a:spcAft>
              <a:buSzPts val="4800"/>
              <a:buFont typeface="Roboto Slab"/>
              <a:buNone/>
              <a:defRPr b="1" sz="4800">
                <a:latin typeface="Roboto Slab"/>
                <a:ea typeface="Roboto Slab"/>
                <a:cs typeface="Roboto Slab"/>
                <a:sym typeface="Roboto Sla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TITLE_1_1_1_1_1_2">
    <p:bg>
      <p:bgPr>
        <a:solidFill>
          <a:schemeClr val="lt1"/>
        </a:solidFill>
      </p:bgPr>
    </p:bg>
    <p:spTree>
      <p:nvGrpSpPr>
        <p:cNvPr id="1254" name="Shape 1254"/>
        <p:cNvGrpSpPr/>
        <p:nvPr/>
      </p:nvGrpSpPr>
      <p:grpSpPr>
        <a:xfrm>
          <a:off x="0" y="0"/>
          <a:ext cx="0" cy="0"/>
          <a:chOff x="0" y="0"/>
          <a:chExt cx="0" cy="0"/>
        </a:xfrm>
      </p:grpSpPr>
      <p:grpSp>
        <p:nvGrpSpPr>
          <p:cNvPr id="1255" name="Google Shape;1255;p58"/>
          <p:cNvGrpSpPr/>
          <p:nvPr/>
        </p:nvGrpSpPr>
        <p:grpSpPr>
          <a:xfrm>
            <a:off x="7472146" y="2777442"/>
            <a:ext cx="1671850" cy="2366049"/>
            <a:chOff x="93327" y="75513"/>
            <a:chExt cx="2511793" cy="3554762"/>
          </a:xfrm>
        </p:grpSpPr>
        <p:sp>
          <p:nvSpPr>
            <p:cNvPr id="1256" name="Google Shape;1256;p58"/>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58"/>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58"/>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58"/>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58"/>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8"/>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8"/>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8"/>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8"/>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58"/>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58"/>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58"/>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58"/>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58"/>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58"/>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58"/>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58"/>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58"/>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58"/>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8"/>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58"/>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58"/>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58"/>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58"/>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58"/>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58"/>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58"/>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58"/>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58"/>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58"/>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58"/>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58"/>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58"/>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58"/>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58"/>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58"/>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58"/>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58"/>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58"/>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58"/>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58"/>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58"/>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58"/>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58"/>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58"/>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58"/>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58"/>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58"/>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58"/>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58"/>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58"/>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58"/>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58"/>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58"/>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58"/>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58"/>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58"/>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58"/>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58"/>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58"/>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58"/>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58"/>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58"/>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58"/>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58"/>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58"/>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58"/>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58"/>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58"/>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58"/>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58"/>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58"/>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58"/>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58"/>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58"/>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58"/>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58"/>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58"/>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58"/>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58"/>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58"/>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58"/>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58"/>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58"/>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58"/>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58"/>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58"/>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58"/>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58"/>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58"/>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58"/>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58"/>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58"/>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58"/>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58"/>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58"/>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58"/>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58"/>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58"/>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58"/>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58"/>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58"/>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58"/>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58"/>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58"/>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58"/>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58"/>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58"/>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58"/>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58"/>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58"/>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58"/>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58"/>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58"/>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58"/>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58"/>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58"/>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58"/>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58"/>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58"/>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58"/>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58"/>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58"/>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58"/>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58"/>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58"/>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58"/>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58"/>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58"/>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58"/>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58"/>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58"/>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8" name="Google Shape;1388;p58"/>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58"/>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1390" name="Google Shape;1390;p58"/>
          <p:cNvSpPr txBox="1"/>
          <p:nvPr>
            <p:ph idx="1" type="subTitle"/>
          </p:nvPr>
        </p:nvSpPr>
        <p:spPr>
          <a:xfrm>
            <a:off x="1480251" y="994525"/>
            <a:ext cx="2934000" cy="357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2"/>
              </a:buClr>
              <a:buSzPts val="1600"/>
              <a:buNone/>
              <a:defRPr b="1" sz="1600">
                <a:solidFill>
                  <a:schemeClr val="dk2"/>
                </a:solidFill>
              </a:defRPr>
            </a:lvl1pPr>
            <a:lvl2pPr lvl="1" algn="l">
              <a:lnSpc>
                <a:spcPct val="115000"/>
              </a:lnSpc>
              <a:spcBef>
                <a:spcPts val="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1391" name="Google Shape;1391;p58"/>
          <p:cNvSpPr txBox="1"/>
          <p:nvPr>
            <p:ph idx="2" type="subTitle"/>
          </p:nvPr>
        </p:nvSpPr>
        <p:spPr>
          <a:xfrm>
            <a:off x="1482276" y="1289800"/>
            <a:ext cx="2934000" cy="751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400"/>
              <a:buNone/>
              <a:defRPr sz="1400">
                <a:solidFill>
                  <a:schemeClr val="dk2"/>
                </a:solidFill>
              </a:defRPr>
            </a:lvl1pPr>
            <a:lvl2pPr lvl="1" algn="l">
              <a:lnSpc>
                <a:spcPct val="115000"/>
              </a:lnSpc>
              <a:spcBef>
                <a:spcPts val="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1392" name="Google Shape;1392;p58"/>
          <p:cNvSpPr txBox="1"/>
          <p:nvPr>
            <p:ph idx="3" type="subTitle"/>
          </p:nvPr>
        </p:nvSpPr>
        <p:spPr>
          <a:xfrm>
            <a:off x="5094001" y="994525"/>
            <a:ext cx="2934000" cy="357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2"/>
              </a:buClr>
              <a:buSzPts val="1600"/>
              <a:buNone/>
              <a:defRPr b="1" sz="1600">
                <a:solidFill>
                  <a:schemeClr val="dk2"/>
                </a:solidFill>
              </a:defRPr>
            </a:lvl1pPr>
            <a:lvl2pPr lvl="1" algn="l">
              <a:lnSpc>
                <a:spcPct val="115000"/>
              </a:lnSpc>
              <a:spcBef>
                <a:spcPts val="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1393" name="Google Shape;1393;p58"/>
          <p:cNvSpPr txBox="1"/>
          <p:nvPr>
            <p:ph idx="4" type="subTitle"/>
          </p:nvPr>
        </p:nvSpPr>
        <p:spPr>
          <a:xfrm>
            <a:off x="5096026" y="1289800"/>
            <a:ext cx="2934000" cy="751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400"/>
              <a:buNone/>
              <a:defRPr sz="1400">
                <a:solidFill>
                  <a:schemeClr val="dk2"/>
                </a:solidFill>
              </a:defRPr>
            </a:lvl1pPr>
            <a:lvl2pPr lvl="1" algn="l">
              <a:lnSpc>
                <a:spcPct val="115000"/>
              </a:lnSpc>
              <a:spcBef>
                <a:spcPts val="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Tree>
  </p:cSld>
  <p:clrMapOvr>
    <a:masterClrMapping/>
  </p:clrMapOvr>
  <p:extLst>
    <p:ext uri="{DCECCB84-F9BA-43D5-87BE-67443E8EF086}">
      <p15:sldGuideLst>
        <p15:guide id="1" orient="horz" pos="161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1394" name="Shape 1394"/>
        <p:cNvGrpSpPr/>
        <p:nvPr/>
      </p:nvGrpSpPr>
      <p:grpSpPr>
        <a:xfrm>
          <a:off x="0" y="0"/>
          <a:ext cx="0" cy="0"/>
          <a:chOff x="0" y="0"/>
          <a:chExt cx="0" cy="0"/>
        </a:xfrm>
      </p:grpSpPr>
      <p:sp>
        <p:nvSpPr>
          <p:cNvPr id="1395" name="Google Shape;1395;p59"/>
          <p:cNvSpPr/>
          <p:nvPr/>
        </p:nvSpPr>
        <p:spPr>
          <a:xfrm>
            <a:off x="6736050" y="150"/>
            <a:ext cx="24078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6" name="Google Shape;1396;p59"/>
          <p:cNvGrpSpPr/>
          <p:nvPr/>
        </p:nvGrpSpPr>
        <p:grpSpPr>
          <a:xfrm>
            <a:off x="7472146" y="2777442"/>
            <a:ext cx="1671850" cy="2366049"/>
            <a:chOff x="93327" y="75513"/>
            <a:chExt cx="2511793" cy="3554762"/>
          </a:xfrm>
        </p:grpSpPr>
        <p:sp>
          <p:nvSpPr>
            <p:cNvPr id="1397" name="Google Shape;1397;p59"/>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59"/>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59"/>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59"/>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59"/>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59"/>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59"/>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59"/>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59"/>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59"/>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59"/>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59"/>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59"/>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59"/>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59"/>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59"/>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59"/>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59"/>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59"/>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59"/>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59"/>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59"/>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59"/>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59"/>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59"/>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59"/>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59"/>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59"/>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59"/>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59"/>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59"/>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59"/>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59"/>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59"/>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59"/>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59"/>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59"/>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59"/>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59"/>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59"/>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59"/>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59"/>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59"/>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59"/>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59"/>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59"/>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59"/>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59"/>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59"/>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59"/>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59"/>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59"/>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59"/>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59"/>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59"/>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59"/>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59"/>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59"/>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59"/>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59"/>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59"/>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59"/>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59"/>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59"/>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59"/>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59"/>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59"/>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59"/>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59"/>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59"/>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59"/>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59"/>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59"/>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59"/>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59"/>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59"/>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59"/>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59"/>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59"/>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59"/>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59"/>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59"/>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59"/>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59"/>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59"/>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59"/>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59"/>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59"/>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59"/>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59"/>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59"/>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59"/>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59"/>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59"/>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59"/>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59"/>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59"/>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59"/>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59"/>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59"/>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59"/>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59"/>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59"/>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59"/>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59"/>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59"/>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59"/>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59"/>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59"/>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59"/>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59"/>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59"/>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59"/>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59"/>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59"/>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59"/>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59"/>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59"/>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59"/>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59"/>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59"/>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59"/>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59"/>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59"/>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59"/>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59"/>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59"/>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59"/>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59"/>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59"/>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59"/>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59"/>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9" name="Google Shape;1529;p59"/>
          <p:cNvSpPr/>
          <p:nvPr/>
        </p:nvSpPr>
        <p:spPr>
          <a:xfrm flipH="1">
            <a:off x="6092100" y="802100"/>
            <a:ext cx="2331900" cy="2270100"/>
          </a:xfrm>
          <a:prstGeom prst="rect">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59"/>
          <p:cNvSpPr/>
          <p:nvPr/>
        </p:nvSpPr>
        <p:spPr>
          <a:xfrm flipH="1">
            <a:off x="5638425" y="711150"/>
            <a:ext cx="2690400" cy="2247900"/>
          </a:xfrm>
          <a:prstGeom prst="rect">
            <a:avLst/>
          </a:prstGeom>
          <a:solidFill>
            <a:schemeClr val="lt1"/>
          </a:solidFill>
          <a:ln cap="flat" cmpd="sng" w="28575">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59"/>
          <p:cNvSpPr/>
          <p:nvPr/>
        </p:nvSpPr>
        <p:spPr>
          <a:xfrm>
            <a:off x="-5075" y="0"/>
            <a:ext cx="544500" cy="51435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59"/>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1533" name="Google Shape;1533;p59"/>
          <p:cNvSpPr txBox="1"/>
          <p:nvPr>
            <p:ph idx="1" type="subTitle"/>
          </p:nvPr>
        </p:nvSpPr>
        <p:spPr>
          <a:xfrm>
            <a:off x="5779725" y="915250"/>
            <a:ext cx="1934700" cy="267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600"/>
              <a:buNone/>
              <a:defRPr b="1" sz="1600"/>
            </a:lvl1pPr>
            <a:lvl2pPr lvl="1" algn="l">
              <a:lnSpc>
                <a:spcPct val="115000"/>
              </a:lnSpc>
              <a:spcBef>
                <a:spcPts val="0"/>
              </a:spcBef>
              <a:spcAft>
                <a:spcPts val="0"/>
              </a:spcAft>
              <a:buSzPts val="1600"/>
              <a:buNone/>
              <a:defRPr b="1" sz="1600"/>
            </a:lvl2pPr>
            <a:lvl3pPr lvl="2" algn="l">
              <a:lnSpc>
                <a:spcPct val="115000"/>
              </a:lnSpc>
              <a:spcBef>
                <a:spcPts val="1600"/>
              </a:spcBef>
              <a:spcAft>
                <a:spcPts val="0"/>
              </a:spcAft>
              <a:buSzPts val="1600"/>
              <a:buNone/>
              <a:defRPr b="1" sz="1600"/>
            </a:lvl3pPr>
            <a:lvl4pPr lvl="3" algn="l">
              <a:lnSpc>
                <a:spcPct val="115000"/>
              </a:lnSpc>
              <a:spcBef>
                <a:spcPts val="1600"/>
              </a:spcBef>
              <a:spcAft>
                <a:spcPts val="0"/>
              </a:spcAft>
              <a:buSzPts val="1600"/>
              <a:buNone/>
              <a:defRPr b="1" sz="1600"/>
            </a:lvl4pPr>
            <a:lvl5pPr lvl="4" algn="l">
              <a:lnSpc>
                <a:spcPct val="115000"/>
              </a:lnSpc>
              <a:spcBef>
                <a:spcPts val="1600"/>
              </a:spcBef>
              <a:spcAft>
                <a:spcPts val="0"/>
              </a:spcAft>
              <a:buSzPts val="1600"/>
              <a:buNone/>
              <a:defRPr b="1" sz="1600"/>
            </a:lvl5pPr>
            <a:lvl6pPr lvl="5" algn="l">
              <a:lnSpc>
                <a:spcPct val="115000"/>
              </a:lnSpc>
              <a:spcBef>
                <a:spcPts val="1600"/>
              </a:spcBef>
              <a:spcAft>
                <a:spcPts val="0"/>
              </a:spcAft>
              <a:buSzPts val="1600"/>
              <a:buNone/>
              <a:defRPr b="1" sz="1600"/>
            </a:lvl6pPr>
            <a:lvl7pPr lvl="6" algn="l">
              <a:lnSpc>
                <a:spcPct val="115000"/>
              </a:lnSpc>
              <a:spcBef>
                <a:spcPts val="1600"/>
              </a:spcBef>
              <a:spcAft>
                <a:spcPts val="0"/>
              </a:spcAft>
              <a:buSzPts val="1600"/>
              <a:buNone/>
              <a:defRPr b="1" sz="1600"/>
            </a:lvl7pPr>
            <a:lvl8pPr lvl="7" algn="l">
              <a:lnSpc>
                <a:spcPct val="115000"/>
              </a:lnSpc>
              <a:spcBef>
                <a:spcPts val="1600"/>
              </a:spcBef>
              <a:spcAft>
                <a:spcPts val="0"/>
              </a:spcAft>
              <a:buSzPts val="1600"/>
              <a:buNone/>
              <a:defRPr b="1" sz="1600"/>
            </a:lvl8pPr>
            <a:lvl9pPr lvl="8" algn="l">
              <a:lnSpc>
                <a:spcPct val="115000"/>
              </a:lnSpc>
              <a:spcBef>
                <a:spcPts val="1600"/>
              </a:spcBef>
              <a:spcAft>
                <a:spcPts val="1600"/>
              </a:spcAft>
              <a:buSzPts val="1600"/>
              <a:buNone/>
              <a:defRPr b="1" sz="1600"/>
            </a:lvl9pPr>
          </a:lstStyle>
          <a:p/>
        </p:txBody>
      </p:sp>
      <p:sp>
        <p:nvSpPr>
          <p:cNvPr id="1534" name="Google Shape;1534;p59"/>
          <p:cNvSpPr txBox="1"/>
          <p:nvPr>
            <p:ph idx="2" type="subTitle"/>
          </p:nvPr>
        </p:nvSpPr>
        <p:spPr>
          <a:xfrm>
            <a:off x="5779725" y="1183150"/>
            <a:ext cx="2407800" cy="166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0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95A61"/>
        </a:solidFill>
      </p:bgPr>
    </p:bg>
    <p:spTree>
      <p:nvGrpSpPr>
        <p:cNvPr id="1535" name="Shape 1535"/>
        <p:cNvGrpSpPr/>
        <p:nvPr/>
      </p:nvGrpSpPr>
      <p:grpSpPr>
        <a:xfrm>
          <a:off x="0" y="0"/>
          <a:ext cx="0" cy="0"/>
          <a:chOff x="0" y="0"/>
          <a:chExt cx="0" cy="0"/>
        </a:xfrm>
      </p:grpSpPr>
      <p:grpSp>
        <p:nvGrpSpPr>
          <p:cNvPr id="1536" name="Google Shape;1536;p60"/>
          <p:cNvGrpSpPr/>
          <p:nvPr/>
        </p:nvGrpSpPr>
        <p:grpSpPr>
          <a:xfrm>
            <a:off x="-4" y="2777442"/>
            <a:ext cx="1671850" cy="2366049"/>
            <a:chOff x="93327" y="75513"/>
            <a:chExt cx="2511793" cy="3554762"/>
          </a:xfrm>
        </p:grpSpPr>
        <p:sp>
          <p:nvSpPr>
            <p:cNvPr id="1537" name="Google Shape;1537;p60"/>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60"/>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60"/>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0"/>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60"/>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60"/>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60"/>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60"/>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0"/>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0"/>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0"/>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60"/>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60"/>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0"/>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0"/>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0"/>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0"/>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0"/>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0"/>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0"/>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0"/>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0"/>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0"/>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0"/>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0"/>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0"/>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0"/>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0"/>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0"/>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60"/>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0"/>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0"/>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60"/>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0"/>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60"/>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60"/>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60"/>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60"/>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0"/>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60"/>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60"/>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60"/>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60"/>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60"/>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0"/>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0"/>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0"/>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0"/>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0"/>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0"/>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60"/>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60"/>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60"/>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60"/>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0"/>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60"/>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60"/>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60"/>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60"/>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60"/>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60"/>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60"/>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60"/>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60"/>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60"/>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60"/>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60"/>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60"/>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0"/>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60"/>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60"/>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60"/>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60"/>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60"/>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60"/>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60"/>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60"/>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60"/>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60"/>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60"/>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60"/>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60"/>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60"/>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60"/>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60"/>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60"/>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60"/>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60"/>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60"/>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60"/>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60"/>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60"/>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60"/>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60"/>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60"/>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60"/>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60"/>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60"/>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60"/>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60"/>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60"/>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60"/>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60"/>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60"/>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60"/>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60"/>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60"/>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60"/>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60"/>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60"/>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60"/>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60"/>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60"/>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60"/>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60"/>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60"/>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60"/>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60"/>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60"/>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60"/>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60"/>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60"/>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60"/>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60"/>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60"/>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60"/>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60"/>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60"/>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60"/>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60"/>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60"/>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60"/>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9" name="Google Shape;1669;p60"/>
          <p:cNvSpPr/>
          <p:nvPr/>
        </p:nvSpPr>
        <p:spPr>
          <a:xfrm>
            <a:off x="2575875" y="865975"/>
            <a:ext cx="4730400" cy="3725700"/>
          </a:xfrm>
          <a:prstGeom prst="rect">
            <a:avLst/>
          </a:pr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60"/>
          <p:cNvSpPr/>
          <p:nvPr/>
        </p:nvSpPr>
        <p:spPr>
          <a:xfrm>
            <a:off x="1983875" y="713225"/>
            <a:ext cx="5158800" cy="3725700"/>
          </a:xfrm>
          <a:prstGeom prst="rect">
            <a:avLst/>
          </a:prstGeom>
          <a:solidFill>
            <a:schemeClr val="lt1"/>
          </a:solidFill>
          <a:ln cap="flat" cmpd="sng" w="28575">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1" name="Google Shape;1671;p60"/>
          <p:cNvGrpSpPr/>
          <p:nvPr/>
        </p:nvGrpSpPr>
        <p:grpSpPr>
          <a:xfrm>
            <a:off x="7472146" y="-8"/>
            <a:ext cx="1671850" cy="2366049"/>
            <a:chOff x="93327" y="75513"/>
            <a:chExt cx="2511793" cy="3554762"/>
          </a:xfrm>
        </p:grpSpPr>
        <p:sp>
          <p:nvSpPr>
            <p:cNvPr id="1672" name="Google Shape;1672;p60"/>
            <p:cNvSpPr/>
            <p:nvPr/>
          </p:nvSpPr>
          <p:spPr>
            <a:xfrm>
              <a:off x="185354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60"/>
            <p:cNvSpPr/>
            <p:nvPr/>
          </p:nvSpPr>
          <p:spPr>
            <a:xfrm>
              <a:off x="185354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60"/>
            <p:cNvSpPr/>
            <p:nvPr/>
          </p:nvSpPr>
          <p:spPr>
            <a:xfrm>
              <a:off x="185354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60"/>
            <p:cNvSpPr/>
            <p:nvPr/>
          </p:nvSpPr>
          <p:spPr>
            <a:xfrm>
              <a:off x="185354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60"/>
            <p:cNvSpPr/>
            <p:nvPr/>
          </p:nvSpPr>
          <p:spPr>
            <a:xfrm>
              <a:off x="185354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60"/>
            <p:cNvSpPr/>
            <p:nvPr/>
          </p:nvSpPr>
          <p:spPr>
            <a:xfrm>
              <a:off x="185354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60"/>
            <p:cNvSpPr/>
            <p:nvPr/>
          </p:nvSpPr>
          <p:spPr>
            <a:xfrm>
              <a:off x="185354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60"/>
            <p:cNvSpPr/>
            <p:nvPr/>
          </p:nvSpPr>
          <p:spPr>
            <a:xfrm>
              <a:off x="185354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60"/>
            <p:cNvSpPr/>
            <p:nvPr/>
          </p:nvSpPr>
          <p:spPr>
            <a:xfrm>
              <a:off x="185354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60"/>
            <p:cNvSpPr/>
            <p:nvPr/>
          </p:nvSpPr>
          <p:spPr>
            <a:xfrm>
              <a:off x="185354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60"/>
            <p:cNvSpPr/>
            <p:nvPr/>
          </p:nvSpPr>
          <p:spPr>
            <a:xfrm>
              <a:off x="185354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60"/>
            <p:cNvSpPr/>
            <p:nvPr/>
          </p:nvSpPr>
          <p:spPr>
            <a:xfrm>
              <a:off x="163351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60"/>
            <p:cNvSpPr/>
            <p:nvPr/>
          </p:nvSpPr>
          <p:spPr>
            <a:xfrm>
              <a:off x="163351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60"/>
            <p:cNvSpPr/>
            <p:nvPr/>
          </p:nvSpPr>
          <p:spPr>
            <a:xfrm>
              <a:off x="163351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60"/>
            <p:cNvSpPr/>
            <p:nvPr/>
          </p:nvSpPr>
          <p:spPr>
            <a:xfrm>
              <a:off x="163351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60"/>
            <p:cNvSpPr/>
            <p:nvPr/>
          </p:nvSpPr>
          <p:spPr>
            <a:xfrm>
              <a:off x="163351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60"/>
            <p:cNvSpPr/>
            <p:nvPr/>
          </p:nvSpPr>
          <p:spPr>
            <a:xfrm>
              <a:off x="163351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60"/>
            <p:cNvSpPr/>
            <p:nvPr/>
          </p:nvSpPr>
          <p:spPr>
            <a:xfrm>
              <a:off x="163351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60"/>
            <p:cNvSpPr/>
            <p:nvPr/>
          </p:nvSpPr>
          <p:spPr>
            <a:xfrm>
              <a:off x="163351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60"/>
            <p:cNvSpPr/>
            <p:nvPr/>
          </p:nvSpPr>
          <p:spPr>
            <a:xfrm>
              <a:off x="163351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60"/>
            <p:cNvSpPr/>
            <p:nvPr/>
          </p:nvSpPr>
          <p:spPr>
            <a:xfrm>
              <a:off x="163351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60"/>
            <p:cNvSpPr/>
            <p:nvPr/>
          </p:nvSpPr>
          <p:spPr>
            <a:xfrm>
              <a:off x="163351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60"/>
            <p:cNvSpPr/>
            <p:nvPr/>
          </p:nvSpPr>
          <p:spPr>
            <a:xfrm>
              <a:off x="229359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60"/>
            <p:cNvSpPr/>
            <p:nvPr/>
          </p:nvSpPr>
          <p:spPr>
            <a:xfrm>
              <a:off x="229359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60"/>
            <p:cNvSpPr/>
            <p:nvPr/>
          </p:nvSpPr>
          <p:spPr>
            <a:xfrm>
              <a:off x="229359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60"/>
            <p:cNvSpPr/>
            <p:nvPr/>
          </p:nvSpPr>
          <p:spPr>
            <a:xfrm>
              <a:off x="229359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60"/>
            <p:cNvSpPr/>
            <p:nvPr/>
          </p:nvSpPr>
          <p:spPr>
            <a:xfrm>
              <a:off x="229359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60"/>
            <p:cNvSpPr/>
            <p:nvPr/>
          </p:nvSpPr>
          <p:spPr>
            <a:xfrm>
              <a:off x="229359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60"/>
            <p:cNvSpPr/>
            <p:nvPr/>
          </p:nvSpPr>
          <p:spPr>
            <a:xfrm>
              <a:off x="229359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60"/>
            <p:cNvSpPr/>
            <p:nvPr/>
          </p:nvSpPr>
          <p:spPr>
            <a:xfrm>
              <a:off x="229359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60"/>
            <p:cNvSpPr/>
            <p:nvPr/>
          </p:nvSpPr>
          <p:spPr>
            <a:xfrm>
              <a:off x="229359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60"/>
            <p:cNvSpPr/>
            <p:nvPr/>
          </p:nvSpPr>
          <p:spPr>
            <a:xfrm>
              <a:off x="229359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60"/>
            <p:cNvSpPr/>
            <p:nvPr/>
          </p:nvSpPr>
          <p:spPr>
            <a:xfrm>
              <a:off x="229359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60"/>
            <p:cNvSpPr/>
            <p:nvPr/>
          </p:nvSpPr>
          <p:spPr>
            <a:xfrm>
              <a:off x="207356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60"/>
            <p:cNvSpPr/>
            <p:nvPr/>
          </p:nvSpPr>
          <p:spPr>
            <a:xfrm>
              <a:off x="207356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60"/>
            <p:cNvSpPr/>
            <p:nvPr/>
          </p:nvSpPr>
          <p:spPr>
            <a:xfrm>
              <a:off x="207356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60"/>
            <p:cNvSpPr/>
            <p:nvPr/>
          </p:nvSpPr>
          <p:spPr>
            <a:xfrm>
              <a:off x="207356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60"/>
            <p:cNvSpPr/>
            <p:nvPr/>
          </p:nvSpPr>
          <p:spPr>
            <a:xfrm>
              <a:off x="207356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60"/>
            <p:cNvSpPr/>
            <p:nvPr/>
          </p:nvSpPr>
          <p:spPr>
            <a:xfrm>
              <a:off x="207356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60"/>
            <p:cNvSpPr/>
            <p:nvPr/>
          </p:nvSpPr>
          <p:spPr>
            <a:xfrm>
              <a:off x="207356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60"/>
            <p:cNvSpPr/>
            <p:nvPr/>
          </p:nvSpPr>
          <p:spPr>
            <a:xfrm>
              <a:off x="207356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60"/>
            <p:cNvSpPr/>
            <p:nvPr/>
          </p:nvSpPr>
          <p:spPr>
            <a:xfrm>
              <a:off x="207356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60"/>
            <p:cNvSpPr/>
            <p:nvPr/>
          </p:nvSpPr>
          <p:spPr>
            <a:xfrm>
              <a:off x="207356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60"/>
            <p:cNvSpPr/>
            <p:nvPr/>
          </p:nvSpPr>
          <p:spPr>
            <a:xfrm>
              <a:off x="207356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60"/>
            <p:cNvSpPr/>
            <p:nvPr/>
          </p:nvSpPr>
          <p:spPr>
            <a:xfrm>
              <a:off x="251362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60"/>
            <p:cNvSpPr/>
            <p:nvPr/>
          </p:nvSpPr>
          <p:spPr>
            <a:xfrm>
              <a:off x="251362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60"/>
            <p:cNvSpPr/>
            <p:nvPr/>
          </p:nvSpPr>
          <p:spPr>
            <a:xfrm>
              <a:off x="251362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60"/>
            <p:cNvSpPr/>
            <p:nvPr/>
          </p:nvSpPr>
          <p:spPr>
            <a:xfrm>
              <a:off x="251362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60"/>
            <p:cNvSpPr/>
            <p:nvPr/>
          </p:nvSpPr>
          <p:spPr>
            <a:xfrm>
              <a:off x="251362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60"/>
            <p:cNvSpPr/>
            <p:nvPr/>
          </p:nvSpPr>
          <p:spPr>
            <a:xfrm>
              <a:off x="251362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60"/>
            <p:cNvSpPr/>
            <p:nvPr/>
          </p:nvSpPr>
          <p:spPr>
            <a:xfrm>
              <a:off x="251362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60"/>
            <p:cNvSpPr/>
            <p:nvPr/>
          </p:nvSpPr>
          <p:spPr>
            <a:xfrm>
              <a:off x="251362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60"/>
            <p:cNvSpPr/>
            <p:nvPr/>
          </p:nvSpPr>
          <p:spPr>
            <a:xfrm>
              <a:off x="251362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60"/>
            <p:cNvSpPr/>
            <p:nvPr/>
          </p:nvSpPr>
          <p:spPr>
            <a:xfrm>
              <a:off x="251362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60"/>
            <p:cNvSpPr/>
            <p:nvPr/>
          </p:nvSpPr>
          <p:spPr>
            <a:xfrm>
              <a:off x="251362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60"/>
            <p:cNvSpPr/>
            <p:nvPr/>
          </p:nvSpPr>
          <p:spPr>
            <a:xfrm>
              <a:off x="9332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60"/>
            <p:cNvSpPr/>
            <p:nvPr/>
          </p:nvSpPr>
          <p:spPr>
            <a:xfrm>
              <a:off x="9332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60"/>
            <p:cNvSpPr/>
            <p:nvPr/>
          </p:nvSpPr>
          <p:spPr>
            <a:xfrm>
              <a:off x="9332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60"/>
            <p:cNvSpPr/>
            <p:nvPr/>
          </p:nvSpPr>
          <p:spPr>
            <a:xfrm>
              <a:off x="9332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60"/>
            <p:cNvSpPr/>
            <p:nvPr/>
          </p:nvSpPr>
          <p:spPr>
            <a:xfrm>
              <a:off x="9332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60"/>
            <p:cNvSpPr/>
            <p:nvPr/>
          </p:nvSpPr>
          <p:spPr>
            <a:xfrm>
              <a:off x="9332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60"/>
            <p:cNvSpPr/>
            <p:nvPr/>
          </p:nvSpPr>
          <p:spPr>
            <a:xfrm>
              <a:off x="9332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60"/>
            <p:cNvSpPr/>
            <p:nvPr/>
          </p:nvSpPr>
          <p:spPr>
            <a:xfrm>
              <a:off x="9332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60"/>
            <p:cNvSpPr/>
            <p:nvPr/>
          </p:nvSpPr>
          <p:spPr>
            <a:xfrm>
              <a:off x="9332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60"/>
            <p:cNvSpPr/>
            <p:nvPr/>
          </p:nvSpPr>
          <p:spPr>
            <a:xfrm>
              <a:off x="9332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60"/>
            <p:cNvSpPr/>
            <p:nvPr/>
          </p:nvSpPr>
          <p:spPr>
            <a:xfrm>
              <a:off x="9332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60"/>
            <p:cNvSpPr/>
            <p:nvPr/>
          </p:nvSpPr>
          <p:spPr>
            <a:xfrm>
              <a:off x="533380"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60"/>
            <p:cNvSpPr/>
            <p:nvPr/>
          </p:nvSpPr>
          <p:spPr>
            <a:xfrm>
              <a:off x="533380"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60"/>
            <p:cNvSpPr/>
            <p:nvPr/>
          </p:nvSpPr>
          <p:spPr>
            <a:xfrm>
              <a:off x="533380"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60"/>
            <p:cNvSpPr/>
            <p:nvPr/>
          </p:nvSpPr>
          <p:spPr>
            <a:xfrm>
              <a:off x="533380"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60"/>
            <p:cNvSpPr/>
            <p:nvPr/>
          </p:nvSpPr>
          <p:spPr>
            <a:xfrm>
              <a:off x="533380"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60"/>
            <p:cNvSpPr/>
            <p:nvPr/>
          </p:nvSpPr>
          <p:spPr>
            <a:xfrm>
              <a:off x="533380"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60"/>
            <p:cNvSpPr/>
            <p:nvPr/>
          </p:nvSpPr>
          <p:spPr>
            <a:xfrm>
              <a:off x="533380"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60"/>
            <p:cNvSpPr/>
            <p:nvPr/>
          </p:nvSpPr>
          <p:spPr>
            <a:xfrm>
              <a:off x="533380"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60"/>
            <p:cNvSpPr/>
            <p:nvPr/>
          </p:nvSpPr>
          <p:spPr>
            <a:xfrm>
              <a:off x="533380"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60"/>
            <p:cNvSpPr/>
            <p:nvPr/>
          </p:nvSpPr>
          <p:spPr>
            <a:xfrm>
              <a:off x="533380"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60"/>
            <p:cNvSpPr/>
            <p:nvPr/>
          </p:nvSpPr>
          <p:spPr>
            <a:xfrm>
              <a:off x="533380"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60"/>
            <p:cNvSpPr/>
            <p:nvPr/>
          </p:nvSpPr>
          <p:spPr>
            <a:xfrm>
              <a:off x="313353"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60"/>
            <p:cNvSpPr/>
            <p:nvPr/>
          </p:nvSpPr>
          <p:spPr>
            <a:xfrm>
              <a:off x="313353"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60"/>
            <p:cNvSpPr/>
            <p:nvPr/>
          </p:nvSpPr>
          <p:spPr>
            <a:xfrm>
              <a:off x="313353"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60"/>
            <p:cNvSpPr/>
            <p:nvPr/>
          </p:nvSpPr>
          <p:spPr>
            <a:xfrm>
              <a:off x="313353"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60"/>
            <p:cNvSpPr/>
            <p:nvPr/>
          </p:nvSpPr>
          <p:spPr>
            <a:xfrm>
              <a:off x="313353"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60"/>
            <p:cNvSpPr/>
            <p:nvPr/>
          </p:nvSpPr>
          <p:spPr>
            <a:xfrm>
              <a:off x="313353"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60"/>
            <p:cNvSpPr/>
            <p:nvPr/>
          </p:nvSpPr>
          <p:spPr>
            <a:xfrm>
              <a:off x="313353"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60"/>
            <p:cNvSpPr/>
            <p:nvPr/>
          </p:nvSpPr>
          <p:spPr>
            <a:xfrm>
              <a:off x="313353"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60"/>
            <p:cNvSpPr/>
            <p:nvPr/>
          </p:nvSpPr>
          <p:spPr>
            <a:xfrm>
              <a:off x="313353"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60"/>
            <p:cNvSpPr/>
            <p:nvPr/>
          </p:nvSpPr>
          <p:spPr>
            <a:xfrm>
              <a:off x="313353"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60"/>
            <p:cNvSpPr/>
            <p:nvPr/>
          </p:nvSpPr>
          <p:spPr>
            <a:xfrm>
              <a:off x="313353"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60"/>
            <p:cNvSpPr/>
            <p:nvPr/>
          </p:nvSpPr>
          <p:spPr>
            <a:xfrm>
              <a:off x="973433"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60"/>
            <p:cNvSpPr/>
            <p:nvPr/>
          </p:nvSpPr>
          <p:spPr>
            <a:xfrm>
              <a:off x="973433"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60"/>
            <p:cNvSpPr/>
            <p:nvPr/>
          </p:nvSpPr>
          <p:spPr>
            <a:xfrm>
              <a:off x="973433"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60"/>
            <p:cNvSpPr/>
            <p:nvPr/>
          </p:nvSpPr>
          <p:spPr>
            <a:xfrm>
              <a:off x="973433"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60"/>
            <p:cNvSpPr/>
            <p:nvPr/>
          </p:nvSpPr>
          <p:spPr>
            <a:xfrm>
              <a:off x="973433"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60"/>
            <p:cNvSpPr/>
            <p:nvPr/>
          </p:nvSpPr>
          <p:spPr>
            <a:xfrm>
              <a:off x="973433"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60"/>
            <p:cNvSpPr/>
            <p:nvPr/>
          </p:nvSpPr>
          <p:spPr>
            <a:xfrm>
              <a:off x="973433"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60"/>
            <p:cNvSpPr/>
            <p:nvPr/>
          </p:nvSpPr>
          <p:spPr>
            <a:xfrm>
              <a:off x="973433"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60"/>
            <p:cNvSpPr/>
            <p:nvPr/>
          </p:nvSpPr>
          <p:spPr>
            <a:xfrm>
              <a:off x="973433"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60"/>
            <p:cNvSpPr/>
            <p:nvPr/>
          </p:nvSpPr>
          <p:spPr>
            <a:xfrm>
              <a:off x="973433"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60"/>
            <p:cNvSpPr/>
            <p:nvPr/>
          </p:nvSpPr>
          <p:spPr>
            <a:xfrm>
              <a:off x="973433"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60"/>
            <p:cNvSpPr/>
            <p:nvPr/>
          </p:nvSpPr>
          <p:spPr>
            <a:xfrm>
              <a:off x="753407"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60"/>
            <p:cNvSpPr/>
            <p:nvPr/>
          </p:nvSpPr>
          <p:spPr>
            <a:xfrm>
              <a:off x="753407"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60"/>
            <p:cNvSpPr/>
            <p:nvPr/>
          </p:nvSpPr>
          <p:spPr>
            <a:xfrm>
              <a:off x="753407"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60"/>
            <p:cNvSpPr/>
            <p:nvPr/>
          </p:nvSpPr>
          <p:spPr>
            <a:xfrm>
              <a:off x="753407"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60"/>
            <p:cNvSpPr/>
            <p:nvPr/>
          </p:nvSpPr>
          <p:spPr>
            <a:xfrm>
              <a:off x="753407"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60"/>
            <p:cNvSpPr/>
            <p:nvPr/>
          </p:nvSpPr>
          <p:spPr>
            <a:xfrm>
              <a:off x="753407"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60"/>
            <p:cNvSpPr/>
            <p:nvPr/>
          </p:nvSpPr>
          <p:spPr>
            <a:xfrm>
              <a:off x="753407"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60"/>
            <p:cNvSpPr/>
            <p:nvPr/>
          </p:nvSpPr>
          <p:spPr>
            <a:xfrm>
              <a:off x="753407"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60"/>
            <p:cNvSpPr/>
            <p:nvPr/>
          </p:nvSpPr>
          <p:spPr>
            <a:xfrm>
              <a:off x="753407"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60"/>
            <p:cNvSpPr/>
            <p:nvPr/>
          </p:nvSpPr>
          <p:spPr>
            <a:xfrm>
              <a:off x="753407"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60"/>
            <p:cNvSpPr/>
            <p:nvPr/>
          </p:nvSpPr>
          <p:spPr>
            <a:xfrm>
              <a:off x="753407"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0"/>
            <p:cNvSpPr/>
            <p:nvPr/>
          </p:nvSpPr>
          <p:spPr>
            <a:xfrm>
              <a:off x="1413487" y="755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60"/>
            <p:cNvSpPr/>
            <p:nvPr/>
          </p:nvSpPr>
          <p:spPr>
            <a:xfrm>
              <a:off x="1413487" y="4067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60"/>
            <p:cNvSpPr/>
            <p:nvPr/>
          </p:nvSpPr>
          <p:spPr>
            <a:xfrm>
              <a:off x="1413487" y="7379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60"/>
            <p:cNvSpPr/>
            <p:nvPr/>
          </p:nvSpPr>
          <p:spPr>
            <a:xfrm>
              <a:off x="1413487" y="10691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60"/>
            <p:cNvSpPr/>
            <p:nvPr/>
          </p:nvSpPr>
          <p:spPr>
            <a:xfrm>
              <a:off x="1413487" y="14004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60"/>
            <p:cNvSpPr/>
            <p:nvPr/>
          </p:nvSpPr>
          <p:spPr>
            <a:xfrm>
              <a:off x="1413487" y="17316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60"/>
            <p:cNvSpPr/>
            <p:nvPr/>
          </p:nvSpPr>
          <p:spPr>
            <a:xfrm>
              <a:off x="1413487" y="20628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60"/>
            <p:cNvSpPr/>
            <p:nvPr/>
          </p:nvSpPr>
          <p:spPr>
            <a:xfrm>
              <a:off x="1413487" y="239408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60"/>
            <p:cNvSpPr/>
            <p:nvPr/>
          </p:nvSpPr>
          <p:spPr>
            <a:xfrm>
              <a:off x="1413487" y="272531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60"/>
            <p:cNvSpPr/>
            <p:nvPr/>
          </p:nvSpPr>
          <p:spPr>
            <a:xfrm>
              <a:off x="1413487" y="3056538"/>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60"/>
            <p:cNvSpPr/>
            <p:nvPr/>
          </p:nvSpPr>
          <p:spPr>
            <a:xfrm>
              <a:off x="1413487" y="3387763"/>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60"/>
            <p:cNvSpPr/>
            <p:nvPr/>
          </p:nvSpPr>
          <p:spPr>
            <a:xfrm>
              <a:off x="1193460" y="2265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60"/>
            <p:cNvSpPr/>
            <p:nvPr/>
          </p:nvSpPr>
          <p:spPr>
            <a:xfrm>
              <a:off x="1193460" y="5577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60"/>
            <p:cNvSpPr/>
            <p:nvPr/>
          </p:nvSpPr>
          <p:spPr>
            <a:xfrm>
              <a:off x="1193460" y="8889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60"/>
            <p:cNvSpPr/>
            <p:nvPr/>
          </p:nvSpPr>
          <p:spPr>
            <a:xfrm>
              <a:off x="1193460" y="12202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60"/>
            <p:cNvSpPr/>
            <p:nvPr/>
          </p:nvSpPr>
          <p:spPr>
            <a:xfrm>
              <a:off x="1193460" y="15514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60"/>
            <p:cNvSpPr/>
            <p:nvPr/>
          </p:nvSpPr>
          <p:spPr>
            <a:xfrm>
              <a:off x="1193460" y="18826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60"/>
            <p:cNvSpPr/>
            <p:nvPr/>
          </p:nvSpPr>
          <p:spPr>
            <a:xfrm>
              <a:off x="1193460" y="22138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60"/>
            <p:cNvSpPr/>
            <p:nvPr/>
          </p:nvSpPr>
          <p:spPr>
            <a:xfrm>
              <a:off x="1193460" y="254510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60"/>
            <p:cNvSpPr/>
            <p:nvPr/>
          </p:nvSpPr>
          <p:spPr>
            <a:xfrm>
              <a:off x="1193460" y="287632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60"/>
            <p:cNvSpPr/>
            <p:nvPr/>
          </p:nvSpPr>
          <p:spPr>
            <a:xfrm>
              <a:off x="1193460" y="3207550"/>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60"/>
            <p:cNvSpPr/>
            <p:nvPr/>
          </p:nvSpPr>
          <p:spPr>
            <a:xfrm>
              <a:off x="1193460" y="3538775"/>
              <a:ext cx="91500" cy="91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4" name="Google Shape;1804;p60"/>
          <p:cNvSpPr txBox="1"/>
          <p:nvPr>
            <p:ph type="title"/>
          </p:nvPr>
        </p:nvSpPr>
        <p:spPr>
          <a:xfrm>
            <a:off x="2758975" y="865975"/>
            <a:ext cx="3532500" cy="75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95A61"/>
              </a:buClr>
              <a:buSzPts val="4800"/>
              <a:buNone/>
              <a:defRPr b="1" sz="4800">
                <a:solidFill>
                  <a:srgbClr val="F95A6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805" name="Google Shape;1805;p60"/>
          <p:cNvSpPr txBox="1"/>
          <p:nvPr>
            <p:ph idx="1" type="subTitle"/>
          </p:nvPr>
        </p:nvSpPr>
        <p:spPr>
          <a:xfrm>
            <a:off x="2758975" y="1608975"/>
            <a:ext cx="3532500" cy="139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1"/>
          <p:cNvSpPr txBox="1"/>
          <p:nvPr>
            <p:ph type="title"/>
          </p:nvPr>
        </p:nvSpPr>
        <p:spPr>
          <a:xfrm>
            <a:off x="311700" y="445025"/>
            <a:ext cx="8520600" cy="572700"/>
          </a:xfrm>
          <a:prstGeom prst="rect">
            <a:avLst/>
          </a:prstGeom>
          <a:noFill/>
          <a:ln>
            <a:noFill/>
          </a:ln>
        </p:spPr>
        <p:txBody>
          <a:bodyPr anchorCtr="0" anchor="t" bIns="228600" lIns="228600" spcFirstLastPara="1" rIns="228600" wrap="square" tIns="228600">
            <a:noAutofit/>
          </a:bodyPr>
          <a:lstStyle>
            <a:lvl1pPr lvl="0" marR="0" rtl="0" algn="l">
              <a:lnSpc>
                <a:spcPct val="100000"/>
              </a:lnSpc>
              <a:spcBef>
                <a:spcPts val="0"/>
              </a:spcBef>
              <a:spcAft>
                <a:spcPts val="0"/>
              </a:spcAft>
              <a:buClr>
                <a:schemeClr val="dk2"/>
              </a:buClr>
              <a:buSzPts val="2800"/>
              <a:buFont typeface="Roboto"/>
              <a:buNone/>
              <a:defRPr b="0" i="0" sz="2800" u="none" cap="none" strike="noStrike">
                <a:solidFill>
                  <a:schemeClr val="dk2"/>
                </a:solidFill>
                <a:latin typeface="Roboto"/>
                <a:ea typeface="Roboto"/>
                <a:cs typeface="Roboto"/>
                <a:sym typeface="Roboto"/>
              </a:defRPr>
            </a:lvl1pPr>
            <a:lvl2pPr lvl="1" marR="0" rtl="0" algn="l">
              <a:lnSpc>
                <a:spcPct val="100000"/>
              </a:lnSpc>
              <a:spcBef>
                <a:spcPts val="0"/>
              </a:spcBef>
              <a:spcAft>
                <a:spcPts val="0"/>
              </a:spcAft>
              <a:buClr>
                <a:schemeClr val="dk2"/>
              </a:buClr>
              <a:buSzPts val="2800"/>
              <a:buFont typeface="Roboto"/>
              <a:buNone/>
              <a:defRPr b="0" i="0" sz="28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2800"/>
              <a:buFont typeface="Roboto"/>
              <a:buNone/>
              <a:defRPr b="0" i="0" sz="28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2800"/>
              <a:buFont typeface="Roboto"/>
              <a:buNone/>
              <a:defRPr b="0" i="0" sz="28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2800"/>
              <a:buFont typeface="Roboto"/>
              <a:buNone/>
              <a:defRPr b="0" i="0" sz="28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2800"/>
              <a:buFont typeface="Roboto"/>
              <a:buNone/>
              <a:defRPr b="0" i="0" sz="28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2800"/>
              <a:buFont typeface="Roboto"/>
              <a:buNone/>
              <a:defRPr b="0" i="0" sz="28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2800"/>
              <a:buFont typeface="Roboto"/>
              <a:buNone/>
              <a:defRPr b="0" i="0" sz="28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2800"/>
              <a:buFont typeface="Roboto"/>
              <a:buNone/>
              <a:defRPr b="0" i="0" sz="2800" u="none" cap="none" strike="noStrike">
                <a:solidFill>
                  <a:schemeClr val="dk2"/>
                </a:solidFill>
                <a:latin typeface="Roboto"/>
                <a:ea typeface="Roboto"/>
                <a:cs typeface="Roboto"/>
                <a:sym typeface="Roboto"/>
              </a:defRPr>
            </a:lvl9pPr>
          </a:lstStyle>
          <a:p/>
        </p:txBody>
      </p:sp>
      <p:sp>
        <p:nvSpPr>
          <p:cNvPr id="7" name="Google Shape;7;p51"/>
          <p:cNvSpPr txBox="1"/>
          <p:nvPr>
            <p:ph idx="1" type="body"/>
          </p:nvPr>
        </p:nvSpPr>
        <p:spPr>
          <a:xfrm>
            <a:off x="311700" y="1152475"/>
            <a:ext cx="8520600" cy="3416400"/>
          </a:xfrm>
          <a:prstGeom prst="rect">
            <a:avLst/>
          </a:prstGeom>
          <a:noFill/>
          <a:ln>
            <a:noFill/>
          </a:ln>
        </p:spPr>
        <p:txBody>
          <a:bodyPr anchorCtr="0" anchor="t" bIns="228600" lIns="228600" spcFirstLastPara="1" rIns="228600" wrap="square" tIns="228600">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hyperlink" Target="https://www.nngroup.com/articles/author/maria-rosal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hyperlink" Target="https://zacknaylor.medium.com/how-to-create-an-affinity-diagram-for-ux-research-cdc08489952d" TargetMode="External"/><Relationship Id="rId4" Type="http://schemas.openxmlformats.org/officeDocument/2006/relationships/hyperlink" Target="https://www.youtube.com/watch?v=fal4Wylyt3M" TargetMode="External"/><Relationship Id="rId5" Type="http://schemas.openxmlformats.org/officeDocument/2006/relationships/hyperlink" Target="https://www.uxbooth.com/articles/complete-beginners-guide-to-design-research/#methodologies" TargetMode="External"/><Relationship Id="rId6" Type="http://schemas.openxmlformats.org/officeDocument/2006/relationships/hyperlink" Target="https://userdefender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4" name="Shape 3834"/>
        <p:cNvGrpSpPr/>
        <p:nvPr/>
      </p:nvGrpSpPr>
      <p:grpSpPr>
        <a:xfrm>
          <a:off x="0" y="0"/>
          <a:ext cx="0" cy="0"/>
          <a:chOff x="0" y="0"/>
          <a:chExt cx="0" cy="0"/>
        </a:xfrm>
      </p:grpSpPr>
      <p:sp>
        <p:nvSpPr>
          <p:cNvPr id="3835" name="Google Shape;3835;p1"/>
          <p:cNvSpPr txBox="1"/>
          <p:nvPr>
            <p:ph type="ctrTitle"/>
          </p:nvPr>
        </p:nvSpPr>
        <p:spPr>
          <a:xfrm>
            <a:off x="892475" y="1033400"/>
            <a:ext cx="3393900" cy="176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dk1"/>
                </a:solidFill>
                <a:latin typeface="Pacifico"/>
                <a:ea typeface="Pacifico"/>
                <a:cs typeface="Pacifico"/>
                <a:sym typeface="Pacifico"/>
              </a:rPr>
              <a:t>Girl Develop It!</a:t>
            </a:r>
            <a:endParaRPr sz="3600">
              <a:solidFill>
                <a:schemeClr val="dk1"/>
              </a:solidFill>
              <a:latin typeface="Pacifico"/>
              <a:ea typeface="Pacifico"/>
              <a:cs typeface="Pacifico"/>
              <a:sym typeface="Pacifico"/>
            </a:endParaRPr>
          </a:p>
        </p:txBody>
      </p:sp>
      <p:sp>
        <p:nvSpPr>
          <p:cNvPr id="3836" name="Google Shape;3836;p1"/>
          <p:cNvSpPr txBox="1"/>
          <p:nvPr>
            <p:ph idx="1" type="subTitle"/>
          </p:nvPr>
        </p:nvSpPr>
        <p:spPr>
          <a:xfrm>
            <a:off x="508650" y="3039125"/>
            <a:ext cx="2609400" cy="73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b="1" lang="en"/>
              <a:t>USER RESEARCH 102</a:t>
            </a:r>
            <a:endParaRPr b="1"/>
          </a:p>
        </p:txBody>
      </p:sp>
      <p:pic>
        <p:nvPicPr>
          <p:cNvPr id="3837" name="Google Shape;3837;p1"/>
          <p:cNvPicPr preferRelativeResize="0"/>
          <p:nvPr/>
        </p:nvPicPr>
        <p:blipFill rotWithShape="1">
          <a:blip r:embed="rId3">
            <a:alphaModFix/>
          </a:blip>
          <a:srcRect b="0" l="0" r="0" t="0"/>
          <a:stretch/>
        </p:blipFill>
        <p:spPr>
          <a:xfrm>
            <a:off x="209625" y="176950"/>
            <a:ext cx="776800" cy="361308"/>
          </a:xfrm>
          <a:prstGeom prst="rect">
            <a:avLst/>
          </a:prstGeom>
          <a:noFill/>
          <a:ln>
            <a:noFill/>
          </a:ln>
        </p:spPr>
      </p:pic>
    </p:spTree>
  </p:cSld>
  <p:clrMapOvr>
    <a:masterClrMapping/>
  </p:clrMapOvr>
  <mc:AlternateContent>
    <mc:Choice Requires="p14">
      <p:transition p14:dur="400">
        <p:fade thruBlk="1"/>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3" name="Shape 3963"/>
        <p:cNvGrpSpPr/>
        <p:nvPr/>
      </p:nvGrpSpPr>
      <p:grpSpPr>
        <a:xfrm>
          <a:off x="0" y="0"/>
          <a:ext cx="0" cy="0"/>
          <a:chOff x="0" y="0"/>
          <a:chExt cx="0" cy="0"/>
        </a:xfrm>
      </p:grpSpPr>
      <p:sp>
        <p:nvSpPr>
          <p:cNvPr id="3964" name="Google Shape;3964;p10"/>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2400">
                <a:solidFill>
                  <a:srgbClr val="212121"/>
                </a:solidFill>
              </a:rPr>
              <a:t>Conducting user research:</a:t>
            </a:r>
            <a:endParaRPr sz="1800">
              <a:solidFill>
                <a:srgbClr val="212121"/>
              </a:solidFill>
            </a:endParaRPr>
          </a:p>
          <a:p>
            <a:pPr indent="-342900" lvl="0" marL="457200" rtl="0" algn="l">
              <a:lnSpc>
                <a:spcPct val="115000"/>
              </a:lnSpc>
              <a:spcBef>
                <a:spcPts val="0"/>
              </a:spcBef>
              <a:spcAft>
                <a:spcPts val="0"/>
              </a:spcAft>
              <a:buClr>
                <a:srgbClr val="212121"/>
              </a:buClr>
              <a:buSzPts val="1800"/>
              <a:buChar char="❏"/>
            </a:pPr>
            <a:r>
              <a:rPr lang="en" sz="1800">
                <a:solidFill>
                  <a:srgbClr val="212121"/>
                </a:solidFill>
              </a:rPr>
              <a:t>Identify your stakeholders</a:t>
            </a:r>
            <a:endParaRPr sz="1800">
              <a:solidFill>
                <a:srgbClr val="212121"/>
              </a:solidFill>
            </a:endParaRPr>
          </a:p>
          <a:p>
            <a:pPr indent="-342900" lvl="0" marL="457200" rtl="0" algn="l">
              <a:lnSpc>
                <a:spcPct val="115000"/>
              </a:lnSpc>
              <a:spcBef>
                <a:spcPts val="0"/>
              </a:spcBef>
              <a:spcAft>
                <a:spcPts val="0"/>
              </a:spcAft>
              <a:buClr>
                <a:srgbClr val="333333"/>
              </a:buClr>
              <a:buSzPts val="1800"/>
              <a:buChar char="❏"/>
            </a:pPr>
            <a:r>
              <a:rPr lang="en" sz="1800">
                <a:solidFill>
                  <a:srgbClr val="212121"/>
                </a:solidFill>
              </a:rPr>
              <a:t>Identify your business and research goals</a:t>
            </a:r>
            <a:endParaRPr sz="1800">
              <a:solidFill>
                <a:srgbClr val="212121"/>
              </a:solidFill>
            </a:endParaRPr>
          </a:p>
          <a:p>
            <a:pPr indent="-342900" lvl="0" marL="457200" rtl="0" algn="l">
              <a:lnSpc>
                <a:spcPct val="115000"/>
              </a:lnSpc>
              <a:spcBef>
                <a:spcPts val="0"/>
              </a:spcBef>
              <a:spcAft>
                <a:spcPts val="0"/>
              </a:spcAft>
              <a:buClr>
                <a:srgbClr val="333333"/>
              </a:buClr>
              <a:buSzPts val="1800"/>
              <a:buChar char="❏"/>
            </a:pPr>
            <a:r>
              <a:rPr lang="en" sz="1800">
                <a:solidFill>
                  <a:srgbClr val="212121"/>
                </a:solidFill>
              </a:rPr>
              <a:t>Develop your plan</a:t>
            </a:r>
            <a:endParaRPr sz="1800">
              <a:solidFill>
                <a:srgbClr val="212121"/>
              </a:solidFill>
            </a:endParaRPr>
          </a:p>
          <a:p>
            <a:pPr indent="-342900" lvl="0" marL="457200" rtl="0" algn="l">
              <a:lnSpc>
                <a:spcPct val="115000"/>
              </a:lnSpc>
              <a:spcBef>
                <a:spcPts val="0"/>
              </a:spcBef>
              <a:spcAft>
                <a:spcPts val="0"/>
              </a:spcAft>
              <a:buClr>
                <a:srgbClr val="333333"/>
              </a:buClr>
              <a:buSzPts val="1800"/>
              <a:buChar char="❏"/>
            </a:pPr>
            <a:r>
              <a:rPr lang="en" sz="1800">
                <a:solidFill>
                  <a:srgbClr val="212121"/>
                </a:solidFill>
              </a:rPr>
              <a:t>Execute your plan</a:t>
            </a:r>
            <a:endParaRPr sz="1800">
              <a:solidFill>
                <a:srgbClr val="212121"/>
              </a:solidFill>
            </a:endParaRPr>
          </a:p>
          <a:p>
            <a:pPr indent="-342900" lvl="0" marL="457200" rtl="0" algn="l">
              <a:lnSpc>
                <a:spcPct val="115000"/>
              </a:lnSpc>
              <a:spcBef>
                <a:spcPts val="0"/>
              </a:spcBef>
              <a:spcAft>
                <a:spcPts val="0"/>
              </a:spcAft>
              <a:buClr>
                <a:srgbClr val="333333"/>
              </a:buClr>
              <a:buSzPts val="1800"/>
              <a:buChar char="❏"/>
            </a:pPr>
            <a:r>
              <a:rPr lang="en" sz="1800">
                <a:solidFill>
                  <a:srgbClr val="212121"/>
                </a:solidFill>
              </a:rPr>
              <a:t>Synthesize &amp; analyze your findings</a:t>
            </a:r>
            <a:endParaRPr b="1" sz="2400">
              <a:solidFill>
                <a:srgbClr val="333333"/>
              </a:solidFill>
              <a:highlight>
                <a:srgbClr val="FFFFFF"/>
              </a:highlight>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3965" name="Google Shape;3965;p10"/>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HOW DO YOU DO USER RESEARCH?</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5A61"/>
        </a:solidFill>
      </p:bgPr>
    </p:bg>
    <p:spTree>
      <p:nvGrpSpPr>
        <p:cNvPr id="3969" name="Shape 3969"/>
        <p:cNvGrpSpPr/>
        <p:nvPr/>
      </p:nvGrpSpPr>
      <p:grpSpPr>
        <a:xfrm>
          <a:off x="0" y="0"/>
          <a:ext cx="0" cy="0"/>
          <a:chOff x="0" y="0"/>
          <a:chExt cx="0" cy="0"/>
        </a:xfrm>
      </p:grpSpPr>
      <p:sp>
        <p:nvSpPr>
          <p:cNvPr id="3970" name="Google Shape;3970;p11"/>
          <p:cNvSpPr/>
          <p:nvPr/>
        </p:nvSpPr>
        <p:spPr>
          <a:xfrm>
            <a:off x="651200" y="113250"/>
            <a:ext cx="4614900" cy="4879200"/>
          </a:xfrm>
          <a:prstGeom prst="rect">
            <a:avLst/>
          </a:prstGeom>
          <a:solidFill>
            <a:schemeClr val="lt1"/>
          </a:solidFill>
          <a:ln cap="flat" cmpd="sng" w="9525">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1" name="Google Shape;3971;p11"/>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lt1"/>
                </a:solidFill>
              </a:rPr>
              <a:t>RESEARCH PLAN WALKTHROUGH</a:t>
            </a:r>
            <a:endParaRPr b="1"/>
          </a:p>
        </p:txBody>
      </p:sp>
      <p:sp>
        <p:nvSpPr>
          <p:cNvPr id="3972" name="Google Shape;3972;p11"/>
          <p:cNvSpPr txBox="1"/>
          <p:nvPr>
            <p:ph idx="2" type="subTitle"/>
          </p:nvPr>
        </p:nvSpPr>
        <p:spPr>
          <a:xfrm>
            <a:off x="5793225" y="845650"/>
            <a:ext cx="2407800" cy="16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solidFill>
                  <a:srgbClr val="F95A61"/>
                </a:solidFill>
              </a:rPr>
              <a:t>How might we develop on demand services for language learning?</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5A61"/>
        </a:solidFill>
      </p:bgPr>
    </p:bg>
    <p:spTree>
      <p:nvGrpSpPr>
        <p:cNvPr id="3976" name="Shape 3976"/>
        <p:cNvGrpSpPr/>
        <p:nvPr/>
      </p:nvGrpSpPr>
      <p:grpSpPr>
        <a:xfrm>
          <a:off x="0" y="0"/>
          <a:ext cx="0" cy="0"/>
          <a:chOff x="0" y="0"/>
          <a:chExt cx="0" cy="0"/>
        </a:xfrm>
      </p:grpSpPr>
      <p:sp>
        <p:nvSpPr>
          <p:cNvPr id="3977" name="Google Shape;3977;p12"/>
          <p:cNvSpPr/>
          <p:nvPr/>
        </p:nvSpPr>
        <p:spPr>
          <a:xfrm>
            <a:off x="651200" y="113250"/>
            <a:ext cx="4614900" cy="4879200"/>
          </a:xfrm>
          <a:prstGeom prst="rect">
            <a:avLst/>
          </a:prstGeom>
          <a:solidFill>
            <a:schemeClr val="lt1"/>
          </a:solidFill>
          <a:ln cap="flat" cmpd="sng" w="9525">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8" name="Google Shape;3978;p12"/>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lt1"/>
                </a:solidFill>
              </a:rPr>
              <a:t>RESEARCH PLAN WALKTHROUGH</a:t>
            </a:r>
            <a:endParaRPr b="1"/>
          </a:p>
        </p:txBody>
      </p:sp>
      <p:sp>
        <p:nvSpPr>
          <p:cNvPr id="3979" name="Google Shape;3979;p12"/>
          <p:cNvSpPr txBox="1"/>
          <p:nvPr>
            <p:ph idx="2" type="subTitle"/>
          </p:nvPr>
        </p:nvSpPr>
        <p:spPr>
          <a:xfrm>
            <a:off x="5793225" y="845650"/>
            <a:ext cx="2407800" cy="16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solidFill>
                  <a:srgbClr val="F95A61"/>
                </a:solidFill>
              </a:rPr>
              <a:t>How might we develop on demand services for language learning?</a:t>
            </a:r>
            <a:endParaRPr b="1">
              <a:solidFill>
                <a:schemeClr val="dk1"/>
              </a:solidFill>
            </a:endParaRPr>
          </a:p>
        </p:txBody>
      </p:sp>
      <p:sp>
        <p:nvSpPr>
          <p:cNvPr id="3980" name="Google Shape;3980;p12"/>
          <p:cNvSpPr txBox="1"/>
          <p:nvPr/>
        </p:nvSpPr>
        <p:spPr>
          <a:xfrm>
            <a:off x="819050" y="324950"/>
            <a:ext cx="42792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Background</a:t>
            </a:r>
            <a:r>
              <a:rPr b="0" i="0" lang="en" sz="1100" u="none" cap="none" strike="noStrike">
                <a:solidFill>
                  <a:schemeClr val="dk1"/>
                </a:solidFill>
                <a:latin typeface="Roboto"/>
                <a:ea typeface="Roboto"/>
                <a:cs typeface="Roboto"/>
                <a:sym typeface="Roboto"/>
              </a:rPr>
              <a:t>: The Language Learning Center currently provides drop in services to people interested in learning courses, ranging from 1-hour, small group sessions to 3-hour one-on-one sessions. Their recent expansion into remote learning provides a unique opportunity to identify elements of their current language learning platform that could succeed in a digital environment.</a:t>
            </a:r>
            <a:endParaRPr b="0" i="0" sz="1100" u="none" cap="none" strike="noStrike">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5A61"/>
        </a:solidFill>
      </p:bgPr>
    </p:bg>
    <p:spTree>
      <p:nvGrpSpPr>
        <p:cNvPr id="3984" name="Shape 3984"/>
        <p:cNvGrpSpPr/>
        <p:nvPr/>
      </p:nvGrpSpPr>
      <p:grpSpPr>
        <a:xfrm>
          <a:off x="0" y="0"/>
          <a:ext cx="0" cy="0"/>
          <a:chOff x="0" y="0"/>
          <a:chExt cx="0" cy="0"/>
        </a:xfrm>
      </p:grpSpPr>
      <p:sp>
        <p:nvSpPr>
          <p:cNvPr id="3985" name="Google Shape;3985;p13"/>
          <p:cNvSpPr/>
          <p:nvPr/>
        </p:nvSpPr>
        <p:spPr>
          <a:xfrm>
            <a:off x="651200" y="113250"/>
            <a:ext cx="4614900" cy="4879200"/>
          </a:xfrm>
          <a:prstGeom prst="rect">
            <a:avLst/>
          </a:prstGeom>
          <a:solidFill>
            <a:schemeClr val="lt1"/>
          </a:solidFill>
          <a:ln cap="flat" cmpd="sng" w="9525">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6" name="Google Shape;3986;p13"/>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lt1"/>
                </a:solidFill>
              </a:rPr>
              <a:t>RESEARCH PLAN WALKTHROUGH</a:t>
            </a:r>
            <a:endParaRPr b="1"/>
          </a:p>
        </p:txBody>
      </p:sp>
      <p:sp>
        <p:nvSpPr>
          <p:cNvPr id="3987" name="Google Shape;3987;p13"/>
          <p:cNvSpPr txBox="1"/>
          <p:nvPr>
            <p:ph idx="2" type="subTitle"/>
          </p:nvPr>
        </p:nvSpPr>
        <p:spPr>
          <a:xfrm>
            <a:off x="5793225" y="845650"/>
            <a:ext cx="2407800" cy="16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solidFill>
                  <a:srgbClr val="F95A61"/>
                </a:solidFill>
              </a:rPr>
              <a:t>How might we develop on demand services for language learning?</a:t>
            </a:r>
            <a:endParaRPr b="1">
              <a:solidFill>
                <a:schemeClr val="dk1"/>
              </a:solidFill>
            </a:endParaRPr>
          </a:p>
        </p:txBody>
      </p:sp>
      <p:sp>
        <p:nvSpPr>
          <p:cNvPr id="3988" name="Google Shape;3988;p13"/>
          <p:cNvSpPr txBox="1"/>
          <p:nvPr/>
        </p:nvSpPr>
        <p:spPr>
          <a:xfrm>
            <a:off x="819050" y="324950"/>
            <a:ext cx="42792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Background</a:t>
            </a:r>
            <a:r>
              <a:rPr b="0" i="0" lang="en" sz="1100" u="none" cap="none" strike="noStrike">
                <a:solidFill>
                  <a:schemeClr val="dk1"/>
                </a:solidFill>
                <a:latin typeface="Roboto"/>
                <a:ea typeface="Roboto"/>
                <a:cs typeface="Roboto"/>
                <a:sym typeface="Roboto"/>
              </a:rPr>
              <a:t>: The Language Learning Center currently provides drop in services to people interested in learning courses, ranging from 1-hour, small group sessions to 3-hour one-on-one sessions. Their recent expansion into remote learning provides a unique opportunity to identify elements of their current language learning platform that could succeed in a digital environment.</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Business Goal:</a:t>
            </a:r>
            <a:r>
              <a:rPr b="0" i="0" lang="en" sz="1100" u="none" cap="none" strike="noStrike">
                <a:solidFill>
                  <a:schemeClr val="dk1"/>
                </a:solidFill>
                <a:latin typeface="Roboto"/>
                <a:ea typeface="Roboto"/>
                <a:cs typeface="Roboto"/>
                <a:sym typeface="Roboto"/>
              </a:rPr>
              <a:t> By providing online and offline options for language learners, The Language Learning Center aims to increase their customer base by 50% by the end of fiscal year 2021.</a:t>
            </a:r>
            <a:endParaRPr b="0" i="0" sz="11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5A61"/>
        </a:solidFill>
      </p:bgPr>
    </p:bg>
    <p:spTree>
      <p:nvGrpSpPr>
        <p:cNvPr id="3992" name="Shape 3992"/>
        <p:cNvGrpSpPr/>
        <p:nvPr/>
      </p:nvGrpSpPr>
      <p:grpSpPr>
        <a:xfrm>
          <a:off x="0" y="0"/>
          <a:ext cx="0" cy="0"/>
          <a:chOff x="0" y="0"/>
          <a:chExt cx="0" cy="0"/>
        </a:xfrm>
      </p:grpSpPr>
      <p:sp>
        <p:nvSpPr>
          <p:cNvPr id="3993" name="Google Shape;3993;p14"/>
          <p:cNvSpPr/>
          <p:nvPr/>
        </p:nvSpPr>
        <p:spPr>
          <a:xfrm>
            <a:off x="651200" y="113250"/>
            <a:ext cx="4614900" cy="4879200"/>
          </a:xfrm>
          <a:prstGeom prst="rect">
            <a:avLst/>
          </a:prstGeom>
          <a:solidFill>
            <a:schemeClr val="lt1"/>
          </a:solidFill>
          <a:ln cap="flat" cmpd="sng" w="9525">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4" name="Google Shape;3994;p14"/>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lt1"/>
                </a:solidFill>
              </a:rPr>
              <a:t>RESEARCH PLAN WALKTHROUGH</a:t>
            </a:r>
            <a:endParaRPr b="1"/>
          </a:p>
        </p:txBody>
      </p:sp>
      <p:sp>
        <p:nvSpPr>
          <p:cNvPr id="3995" name="Google Shape;3995;p14"/>
          <p:cNvSpPr txBox="1"/>
          <p:nvPr>
            <p:ph idx="2" type="subTitle"/>
          </p:nvPr>
        </p:nvSpPr>
        <p:spPr>
          <a:xfrm>
            <a:off x="5793225" y="845650"/>
            <a:ext cx="2407800" cy="16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solidFill>
                  <a:srgbClr val="F95A61"/>
                </a:solidFill>
              </a:rPr>
              <a:t>How might we develop on demand services for language learning?</a:t>
            </a:r>
            <a:endParaRPr b="1">
              <a:solidFill>
                <a:schemeClr val="dk1"/>
              </a:solidFill>
            </a:endParaRPr>
          </a:p>
        </p:txBody>
      </p:sp>
      <p:sp>
        <p:nvSpPr>
          <p:cNvPr id="3996" name="Google Shape;3996;p14"/>
          <p:cNvSpPr txBox="1"/>
          <p:nvPr/>
        </p:nvSpPr>
        <p:spPr>
          <a:xfrm>
            <a:off x="819050" y="324950"/>
            <a:ext cx="42792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Background</a:t>
            </a:r>
            <a:r>
              <a:rPr b="0" i="0" lang="en" sz="1100" u="none" cap="none" strike="noStrike">
                <a:solidFill>
                  <a:schemeClr val="dk1"/>
                </a:solidFill>
                <a:latin typeface="Roboto"/>
                <a:ea typeface="Roboto"/>
                <a:cs typeface="Roboto"/>
                <a:sym typeface="Roboto"/>
              </a:rPr>
              <a:t>: The Language Learning Center currently provides drop in services to people interested in learning courses, ranging from 1-hour, small group sessions to 3-hour one-on-one sessions. Their recent expansion into remote learning provides a unique opportunity to identify elements of their current language learning platform that could succeed in a digital environment.</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Business Goal:</a:t>
            </a:r>
            <a:r>
              <a:rPr b="0" i="0" lang="en" sz="1100" u="none" cap="none" strike="noStrike">
                <a:solidFill>
                  <a:schemeClr val="dk1"/>
                </a:solidFill>
                <a:latin typeface="Roboto"/>
                <a:ea typeface="Roboto"/>
                <a:cs typeface="Roboto"/>
                <a:sym typeface="Roboto"/>
              </a:rPr>
              <a:t> By providing online and offline options for language learners, The Language Learning Center aims to increase their customer base by 50% by the end of fiscal year 2021.</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Research Goal</a:t>
            </a:r>
            <a:r>
              <a:rPr b="0" i="0" lang="en" sz="1100" u="none" cap="none" strike="noStrike">
                <a:solidFill>
                  <a:schemeClr val="dk1"/>
                </a:solidFill>
                <a:latin typeface="Roboto"/>
                <a:ea typeface="Roboto"/>
                <a:cs typeface="Roboto"/>
                <a:sym typeface="Roboto"/>
              </a:rPr>
              <a:t>: To learn about the perceptions, behaviors, needs, and motivations of people who have taken at least one language course.</a:t>
            </a:r>
            <a:endParaRPr b="0" i="0" sz="1100" u="none" cap="none" strike="noStrik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5A61"/>
        </a:solidFill>
      </p:bgPr>
    </p:bg>
    <p:spTree>
      <p:nvGrpSpPr>
        <p:cNvPr id="4000" name="Shape 4000"/>
        <p:cNvGrpSpPr/>
        <p:nvPr/>
      </p:nvGrpSpPr>
      <p:grpSpPr>
        <a:xfrm>
          <a:off x="0" y="0"/>
          <a:ext cx="0" cy="0"/>
          <a:chOff x="0" y="0"/>
          <a:chExt cx="0" cy="0"/>
        </a:xfrm>
      </p:grpSpPr>
      <p:sp>
        <p:nvSpPr>
          <p:cNvPr id="4001" name="Google Shape;4001;p15"/>
          <p:cNvSpPr/>
          <p:nvPr/>
        </p:nvSpPr>
        <p:spPr>
          <a:xfrm>
            <a:off x="651200" y="113250"/>
            <a:ext cx="4614900" cy="4879200"/>
          </a:xfrm>
          <a:prstGeom prst="rect">
            <a:avLst/>
          </a:prstGeom>
          <a:solidFill>
            <a:schemeClr val="lt1"/>
          </a:solidFill>
          <a:ln cap="flat" cmpd="sng" w="9525">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2" name="Google Shape;4002;p15"/>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lt1"/>
                </a:solidFill>
              </a:rPr>
              <a:t>RESEARCH PLAN WALKTHROUGH</a:t>
            </a:r>
            <a:endParaRPr b="1"/>
          </a:p>
        </p:txBody>
      </p:sp>
      <p:sp>
        <p:nvSpPr>
          <p:cNvPr id="4003" name="Google Shape;4003;p15"/>
          <p:cNvSpPr txBox="1"/>
          <p:nvPr>
            <p:ph idx="2" type="subTitle"/>
          </p:nvPr>
        </p:nvSpPr>
        <p:spPr>
          <a:xfrm>
            <a:off x="5793225" y="845650"/>
            <a:ext cx="2407800" cy="16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solidFill>
                  <a:srgbClr val="F95A61"/>
                </a:solidFill>
              </a:rPr>
              <a:t>How might we develop on demand services for language learning?</a:t>
            </a:r>
            <a:endParaRPr b="1">
              <a:solidFill>
                <a:schemeClr val="dk1"/>
              </a:solidFill>
            </a:endParaRPr>
          </a:p>
        </p:txBody>
      </p:sp>
      <p:sp>
        <p:nvSpPr>
          <p:cNvPr id="4004" name="Google Shape;4004;p15"/>
          <p:cNvSpPr txBox="1"/>
          <p:nvPr/>
        </p:nvSpPr>
        <p:spPr>
          <a:xfrm>
            <a:off x="819050" y="324950"/>
            <a:ext cx="42792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Background</a:t>
            </a:r>
            <a:r>
              <a:rPr b="0" i="0" lang="en" sz="1100" u="none" cap="none" strike="noStrike">
                <a:solidFill>
                  <a:schemeClr val="dk1"/>
                </a:solidFill>
                <a:latin typeface="Roboto"/>
                <a:ea typeface="Roboto"/>
                <a:cs typeface="Roboto"/>
                <a:sym typeface="Roboto"/>
              </a:rPr>
              <a:t>: The Language Learning Center currently provides drop in services to people interested in learning courses, ranging from 1-hour, small group sessions to 3-hour one-on-one sessions. Their recent expansion into remote learning provides a unique opportunity to identify elements of their current language learning platform that could succeed in a digital environment.</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Business Goal:</a:t>
            </a:r>
            <a:r>
              <a:rPr b="0" i="0" lang="en" sz="1100" u="none" cap="none" strike="noStrike">
                <a:solidFill>
                  <a:schemeClr val="dk1"/>
                </a:solidFill>
                <a:latin typeface="Roboto"/>
                <a:ea typeface="Roboto"/>
                <a:cs typeface="Roboto"/>
                <a:sym typeface="Roboto"/>
              </a:rPr>
              <a:t> By providing online and offline options for language learners, The Language Learning Center aims to increase their customer base by 50% by the end of fiscal year 2021.</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Research Goal</a:t>
            </a:r>
            <a:r>
              <a:rPr b="0" i="0" lang="en" sz="1100" u="none" cap="none" strike="noStrike">
                <a:solidFill>
                  <a:schemeClr val="dk1"/>
                </a:solidFill>
                <a:latin typeface="Roboto"/>
                <a:ea typeface="Roboto"/>
                <a:cs typeface="Roboto"/>
                <a:sym typeface="Roboto"/>
              </a:rPr>
              <a:t>: To learn about the perceptions, behaviors, needs, and motivations of people who have taken at least one language course.</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Stakeholders</a:t>
            </a:r>
            <a:r>
              <a:rPr b="0" i="0" lang="en" sz="1100" u="none" cap="none" strike="noStrike">
                <a:solidFill>
                  <a:schemeClr val="dk1"/>
                </a:solidFill>
                <a:latin typeface="Roboto"/>
                <a:ea typeface="Roboto"/>
                <a:cs typeface="Roboto"/>
                <a:sym typeface="Roboto"/>
              </a:rPr>
              <a:t>: The Language Learning Center staff (instructors, business manager, tech team)</a:t>
            </a:r>
            <a:endParaRPr b="0" i="0" sz="11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5A61"/>
        </a:solidFill>
      </p:bgPr>
    </p:bg>
    <p:spTree>
      <p:nvGrpSpPr>
        <p:cNvPr id="4008" name="Shape 4008"/>
        <p:cNvGrpSpPr/>
        <p:nvPr/>
      </p:nvGrpSpPr>
      <p:grpSpPr>
        <a:xfrm>
          <a:off x="0" y="0"/>
          <a:ext cx="0" cy="0"/>
          <a:chOff x="0" y="0"/>
          <a:chExt cx="0" cy="0"/>
        </a:xfrm>
      </p:grpSpPr>
      <p:sp>
        <p:nvSpPr>
          <p:cNvPr id="4009" name="Google Shape;4009;p16"/>
          <p:cNvSpPr/>
          <p:nvPr/>
        </p:nvSpPr>
        <p:spPr>
          <a:xfrm>
            <a:off x="651200" y="113250"/>
            <a:ext cx="4614900" cy="4879200"/>
          </a:xfrm>
          <a:prstGeom prst="rect">
            <a:avLst/>
          </a:prstGeom>
          <a:solidFill>
            <a:schemeClr val="lt1"/>
          </a:solidFill>
          <a:ln cap="flat" cmpd="sng" w="9525">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0" name="Google Shape;4010;p16"/>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lt1"/>
                </a:solidFill>
              </a:rPr>
              <a:t>RESEARCH PLAN WALKTHROUGH</a:t>
            </a:r>
            <a:endParaRPr b="1"/>
          </a:p>
        </p:txBody>
      </p:sp>
      <p:sp>
        <p:nvSpPr>
          <p:cNvPr id="4011" name="Google Shape;4011;p16"/>
          <p:cNvSpPr txBox="1"/>
          <p:nvPr>
            <p:ph idx="2" type="subTitle"/>
          </p:nvPr>
        </p:nvSpPr>
        <p:spPr>
          <a:xfrm>
            <a:off x="5793225" y="845650"/>
            <a:ext cx="2407800" cy="16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solidFill>
                  <a:srgbClr val="F95A61"/>
                </a:solidFill>
              </a:rPr>
              <a:t>How might we develop on demand services for language learning?</a:t>
            </a:r>
            <a:endParaRPr b="1">
              <a:solidFill>
                <a:schemeClr val="dk1"/>
              </a:solidFill>
            </a:endParaRPr>
          </a:p>
        </p:txBody>
      </p:sp>
      <p:sp>
        <p:nvSpPr>
          <p:cNvPr id="4012" name="Google Shape;4012;p16"/>
          <p:cNvSpPr txBox="1"/>
          <p:nvPr/>
        </p:nvSpPr>
        <p:spPr>
          <a:xfrm>
            <a:off x="819050" y="324950"/>
            <a:ext cx="4279200" cy="390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Background</a:t>
            </a:r>
            <a:r>
              <a:rPr b="0" i="0" lang="en" sz="1100" u="none" cap="none" strike="noStrike">
                <a:solidFill>
                  <a:schemeClr val="dk1"/>
                </a:solidFill>
                <a:latin typeface="Roboto"/>
                <a:ea typeface="Roboto"/>
                <a:cs typeface="Roboto"/>
                <a:sym typeface="Roboto"/>
              </a:rPr>
              <a:t>: The Language Learning Center currently provides drop in services to people interested in learning courses, ranging from 1-hour, small group sessions to 3-hour one-on-one sessions. Their recent expansion into remote learning provides a unique opportunity to identify elements of their current language learning platform that could succeed in a digital environment.</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Business Goal:</a:t>
            </a:r>
            <a:r>
              <a:rPr b="0" i="0" lang="en" sz="1100" u="none" cap="none" strike="noStrike">
                <a:solidFill>
                  <a:schemeClr val="dk1"/>
                </a:solidFill>
                <a:latin typeface="Roboto"/>
                <a:ea typeface="Roboto"/>
                <a:cs typeface="Roboto"/>
                <a:sym typeface="Roboto"/>
              </a:rPr>
              <a:t> By providing online and offline options for language learners, The Language Learning Center aims to increase their customer base by 50% by the end of fiscal year 2021.</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Research Goal</a:t>
            </a:r>
            <a:r>
              <a:rPr b="0" i="0" lang="en" sz="1100" u="none" cap="none" strike="noStrike">
                <a:solidFill>
                  <a:schemeClr val="dk1"/>
                </a:solidFill>
                <a:latin typeface="Roboto"/>
                <a:ea typeface="Roboto"/>
                <a:cs typeface="Roboto"/>
                <a:sym typeface="Roboto"/>
              </a:rPr>
              <a:t>: To learn about the perceptions, behaviors, needs, and motivations of people who have taken at least one language course.</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Stakeholders</a:t>
            </a:r>
            <a:r>
              <a:rPr b="0" i="0" lang="en" sz="1100" u="none" cap="none" strike="noStrike">
                <a:solidFill>
                  <a:schemeClr val="dk1"/>
                </a:solidFill>
                <a:latin typeface="Roboto"/>
                <a:ea typeface="Roboto"/>
                <a:cs typeface="Roboto"/>
                <a:sym typeface="Roboto"/>
              </a:rPr>
              <a:t>: The Language Learning Center staff (instructors, business manager, tech team)</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Methodology</a:t>
            </a:r>
            <a:r>
              <a:rPr b="0" i="0" lang="en" sz="1100" u="none" cap="none" strike="noStrike">
                <a:solidFill>
                  <a:schemeClr val="dk1"/>
                </a:solidFill>
                <a:latin typeface="Roboto"/>
                <a:ea typeface="Roboto"/>
                <a:cs typeface="Roboto"/>
                <a:sym typeface="Roboto"/>
              </a:rPr>
              <a:t>: 1:1 semi-structured qualitative interviews with 10 interviewees with language learners: 5 existing customers of The Language Center and 5 prospective language learners.</a:t>
            </a:r>
            <a:endParaRPr b="0" i="0" sz="1100" u="none" cap="none" strike="noStrike">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5A61"/>
        </a:solidFill>
      </p:bgPr>
    </p:bg>
    <p:spTree>
      <p:nvGrpSpPr>
        <p:cNvPr id="4016" name="Shape 4016"/>
        <p:cNvGrpSpPr/>
        <p:nvPr/>
      </p:nvGrpSpPr>
      <p:grpSpPr>
        <a:xfrm>
          <a:off x="0" y="0"/>
          <a:ext cx="0" cy="0"/>
          <a:chOff x="0" y="0"/>
          <a:chExt cx="0" cy="0"/>
        </a:xfrm>
      </p:grpSpPr>
      <p:sp>
        <p:nvSpPr>
          <p:cNvPr id="4017" name="Google Shape;4017;p17"/>
          <p:cNvSpPr/>
          <p:nvPr/>
        </p:nvSpPr>
        <p:spPr>
          <a:xfrm>
            <a:off x="651200" y="113250"/>
            <a:ext cx="4614900" cy="4879200"/>
          </a:xfrm>
          <a:prstGeom prst="rect">
            <a:avLst/>
          </a:prstGeom>
          <a:solidFill>
            <a:schemeClr val="lt1"/>
          </a:solidFill>
          <a:ln cap="flat" cmpd="sng" w="9525">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8" name="Google Shape;4018;p17"/>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lt1"/>
                </a:solidFill>
              </a:rPr>
              <a:t>RESEARCH PLAN WALKTHROUGH</a:t>
            </a:r>
            <a:endParaRPr b="1"/>
          </a:p>
        </p:txBody>
      </p:sp>
      <p:sp>
        <p:nvSpPr>
          <p:cNvPr id="4019" name="Google Shape;4019;p17"/>
          <p:cNvSpPr txBox="1"/>
          <p:nvPr>
            <p:ph idx="2" type="subTitle"/>
          </p:nvPr>
        </p:nvSpPr>
        <p:spPr>
          <a:xfrm>
            <a:off x="5793225" y="845650"/>
            <a:ext cx="2407800" cy="16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solidFill>
                  <a:srgbClr val="F95A61"/>
                </a:solidFill>
              </a:rPr>
              <a:t>How might we develop on demand services for language learning?</a:t>
            </a:r>
            <a:endParaRPr b="1">
              <a:solidFill>
                <a:schemeClr val="dk1"/>
              </a:solidFill>
            </a:endParaRPr>
          </a:p>
        </p:txBody>
      </p:sp>
      <p:sp>
        <p:nvSpPr>
          <p:cNvPr id="4020" name="Google Shape;4020;p17"/>
          <p:cNvSpPr txBox="1"/>
          <p:nvPr/>
        </p:nvSpPr>
        <p:spPr>
          <a:xfrm>
            <a:off x="819050" y="324950"/>
            <a:ext cx="42792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Background</a:t>
            </a:r>
            <a:r>
              <a:rPr b="0" i="0" lang="en" sz="1100" u="none" cap="none" strike="noStrike">
                <a:solidFill>
                  <a:schemeClr val="dk1"/>
                </a:solidFill>
                <a:latin typeface="Roboto"/>
                <a:ea typeface="Roboto"/>
                <a:cs typeface="Roboto"/>
                <a:sym typeface="Roboto"/>
              </a:rPr>
              <a:t>: The Language Learning Center currently provides drop in services to people interested in learning courses, ranging from 1-hour, small group sessions to 3-hour one-on-one sessions. Their recent expansion into remote learning provides a unique opportunity to identify elements of their current language learning platform that could succeed in a digital environment.</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Business Goal:</a:t>
            </a:r>
            <a:r>
              <a:rPr b="0" i="0" lang="en" sz="1100" u="none" cap="none" strike="noStrike">
                <a:solidFill>
                  <a:schemeClr val="dk1"/>
                </a:solidFill>
                <a:latin typeface="Roboto"/>
                <a:ea typeface="Roboto"/>
                <a:cs typeface="Roboto"/>
                <a:sym typeface="Roboto"/>
              </a:rPr>
              <a:t> By providing online and offline options for language learners, The Language Learning Center aims to increase their customer base by 50% by the end of fiscal year 2021.</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Research Goal</a:t>
            </a:r>
            <a:r>
              <a:rPr b="0" i="0" lang="en" sz="1100" u="none" cap="none" strike="noStrike">
                <a:solidFill>
                  <a:schemeClr val="dk1"/>
                </a:solidFill>
                <a:latin typeface="Roboto"/>
                <a:ea typeface="Roboto"/>
                <a:cs typeface="Roboto"/>
                <a:sym typeface="Roboto"/>
              </a:rPr>
              <a:t>: To learn about the perceptions, behaviors, needs, and motivations of people who have taken at least one language course.</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Stakeholders</a:t>
            </a:r>
            <a:r>
              <a:rPr b="0" i="0" lang="en" sz="1100" u="none" cap="none" strike="noStrike">
                <a:solidFill>
                  <a:schemeClr val="dk1"/>
                </a:solidFill>
                <a:latin typeface="Roboto"/>
                <a:ea typeface="Roboto"/>
                <a:cs typeface="Roboto"/>
                <a:sym typeface="Roboto"/>
              </a:rPr>
              <a:t>: The Language Learning Center staff (instructors, business manager, tech team)</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Methodology</a:t>
            </a:r>
            <a:r>
              <a:rPr b="0" i="0" lang="en" sz="1100" u="none" cap="none" strike="noStrike">
                <a:solidFill>
                  <a:schemeClr val="dk1"/>
                </a:solidFill>
                <a:latin typeface="Roboto"/>
                <a:ea typeface="Roboto"/>
                <a:cs typeface="Roboto"/>
                <a:sym typeface="Roboto"/>
              </a:rPr>
              <a:t>: 1:1 semi-structured qualitative interviews with 10 interviewees with language learners: 5 existing customers of The Language Center and 5 prospective language learners.</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Interviewer(s)</a:t>
            </a:r>
            <a:r>
              <a:rPr b="0" i="0" lang="en" sz="1100" u="none" cap="none" strike="noStrike">
                <a:solidFill>
                  <a:schemeClr val="dk1"/>
                </a:solidFill>
                <a:latin typeface="Roboto"/>
                <a:ea typeface="Roboto"/>
                <a:cs typeface="Roboto"/>
                <a:sym typeface="Roboto"/>
              </a:rPr>
              <a:t>: Ida the Interviewer</a:t>
            </a:r>
            <a:endParaRPr b="0" i="0" sz="1100" u="none" cap="none" strike="noStrike">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5A61"/>
        </a:solidFill>
      </p:bgPr>
    </p:bg>
    <p:spTree>
      <p:nvGrpSpPr>
        <p:cNvPr id="4024" name="Shape 4024"/>
        <p:cNvGrpSpPr/>
        <p:nvPr/>
      </p:nvGrpSpPr>
      <p:grpSpPr>
        <a:xfrm>
          <a:off x="0" y="0"/>
          <a:ext cx="0" cy="0"/>
          <a:chOff x="0" y="0"/>
          <a:chExt cx="0" cy="0"/>
        </a:xfrm>
      </p:grpSpPr>
      <p:sp>
        <p:nvSpPr>
          <p:cNvPr id="4025" name="Google Shape;4025;p18"/>
          <p:cNvSpPr/>
          <p:nvPr/>
        </p:nvSpPr>
        <p:spPr>
          <a:xfrm>
            <a:off x="651200" y="113250"/>
            <a:ext cx="4614900" cy="4879200"/>
          </a:xfrm>
          <a:prstGeom prst="rect">
            <a:avLst/>
          </a:prstGeom>
          <a:solidFill>
            <a:schemeClr val="lt1"/>
          </a:solidFill>
          <a:ln cap="flat" cmpd="sng" w="9525">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6" name="Google Shape;4026;p18"/>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lt1"/>
                </a:solidFill>
              </a:rPr>
              <a:t>RESEARCH PLAN WALKTHROUGH</a:t>
            </a:r>
            <a:endParaRPr b="1"/>
          </a:p>
        </p:txBody>
      </p:sp>
      <p:sp>
        <p:nvSpPr>
          <p:cNvPr id="4027" name="Google Shape;4027;p18"/>
          <p:cNvSpPr txBox="1"/>
          <p:nvPr>
            <p:ph idx="2" type="subTitle"/>
          </p:nvPr>
        </p:nvSpPr>
        <p:spPr>
          <a:xfrm>
            <a:off x="5793225" y="845650"/>
            <a:ext cx="2407800" cy="16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solidFill>
                  <a:srgbClr val="F95A61"/>
                </a:solidFill>
              </a:rPr>
              <a:t>How might we develop on demand services for language learning?</a:t>
            </a:r>
            <a:endParaRPr b="1">
              <a:solidFill>
                <a:schemeClr val="dk1"/>
              </a:solidFill>
            </a:endParaRPr>
          </a:p>
        </p:txBody>
      </p:sp>
      <p:sp>
        <p:nvSpPr>
          <p:cNvPr id="4028" name="Google Shape;4028;p18"/>
          <p:cNvSpPr txBox="1"/>
          <p:nvPr/>
        </p:nvSpPr>
        <p:spPr>
          <a:xfrm>
            <a:off x="819050" y="324950"/>
            <a:ext cx="4279200" cy="458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Background</a:t>
            </a:r>
            <a:r>
              <a:rPr b="0" i="0" lang="en" sz="1100" u="none" cap="none" strike="noStrike">
                <a:solidFill>
                  <a:schemeClr val="dk1"/>
                </a:solidFill>
                <a:latin typeface="Roboto"/>
                <a:ea typeface="Roboto"/>
                <a:cs typeface="Roboto"/>
                <a:sym typeface="Roboto"/>
              </a:rPr>
              <a:t>: The Language Learning Center currently provides drop in services to people interested in learning courses, ranging from 1-hour, small group sessions to 3-hour one-on-one sessions. Their recent expansion into remote learning provides a unique opportunity to identify elements of their current language learning platform that could succeed in a digital environment.</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Business Goal:</a:t>
            </a:r>
            <a:r>
              <a:rPr b="0" i="0" lang="en" sz="1100" u="none" cap="none" strike="noStrike">
                <a:solidFill>
                  <a:schemeClr val="dk1"/>
                </a:solidFill>
                <a:latin typeface="Roboto"/>
                <a:ea typeface="Roboto"/>
                <a:cs typeface="Roboto"/>
                <a:sym typeface="Roboto"/>
              </a:rPr>
              <a:t> By providing online and offline options for language learners, The Language Learning Center aims to increase their customer base by 50% by the end of fiscal year 2021.</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Research Goal</a:t>
            </a:r>
            <a:r>
              <a:rPr b="0" i="0" lang="en" sz="1100" u="none" cap="none" strike="noStrike">
                <a:solidFill>
                  <a:schemeClr val="dk1"/>
                </a:solidFill>
                <a:latin typeface="Roboto"/>
                <a:ea typeface="Roboto"/>
                <a:cs typeface="Roboto"/>
                <a:sym typeface="Roboto"/>
              </a:rPr>
              <a:t>: To learn about the perceptions, behaviors, needs, and motivations of people who have taken at least one language course.</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Stakeholders</a:t>
            </a:r>
            <a:r>
              <a:rPr b="0" i="0" lang="en" sz="1100" u="none" cap="none" strike="noStrike">
                <a:solidFill>
                  <a:schemeClr val="dk1"/>
                </a:solidFill>
                <a:latin typeface="Roboto"/>
                <a:ea typeface="Roboto"/>
                <a:cs typeface="Roboto"/>
                <a:sym typeface="Roboto"/>
              </a:rPr>
              <a:t>: The Language Learning Center staff (instructors, business manager, tech team)</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Methodology</a:t>
            </a:r>
            <a:r>
              <a:rPr b="0" i="0" lang="en" sz="1100" u="none" cap="none" strike="noStrike">
                <a:solidFill>
                  <a:schemeClr val="dk1"/>
                </a:solidFill>
                <a:latin typeface="Roboto"/>
                <a:ea typeface="Roboto"/>
                <a:cs typeface="Roboto"/>
                <a:sym typeface="Roboto"/>
              </a:rPr>
              <a:t>: 1:1 semi-structured qualitative interviews with 10 interviewees with language learners: 5 existing customers of The Language Center and 5 prospective language learners.</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Interviewer(s)</a:t>
            </a:r>
            <a:r>
              <a:rPr b="0" i="0" lang="en" sz="1100" u="none" cap="none" strike="noStrike">
                <a:solidFill>
                  <a:schemeClr val="dk1"/>
                </a:solidFill>
                <a:latin typeface="Roboto"/>
                <a:ea typeface="Roboto"/>
                <a:cs typeface="Roboto"/>
                <a:sym typeface="Roboto"/>
              </a:rPr>
              <a:t>: Ida the Interviewer</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Interview Date(s)</a:t>
            </a:r>
            <a:r>
              <a:rPr b="0" i="0" lang="en" sz="1100" u="none" cap="none" strike="noStrike">
                <a:solidFill>
                  <a:schemeClr val="dk1"/>
                </a:solidFill>
                <a:latin typeface="Roboto"/>
                <a:ea typeface="Roboto"/>
                <a:cs typeface="Roboto"/>
                <a:sym typeface="Roboto"/>
              </a:rPr>
              <a:t>: July 1 - 5, 2021</a:t>
            </a:r>
            <a:endParaRPr b="0" i="0" sz="1100" u="none" cap="none" strike="noStrike">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5A61"/>
        </a:solidFill>
      </p:bgPr>
    </p:bg>
    <p:spTree>
      <p:nvGrpSpPr>
        <p:cNvPr id="4032" name="Shape 4032"/>
        <p:cNvGrpSpPr/>
        <p:nvPr/>
      </p:nvGrpSpPr>
      <p:grpSpPr>
        <a:xfrm>
          <a:off x="0" y="0"/>
          <a:ext cx="0" cy="0"/>
          <a:chOff x="0" y="0"/>
          <a:chExt cx="0" cy="0"/>
        </a:xfrm>
      </p:grpSpPr>
      <p:sp>
        <p:nvSpPr>
          <p:cNvPr id="4033" name="Google Shape;4033;p19"/>
          <p:cNvSpPr/>
          <p:nvPr/>
        </p:nvSpPr>
        <p:spPr>
          <a:xfrm>
            <a:off x="651200" y="113250"/>
            <a:ext cx="4614900" cy="4879200"/>
          </a:xfrm>
          <a:prstGeom prst="rect">
            <a:avLst/>
          </a:prstGeom>
          <a:solidFill>
            <a:schemeClr val="lt1"/>
          </a:solidFill>
          <a:ln cap="flat" cmpd="sng" w="9525">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4" name="Google Shape;4034;p19"/>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lt1"/>
                </a:solidFill>
              </a:rPr>
              <a:t>RESEARCH PLAN SCENARIO</a:t>
            </a:r>
            <a:endParaRPr b="1"/>
          </a:p>
        </p:txBody>
      </p:sp>
      <p:sp>
        <p:nvSpPr>
          <p:cNvPr id="4035" name="Google Shape;4035;p19"/>
          <p:cNvSpPr txBox="1"/>
          <p:nvPr>
            <p:ph idx="2" type="subTitle"/>
          </p:nvPr>
        </p:nvSpPr>
        <p:spPr>
          <a:xfrm>
            <a:off x="5793225" y="845650"/>
            <a:ext cx="2407800" cy="16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3000">
                <a:solidFill>
                  <a:srgbClr val="F95A61"/>
                </a:solidFill>
              </a:rPr>
              <a:t>What could go wrong?</a:t>
            </a:r>
            <a:endParaRPr b="1" sz="3000">
              <a:solidFill>
                <a:schemeClr val="dk1"/>
              </a:solidFill>
            </a:endParaRPr>
          </a:p>
        </p:txBody>
      </p:sp>
      <p:sp>
        <p:nvSpPr>
          <p:cNvPr id="4036" name="Google Shape;4036;p19"/>
          <p:cNvSpPr txBox="1"/>
          <p:nvPr/>
        </p:nvSpPr>
        <p:spPr>
          <a:xfrm>
            <a:off x="821000" y="216750"/>
            <a:ext cx="4275300" cy="471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As a small business that primarily offered in-person drop in language services, The Language Center had a vested interest in moving their language learning sessions online due to in-person restrictions on the number of customers they could have in their building at any one time.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They hired a UX Designer to help them design a website that could list all of their courses, with the times they regularly occur. The Language Center emphasized that, due to how urgent their need was, they only wanted the UX Designer to make the site “pop” for visitors so that it would draw people to their site. They did not have time to ask their new or existing customers about their preferences.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The UX Designer finished the design of the site and launched it. While existing customers selected times that worked for them, The Language Center did not acquire the new customers they thought they were going to get.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1" name="Shape 3841"/>
        <p:cNvGrpSpPr/>
        <p:nvPr/>
      </p:nvGrpSpPr>
      <p:grpSpPr>
        <a:xfrm>
          <a:off x="0" y="0"/>
          <a:ext cx="0" cy="0"/>
          <a:chOff x="0" y="0"/>
          <a:chExt cx="0" cy="0"/>
        </a:xfrm>
      </p:grpSpPr>
      <p:sp>
        <p:nvSpPr>
          <p:cNvPr id="3842" name="Google Shape;3842;p2"/>
          <p:cNvSpPr txBox="1"/>
          <p:nvPr>
            <p:ph type="title"/>
          </p:nvPr>
        </p:nvSpPr>
        <p:spPr>
          <a:xfrm>
            <a:off x="2293000" y="1219650"/>
            <a:ext cx="4889700" cy="1911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Pacifico"/>
                <a:ea typeface="Pacifico"/>
                <a:cs typeface="Pacifico"/>
                <a:sym typeface="Pacifico"/>
              </a:rPr>
              <a:t>Welcome Back!</a:t>
            </a:r>
            <a:endParaRPr>
              <a:latin typeface="Pacifico"/>
              <a:ea typeface="Pacifico"/>
              <a:cs typeface="Pacifico"/>
              <a:sym typeface="Pacifico"/>
            </a:endParaRPr>
          </a:p>
        </p:txBody>
      </p:sp>
      <p:sp>
        <p:nvSpPr>
          <p:cNvPr id="3843" name="Google Shape;3843;p2"/>
          <p:cNvSpPr txBox="1"/>
          <p:nvPr/>
        </p:nvSpPr>
        <p:spPr>
          <a:xfrm>
            <a:off x="477550" y="3131250"/>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F95A61"/>
                </a:solidFill>
                <a:latin typeface="Roboto"/>
                <a:ea typeface="Roboto"/>
                <a:cs typeface="Roboto"/>
                <a:sym typeface="Roboto"/>
              </a:rPr>
              <a:t>Girl Develop It Virtual Course </a:t>
            </a:r>
            <a:endParaRPr b="1" i="0" sz="2800" u="none" cap="none" strike="noStrike">
              <a:solidFill>
                <a:srgbClr val="F95A6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5A61"/>
        </a:solidFill>
      </p:bgPr>
    </p:bg>
    <p:spTree>
      <p:nvGrpSpPr>
        <p:cNvPr id="4040" name="Shape 4040"/>
        <p:cNvGrpSpPr/>
        <p:nvPr/>
      </p:nvGrpSpPr>
      <p:grpSpPr>
        <a:xfrm>
          <a:off x="0" y="0"/>
          <a:ext cx="0" cy="0"/>
          <a:chOff x="0" y="0"/>
          <a:chExt cx="0" cy="0"/>
        </a:xfrm>
      </p:grpSpPr>
      <p:sp>
        <p:nvSpPr>
          <p:cNvPr id="4041" name="Google Shape;4041;p20"/>
          <p:cNvSpPr/>
          <p:nvPr/>
        </p:nvSpPr>
        <p:spPr>
          <a:xfrm>
            <a:off x="651200" y="113250"/>
            <a:ext cx="4614900" cy="4879200"/>
          </a:xfrm>
          <a:prstGeom prst="rect">
            <a:avLst/>
          </a:prstGeom>
          <a:solidFill>
            <a:schemeClr val="lt1"/>
          </a:solidFill>
          <a:ln cap="flat" cmpd="sng" w="9525">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2" name="Google Shape;4042;p20"/>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lt1"/>
                </a:solidFill>
              </a:rPr>
              <a:t>RESEARCH PLAN WALKTHROUGH</a:t>
            </a:r>
            <a:endParaRPr b="1"/>
          </a:p>
        </p:txBody>
      </p:sp>
      <p:sp>
        <p:nvSpPr>
          <p:cNvPr id="4043" name="Google Shape;4043;p20"/>
          <p:cNvSpPr txBox="1"/>
          <p:nvPr>
            <p:ph idx="2" type="subTitle"/>
          </p:nvPr>
        </p:nvSpPr>
        <p:spPr>
          <a:xfrm>
            <a:off x="5793225" y="845650"/>
            <a:ext cx="2407800" cy="16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3000">
                <a:solidFill>
                  <a:srgbClr val="F95A61"/>
                </a:solidFill>
              </a:rPr>
              <a:t>What could go right?</a:t>
            </a:r>
            <a:endParaRPr b="1" sz="3000">
              <a:solidFill>
                <a:schemeClr val="dk1"/>
              </a:solidFill>
            </a:endParaRPr>
          </a:p>
        </p:txBody>
      </p:sp>
      <p:sp>
        <p:nvSpPr>
          <p:cNvPr id="4044" name="Google Shape;4044;p20"/>
          <p:cNvSpPr txBox="1"/>
          <p:nvPr/>
        </p:nvSpPr>
        <p:spPr>
          <a:xfrm>
            <a:off x="821000" y="216750"/>
            <a:ext cx="42753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As a small business that primarily offered in-person drop in language services, The Language Center had a vested interest in moving their language learning sessions online due to in-person restrictions on the number of customers they could have in their building at any one time.</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They hired a UX Designer to help them design a website that could list all of their courses, with the times they regularly occur. The Language Center emphasized that, due to how urgent their need was, they only wanted the UX Designer to make the site “pop” for visitors so that it would draw people to their site. The UX Designer ensured the business owners that by asking a few customers what their needs and pain points were, these insights could help align their business goals with the site’s design.</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Through research, the UX Designer discovered that while existing customers were able to select courses they were interested in taking, new customers struggled to assess their language skill level. The UX Designer, along with Language Center stakeholders, incorporated an assessment tool which made new customers feel confident in signing up for courses. When the site launches, The Language Center did acquire the new customers to meet their business goal.</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48" name="Shape 4048"/>
        <p:cNvGrpSpPr/>
        <p:nvPr/>
      </p:nvGrpSpPr>
      <p:grpSpPr>
        <a:xfrm>
          <a:off x="0" y="0"/>
          <a:ext cx="0" cy="0"/>
          <a:chOff x="0" y="0"/>
          <a:chExt cx="0" cy="0"/>
        </a:xfrm>
      </p:grpSpPr>
      <p:sp>
        <p:nvSpPr>
          <p:cNvPr id="4049" name="Google Shape;4049;p21"/>
          <p:cNvSpPr txBox="1"/>
          <p:nvPr>
            <p:ph idx="2" type="title"/>
          </p:nvPr>
        </p:nvSpPr>
        <p:spPr>
          <a:xfrm>
            <a:off x="3392547" y="1502100"/>
            <a:ext cx="2512500" cy="73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
        <p:nvSpPr>
          <p:cNvPr id="4050" name="Google Shape;4050;p21"/>
          <p:cNvSpPr txBox="1"/>
          <p:nvPr>
            <p:ph type="ctrTitle"/>
          </p:nvPr>
        </p:nvSpPr>
        <p:spPr>
          <a:xfrm>
            <a:off x="3392547" y="2232300"/>
            <a:ext cx="2512500" cy="67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User Research Synthesis &amp; Analysis</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4" name="Shape 4054"/>
        <p:cNvGrpSpPr/>
        <p:nvPr/>
      </p:nvGrpSpPr>
      <p:grpSpPr>
        <a:xfrm>
          <a:off x="0" y="0"/>
          <a:ext cx="0" cy="0"/>
          <a:chOff x="0" y="0"/>
          <a:chExt cx="0" cy="0"/>
        </a:xfrm>
      </p:grpSpPr>
      <p:sp>
        <p:nvSpPr>
          <p:cNvPr id="4055" name="Google Shape;4055;p22"/>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Questions to consider:</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patterns emerge?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themes emerge?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insights did you learn?</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How does this answer the research question/goal?</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056" name="Google Shape;4056;p22"/>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SYNTHESIZE &amp; ANALYZE YOUR FINDINGS</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0" name="Shape 4060"/>
        <p:cNvGrpSpPr/>
        <p:nvPr/>
      </p:nvGrpSpPr>
      <p:grpSpPr>
        <a:xfrm>
          <a:off x="0" y="0"/>
          <a:ext cx="0" cy="0"/>
          <a:chOff x="0" y="0"/>
          <a:chExt cx="0" cy="0"/>
        </a:xfrm>
      </p:grpSpPr>
      <p:sp>
        <p:nvSpPr>
          <p:cNvPr id="4061" name="Google Shape;4061;p23"/>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Questions to consider:</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patterns emerge?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themes emerge?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insights did you learn?</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How does this answer the research question/goal?</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rPr lang="en" sz="1400">
                <a:solidFill>
                  <a:srgbClr val="000000"/>
                </a:solidFill>
                <a:latin typeface="Arial"/>
                <a:ea typeface="Arial"/>
                <a:cs typeface="Arial"/>
                <a:sym typeface="Arial"/>
              </a:rPr>
              <a:t>Example synthesis/analysis methods: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Thematic analysis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User journey mapping</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Storyboard development</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Affinity diagramming/mapping</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Persona development</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062" name="Google Shape;4062;p23"/>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SYNTHESIZE &amp; ANALYZE YOUR FINDINGS</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6" name="Shape 4066"/>
        <p:cNvGrpSpPr/>
        <p:nvPr/>
      </p:nvGrpSpPr>
      <p:grpSpPr>
        <a:xfrm>
          <a:off x="0" y="0"/>
          <a:ext cx="0" cy="0"/>
          <a:chOff x="0" y="0"/>
          <a:chExt cx="0" cy="0"/>
        </a:xfrm>
      </p:grpSpPr>
      <p:sp>
        <p:nvSpPr>
          <p:cNvPr id="4067" name="Google Shape;4067;p24"/>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Questions to consider:</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patterns emerge?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themes emerge?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insights did you learn?</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How does this answer the research question/goal?</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rPr lang="en" sz="1400">
                <a:solidFill>
                  <a:srgbClr val="000000"/>
                </a:solidFill>
                <a:latin typeface="Arial"/>
                <a:ea typeface="Arial"/>
                <a:cs typeface="Arial"/>
                <a:sym typeface="Arial"/>
              </a:rPr>
              <a:t>Example synthesis/analysis methods: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Thematic analysis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User journey mapping</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Storyboard development</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Affinity diagramming/mapping</a:t>
            </a:r>
            <a:endParaRPr b="1"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Persona development</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068" name="Google Shape;4068;p24"/>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SYNTHESIZE &amp; ANALYZE YOUR FINDINGS</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72" name="Shape 4072"/>
        <p:cNvGrpSpPr/>
        <p:nvPr/>
      </p:nvGrpSpPr>
      <p:grpSpPr>
        <a:xfrm>
          <a:off x="0" y="0"/>
          <a:ext cx="0" cy="0"/>
          <a:chOff x="0" y="0"/>
          <a:chExt cx="0" cy="0"/>
        </a:xfrm>
      </p:grpSpPr>
      <p:sp>
        <p:nvSpPr>
          <p:cNvPr id="4073" name="Google Shape;4073;p25"/>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Synthesis &amp; Analysis Methods:</a:t>
            </a:r>
            <a:endParaRPr b="1" sz="140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Thematic analysis:</a:t>
            </a:r>
            <a:endParaRPr sz="1350">
              <a:solidFill>
                <a:srgbClr val="000000"/>
              </a:solidFill>
              <a:latin typeface="Arial"/>
              <a:ea typeface="Arial"/>
              <a:cs typeface="Arial"/>
              <a:sym typeface="Arial"/>
            </a:endParaRPr>
          </a:p>
          <a:p>
            <a:pPr indent="-314325" lvl="1" marL="9144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One of the most common forms of analysis in qualitative research</a:t>
            </a:r>
            <a:endParaRPr sz="1350">
              <a:solidFill>
                <a:srgbClr val="000000"/>
              </a:solidFill>
              <a:latin typeface="Arial"/>
              <a:ea typeface="Arial"/>
              <a:cs typeface="Arial"/>
              <a:sym typeface="Arial"/>
            </a:endParaRPr>
          </a:p>
          <a:p>
            <a:pPr indent="-314325" lvl="1" marL="9144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Tag individual observations and quotations using codes to discover themes</a:t>
            </a:r>
            <a:endParaRPr sz="1350">
              <a:solidFill>
                <a:srgbClr val="000000"/>
              </a:solidFill>
              <a:latin typeface="Arial"/>
              <a:ea typeface="Arial"/>
              <a:cs typeface="Arial"/>
              <a:sym typeface="Arial"/>
            </a:endParaRPr>
          </a:p>
          <a:p>
            <a:pPr indent="-314325" lvl="1" marL="9144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A theme emerges when findings appear multiple times across data (e.g. participant observations)</a:t>
            </a:r>
            <a:endParaRPr sz="135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User journey mapping:</a:t>
            </a:r>
            <a:endParaRPr sz="1350">
              <a:solidFill>
                <a:srgbClr val="000000"/>
              </a:solidFill>
              <a:latin typeface="Arial"/>
              <a:ea typeface="Arial"/>
              <a:cs typeface="Arial"/>
              <a:sym typeface="Arial"/>
            </a:endParaRPr>
          </a:p>
          <a:p>
            <a:pPr indent="-314325" lvl="1" marL="9144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Helps visualize the different interactions, or touchpoints, a user may have with your product and/or service in order to reach their goal</a:t>
            </a:r>
            <a:endParaRPr sz="1350">
              <a:solidFill>
                <a:srgbClr val="000000"/>
              </a:solidFill>
              <a:latin typeface="Arial"/>
              <a:ea typeface="Arial"/>
              <a:cs typeface="Arial"/>
              <a:sym typeface="Arial"/>
            </a:endParaRPr>
          </a:p>
          <a:p>
            <a:pPr indent="-314325" lvl="1" marL="9144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Typically compiled in a timeline, from the start of the user’s process to the end where they reach their goal</a:t>
            </a:r>
            <a:endParaRPr sz="1350">
              <a:solidFill>
                <a:srgbClr val="000000"/>
              </a:solidFill>
              <a:latin typeface="Arial"/>
              <a:ea typeface="Arial"/>
              <a:cs typeface="Arial"/>
              <a:sym typeface="Arial"/>
            </a:endParaRPr>
          </a:p>
          <a:p>
            <a:pPr indent="-314325" lvl="1" marL="9144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Includes journey phases, emotions, and actions</a:t>
            </a:r>
            <a:endParaRPr sz="135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Storyboard development:</a:t>
            </a:r>
            <a:endParaRPr sz="1350">
              <a:solidFill>
                <a:srgbClr val="000000"/>
              </a:solidFill>
              <a:latin typeface="Arial"/>
              <a:ea typeface="Arial"/>
              <a:cs typeface="Arial"/>
              <a:sym typeface="Arial"/>
            </a:endParaRPr>
          </a:p>
          <a:p>
            <a:pPr indent="-314325" lvl="1" marL="9144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Communicate a series of states rather than a specific direction</a:t>
            </a:r>
            <a:endParaRPr sz="1350">
              <a:solidFill>
                <a:srgbClr val="000000"/>
              </a:solidFill>
              <a:latin typeface="Arial"/>
              <a:ea typeface="Arial"/>
              <a:cs typeface="Arial"/>
              <a:sym typeface="Arial"/>
            </a:endParaRPr>
          </a:p>
          <a:p>
            <a:pPr indent="-314325" lvl="1" marL="9144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Demonstrate how someone would interact with the product or service</a:t>
            </a:r>
            <a:endParaRPr sz="1350">
              <a:solidFill>
                <a:srgbClr val="000000"/>
              </a:solidFill>
              <a:latin typeface="Arial"/>
              <a:ea typeface="Arial"/>
              <a:cs typeface="Arial"/>
              <a:sym typeface="Arial"/>
            </a:endParaRPr>
          </a:p>
          <a:p>
            <a:pPr indent="-314325" lvl="1" marL="9144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Communicate a part of the user journey</a:t>
            </a:r>
            <a:endParaRPr sz="1800">
              <a:solidFill>
                <a:schemeClr val="dk1"/>
              </a:solidFill>
              <a:latin typeface="Arial"/>
              <a:ea typeface="Arial"/>
              <a:cs typeface="Arial"/>
              <a:sym typeface="Arial"/>
            </a:endParaRPr>
          </a:p>
          <a:p>
            <a:pPr indent="0" lvl="0" marL="0" rtl="0" algn="l">
              <a:lnSpc>
                <a:spcPct val="115000"/>
              </a:lnSpc>
              <a:spcBef>
                <a:spcPts val="160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074" name="Google Shape;4074;p25"/>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SYNTHESIZE &amp; ANALYZE YOUR FINDINGS</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8" name="Shape 4078"/>
        <p:cNvGrpSpPr/>
        <p:nvPr/>
      </p:nvGrpSpPr>
      <p:grpSpPr>
        <a:xfrm>
          <a:off x="0" y="0"/>
          <a:ext cx="0" cy="0"/>
          <a:chOff x="0" y="0"/>
          <a:chExt cx="0" cy="0"/>
        </a:xfrm>
      </p:grpSpPr>
      <p:sp>
        <p:nvSpPr>
          <p:cNvPr id="4079" name="Google Shape;4079;p26"/>
          <p:cNvSpPr txBox="1"/>
          <p:nvPr>
            <p:ph idx="1" type="subTitle"/>
          </p:nvPr>
        </p:nvSpPr>
        <p:spPr>
          <a:xfrm>
            <a:off x="1140600" y="613350"/>
            <a:ext cx="28986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Thematic Analysis:</a:t>
            </a:r>
            <a:endParaRPr b="1" sz="140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One of the most common forms of analysis in qualitative research</a:t>
            </a:r>
            <a:endParaRPr sz="135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Tag individual observations and quotations using codes to discover themes</a:t>
            </a:r>
            <a:endParaRPr sz="135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A theme emerges when findings appear multiple times across data (e.g. participant observations)</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080" name="Google Shape;4080;p26"/>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SYNTHESIS &amp; ANALYSIS METHODS</a:t>
            </a:r>
            <a:endParaRPr b="1"/>
          </a:p>
        </p:txBody>
      </p:sp>
      <p:pic>
        <p:nvPicPr>
          <p:cNvPr id="4081" name="Google Shape;4081;p26"/>
          <p:cNvPicPr preferRelativeResize="0"/>
          <p:nvPr/>
        </p:nvPicPr>
        <p:blipFill rotWithShape="1">
          <a:blip r:embed="rId3">
            <a:alphaModFix/>
          </a:blip>
          <a:srcRect b="0" l="0" r="0" t="0"/>
          <a:stretch/>
        </p:blipFill>
        <p:spPr>
          <a:xfrm>
            <a:off x="4039200" y="1079000"/>
            <a:ext cx="4533302" cy="2985507"/>
          </a:xfrm>
          <a:prstGeom prst="rect">
            <a:avLst/>
          </a:prstGeom>
          <a:noFill/>
          <a:ln>
            <a:noFill/>
          </a:ln>
        </p:spPr>
      </p:pic>
      <p:sp>
        <p:nvSpPr>
          <p:cNvPr id="4082" name="Google Shape;4082;p26"/>
          <p:cNvSpPr txBox="1"/>
          <p:nvPr/>
        </p:nvSpPr>
        <p:spPr>
          <a:xfrm>
            <a:off x="4083325" y="4190300"/>
            <a:ext cx="45333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2400"/>
              </a:spcBef>
              <a:spcAft>
                <a:spcPts val="0"/>
              </a:spcAft>
              <a:buClr>
                <a:srgbClr val="000000"/>
              </a:buClr>
              <a:buSzPts val="900"/>
              <a:buFont typeface="Arial"/>
              <a:buNone/>
            </a:pPr>
            <a:r>
              <a:rPr b="0" i="0" lang="en" sz="900" u="none" cap="none" strike="noStrike">
                <a:solidFill>
                  <a:srgbClr val="000000"/>
                </a:solidFill>
                <a:uFill>
                  <a:noFill/>
                </a:uFill>
                <a:latin typeface="Roboto"/>
                <a:ea typeface="Roboto"/>
                <a:cs typeface="Roboto"/>
                <a:sym typeface="Roboto"/>
                <a:hlinkClick r:id="rId4">
                  <a:extLst>
                    <a:ext uri="{A12FA001-AC4F-418D-AE19-62706E023703}">
                      <ahyp:hlinkClr val="tx"/>
                    </a:ext>
                  </a:extLst>
                </a:hlinkClick>
              </a:rPr>
              <a:t>Maria Rosala</a:t>
            </a:r>
            <a:r>
              <a:rPr b="0" i="0" lang="en" sz="900" u="none" cap="none" strike="noStrike">
                <a:solidFill>
                  <a:srgbClr val="000000"/>
                </a:solidFill>
                <a:latin typeface="Roboto"/>
                <a:ea typeface="Roboto"/>
                <a:cs typeface="Roboto"/>
                <a:sym typeface="Roboto"/>
              </a:rPr>
              <a:t>. How to Analyze Qualitative Data from UX Research: Thematic Analysis</a:t>
            </a:r>
            <a:endParaRPr b="0" i="0" sz="900" u="none" cap="none" strike="noStrike">
              <a:solidFill>
                <a:srgbClr val="000000"/>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&lt;https://www.nngroup.com/articles/thematic-analysis/&gt;. September 29, 2019</a:t>
            </a:r>
            <a:endParaRPr b="0" i="0" sz="900" u="none" cap="none" strike="noStrike">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6" name="Shape 4086"/>
        <p:cNvGrpSpPr/>
        <p:nvPr/>
      </p:nvGrpSpPr>
      <p:grpSpPr>
        <a:xfrm>
          <a:off x="0" y="0"/>
          <a:ext cx="0" cy="0"/>
          <a:chOff x="0" y="0"/>
          <a:chExt cx="0" cy="0"/>
        </a:xfrm>
      </p:grpSpPr>
      <p:sp>
        <p:nvSpPr>
          <p:cNvPr id="4087" name="Google Shape;4087;p27"/>
          <p:cNvSpPr txBox="1"/>
          <p:nvPr>
            <p:ph idx="1" type="subTitle"/>
          </p:nvPr>
        </p:nvSpPr>
        <p:spPr>
          <a:xfrm>
            <a:off x="1140600" y="613350"/>
            <a:ext cx="30120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User Journey Mapping:</a:t>
            </a:r>
            <a:endParaRPr b="1" sz="140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Helps visualize the different interactions, or touchpoints, a user may have with your product and/or service in order to reach their goal</a:t>
            </a:r>
            <a:endParaRPr sz="135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Typically compiled in a timeline, from the start of the user’s process to the end where they reach their goal</a:t>
            </a:r>
            <a:endParaRPr sz="135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Includes journey phases, emotions, and actions</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088" name="Google Shape;4088;p27"/>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SYNTHESIS &amp; ANALYSIS METHODS</a:t>
            </a:r>
            <a:endParaRPr b="1"/>
          </a:p>
        </p:txBody>
      </p:sp>
      <p:pic>
        <p:nvPicPr>
          <p:cNvPr id="4089" name="Google Shape;4089;p27"/>
          <p:cNvPicPr preferRelativeResize="0"/>
          <p:nvPr/>
        </p:nvPicPr>
        <p:blipFill rotWithShape="1">
          <a:blip r:embed="rId3">
            <a:alphaModFix/>
          </a:blip>
          <a:srcRect b="0" l="0" r="0" t="0"/>
          <a:stretch/>
        </p:blipFill>
        <p:spPr>
          <a:xfrm>
            <a:off x="4441275" y="709013"/>
            <a:ext cx="4131226" cy="3725525"/>
          </a:xfrm>
          <a:prstGeom prst="rect">
            <a:avLst/>
          </a:prstGeom>
          <a:noFill/>
          <a:ln>
            <a:noFill/>
          </a:ln>
        </p:spPr>
      </p:pic>
      <p:sp>
        <p:nvSpPr>
          <p:cNvPr id="4090" name="Google Shape;4090;p27"/>
          <p:cNvSpPr txBox="1"/>
          <p:nvPr/>
        </p:nvSpPr>
        <p:spPr>
          <a:xfrm>
            <a:off x="4083325" y="4190300"/>
            <a:ext cx="45333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240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Sarah Gibbons. Journey Mapping 101.</a:t>
            </a:r>
            <a:endParaRPr b="0" i="0" sz="900" u="none" cap="none" strike="noStrike">
              <a:solidFill>
                <a:srgbClr val="000000"/>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&lt;https://www.nngroup.com/articles/journey-mapping-101/&gt;. December 9, 20198</a:t>
            </a:r>
            <a:endParaRPr b="0" i="0" sz="900" u="none" cap="none" strike="noStrike">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4" name="Shape 4094"/>
        <p:cNvGrpSpPr/>
        <p:nvPr/>
      </p:nvGrpSpPr>
      <p:grpSpPr>
        <a:xfrm>
          <a:off x="0" y="0"/>
          <a:ext cx="0" cy="0"/>
          <a:chOff x="0" y="0"/>
          <a:chExt cx="0" cy="0"/>
        </a:xfrm>
      </p:grpSpPr>
      <p:sp>
        <p:nvSpPr>
          <p:cNvPr id="4095" name="Google Shape;4095;p28"/>
          <p:cNvSpPr txBox="1"/>
          <p:nvPr>
            <p:ph idx="1" type="subTitle"/>
          </p:nvPr>
        </p:nvSpPr>
        <p:spPr>
          <a:xfrm>
            <a:off x="1140600" y="613350"/>
            <a:ext cx="30024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Storyboard Development:</a:t>
            </a:r>
            <a:endParaRPr b="1" sz="140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Communicate a series of states rather than a specific direction</a:t>
            </a:r>
            <a:endParaRPr sz="135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Demonstrate how someone would interact with the product or service</a:t>
            </a:r>
            <a:endParaRPr sz="1350">
              <a:solidFill>
                <a:srgbClr val="000000"/>
              </a:solidFill>
              <a:latin typeface="Arial"/>
              <a:ea typeface="Arial"/>
              <a:cs typeface="Arial"/>
              <a:sym typeface="Arial"/>
            </a:endParaRPr>
          </a:p>
          <a:p>
            <a:pPr indent="-314325" lvl="0" marL="457200" rtl="0" algn="l">
              <a:lnSpc>
                <a:spcPct val="115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Communicate a part of the user journey</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096" name="Google Shape;4096;p28"/>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SYNTHESIS &amp; ANALYSIS METHODS</a:t>
            </a:r>
            <a:endParaRPr b="1"/>
          </a:p>
        </p:txBody>
      </p:sp>
      <p:pic>
        <p:nvPicPr>
          <p:cNvPr id="4097" name="Google Shape;4097;p28"/>
          <p:cNvPicPr preferRelativeResize="0"/>
          <p:nvPr/>
        </p:nvPicPr>
        <p:blipFill rotWithShape="1">
          <a:blip r:embed="rId3">
            <a:alphaModFix/>
          </a:blip>
          <a:srcRect b="0" l="0" r="0" t="0"/>
          <a:stretch/>
        </p:blipFill>
        <p:spPr>
          <a:xfrm>
            <a:off x="4275249" y="1095173"/>
            <a:ext cx="4343501" cy="2953199"/>
          </a:xfrm>
          <a:prstGeom prst="rect">
            <a:avLst/>
          </a:prstGeom>
          <a:noFill/>
          <a:ln>
            <a:noFill/>
          </a:ln>
        </p:spPr>
      </p:pic>
      <p:sp>
        <p:nvSpPr>
          <p:cNvPr id="4098" name="Google Shape;4098;p28"/>
          <p:cNvSpPr txBox="1"/>
          <p:nvPr/>
        </p:nvSpPr>
        <p:spPr>
          <a:xfrm>
            <a:off x="4083325" y="4190300"/>
            <a:ext cx="45333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240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Rachel Krause. Storyboards Help Visualize UX Ideas.</a:t>
            </a:r>
            <a:endParaRPr b="0" i="0" sz="900" u="none" cap="none" strike="noStrike">
              <a:solidFill>
                <a:srgbClr val="000000"/>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&lt;https://www.nngroup.com/articles/storyboards-visualize-ideas/&gt;. July 15, 20198</a:t>
            </a:r>
            <a:endParaRPr b="0" i="0" sz="900" u="none" cap="none" strike="noStrike">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2" name="Shape 4102"/>
        <p:cNvGrpSpPr/>
        <p:nvPr/>
      </p:nvGrpSpPr>
      <p:grpSpPr>
        <a:xfrm>
          <a:off x="0" y="0"/>
          <a:ext cx="0" cy="0"/>
          <a:chOff x="0" y="0"/>
          <a:chExt cx="0" cy="0"/>
        </a:xfrm>
      </p:grpSpPr>
      <p:sp>
        <p:nvSpPr>
          <p:cNvPr id="4103" name="Google Shape;4103;p29"/>
          <p:cNvSpPr txBox="1"/>
          <p:nvPr>
            <p:ph type="title"/>
          </p:nvPr>
        </p:nvSpPr>
        <p:spPr>
          <a:xfrm>
            <a:off x="2293000" y="1615950"/>
            <a:ext cx="4889700" cy="191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Pacifico"/>
                <a:ea typeface="Pacifico"/>
                <a:cs typeface="Pacifico"/>
                <a:sym typeface="Pacifico"/>
              </a:rPr>
              <a:t>Break Time!</a:t>
            </a:r>
            <a:endParaRPr>
              <a:latin typeface="Pacifico"/>
              <a:ea typeface="Pacifico"/>
              <a:cs typeface="Pacifico"/>
              <a:sym typeface="Pacifico"/>
            </a:endParaRPr>
          </a:p>
          <a:p>
            <a:pPr indent="0" lvl="0" marL="0" rtl="0" algn="ctr">
              <a:lnSpc>
                <a:spcPct val="100000"/>
              </a:lnSpc>
              <a:spcBef>
                <a:spcPts val="0"/>
              </a:spcBef>
              <a:spcAft>
                <a:spcPts val="0"/>
              </a:spcAft>
              <a:buSzPts val="4800"/>
              <a:buNone/>
            </a:pPr>
            <a:r>
              <a:rPr lang="en" sz="3000"/>
              <a:t>5 minutes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7" name="Shape 3847"/>
        <p:cNvGrpSpPr/>
        <p:nvPr/>
      </p:nvGrpSpPr>
      <p:grpSpPr>
        <a:xfrm>
          <a:off x="0" y="0"/>
          <a:ext cx="0" cy="0"/>
          <a:chOff x="0" y="0"/>
          <a:chExt cx="0" cy="0"/>
        </a:xfrm>
      </p:grpSpPr>
      <p:sp>
        <p:nvSpPr>
          <p:cNvPr id="3848" name="Google Shape;3848;p3"/>
          <p:cNvSpPr txBox="1"/>
          <p:nvPr>
            <p:ph idx="4294967295" type="ctrTitle"/>
          </p:nvPr>
        </p:nvSpPr>
        <p:spPr>
          <a:xfrm rot="-5400000">
            <a:off x="-2047800" y="2407375"/>
            <a:ext cx="4640100" cy="328800"/>
          </a:xfrm>
          <a:prstGeom prst="rect">
            <a:avLst/>
          </a:prstGeom>
          <a:no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chemeClr val="dk2"/>
              </a:buClr>
              <a:buSzPts val="2800"/>
              <a:buFont typeface="Roboto"/>
              <a:buNone/>
            </a:pPr>
            <a:r>
              <a:rPr b="1" i="0" lang="en" sz="2800" u="none" cap="none" strike="noStrike">
                <a:solidFill>
                  <a:schemeClr val="lt1"/>
                </a:solidFill>
                <a:latin typeface="Roboto"/>
                <a:ea typeface="Roboto"/>
                <a:cs typeface="Roboto"/>
                <a:sym typeface="Roboto"/>
              </a:rPr>
              <a:t>AGENDA</a:t>
            </a:r>
            <a:endParaRPr b="1" i="0" sz="1600" u="none" cap="none" strike="noStrike">
              <a:solidFill>
                <a:schemeClr val="lt1"/>
              </a:solidFill>
              <a:latin typeface="Roboto"/>
              <a:ea typeface="Roboto"/>
              <a:cs typeface="Roboto"/>
              <a:sym typeface="Roboto"/>
            </a:endParaRPr>
          </a:p>
        </p:txBody>
      </p:sp>
      <p:graphicFrame>
        <p:nvGraphicFramePr>
          <p:cNvPr id="3849" name="Google Shape;3849;p3"/>
          <p:cNvGraphicFramePr/>
          <p:nvPr/>
        </p:nvGraphicFramePr>
        <p:xfrm>
          <a:off x="1712225" y="454213"/>
          <a:ext cx="3000000" cy="3000000"/>
        </p:xfrm>
        <a:graphic>
          <a:graphicData uri="http://schemas.openxmlformats.org/drawingml/2006/table">
            <a:tbl>
              <a:tblPr>
                <a:noFill/>
                <a:tableStyleId>{40EEDDF4-21C1-4D14-AC16-9DF2C5611502}</a:tableStyleId>
              </a:tblPr>
              <a:tblGrid>
                <a:gridCol w="1337600"/>
                <a:gridCol w="4381925"/>
              </a:tblGrid>
              <a:tr h="496475">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chemeClr val="lt1"/>
                          </a:solidFill>
                          <a:latin typeface="Roboto"/>
                          <a:ea typeface="Roboto"/>
                          <a:cs typeface="Roboto"/>
                          <a:sym typeface="Roboto"/>
                        </a:rPr>
                        <a:t>5 MIN</a:t>
                      </a:r>
                      <a:endParaRPr sz="1400" u="none" cap="none" strike="noStrike">
                        <a:solidFill>
                          <a:schemeClr val="lt1"/>
                        </a:solidFill>
                      </a:endParaRPr>
                    </a:p>
                  </a:txBody>
                  <a:tcPr marT="91425" marB="91425" marR="91425" marL="182875" anchor="ctr">
                    <a:lnL cap="flat" cmpd="sng" w="28575">
                      <a:solidFill>
                        <a:srgbClr val="C2C2C2">
                          <a:alpha val="0"/>
                        </a:srgbClr>
                      </a:solidFill>
                      <a:prstDash val="solid"/>
                      <a:round/>
                      <a:headEnd len="sm" w="sm" type="none"/>
                      <a:tailEnd len="sm" w="sm" type="none"/>
                    </a:lnL>
                    <a:lnR cap="flat" cmpd="sng" w="28575">
                      <a:solidFill>
                        <a:srgbClr val="C2C2C2">
                          <a:alpha val="0"/>
                        </a:srgbClr>
                      </a:solidFill>
                      <a:prstDash val="solid"/>
                      <a:round/>
                      <a:headEnd len="sm" w="sm" type="none"/>
                      <a:tailEnd len="sm" w="sm" type="none"/>
                    </a:lnR>
                    <a:lnT cap="flat" cmpd="sng" w="28575">
                      <a:solidFill>
                        <a:srgbClr val="C2C2C2">
                          <a:alpha val="0"/>
                        </a:srgbClr>
                      </a:solidFill>
                      <a:prstDash val="solid"/>
                      <a:round/>
                      <a:headEnd len="sm" w="sm" type="none"/>
                      <a:tailEnd len="sm" w="sm" type="none"/>
                    </a:lnT>
                    <a:lnB cap="flat" cmpd="sng" w="28575">
                      <a:solidFill>
                        <a:srgbClr val="C2C2C2">
                          <a:alpha val="0"/>
                        </a:srgbClr>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latin typeface="Roboto"/>
                          <a:ea typeface="Roboto"/>
                          <a:cs typeface="Roboto"/>
                          <a:sym typeface="Roboto"/>
                        </a:rPr>
                        <a:t>Welcome &amp; Agenda Walkthrough</a:t>
                      </a:r>
                      <a:endParaRPr sz="1400" u="none" cap="none" strike="noStrike">
                        <a:latin typeface="Roboto"/>
                        <a:ea typeface="Roboto"/>
                        <a:cs typeface="Roboto"/>
                        <a:sym typeface="Roboto"/>
                      </a:endParaRPr>
                    </a:p>
                  </a:txBody>
                  <a:tcPr marT="91425" marB="91425" marR="91425" marL="182875" anchor="ctr">
                    <a:lnL cap="flat" cmpd="sng" w="28575">
                      <a:solidFill>
                        <a:srgbClr val="C2C2C2">
                          <a:alpha val="0"/>
                        </a:srgb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lt1"/>
                    </a:solidFill>
                  </a:tcPr>
                </a:tc>
              </a:tr>
              <a:tr h="496475">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chemeClr val="lt1"/>
                          </a:solidFill>
                          <a:latin typeface="Roboto"/>
                          <a:ea typeface="Roboto"/>
                          <a:cs typeface="Roboto"/>
                          <a:sym typeface="Roboto"/>
                        </a:rPr>
                        <a:t>25 MIN</a:t>
                      </a:r>
                      <a:endParaRPr sz="1400" u="none" cap="none" strike="noStrike">
                        <a:solidFill>
                          <a:schemeClr val="lt1"/>
                        </a:solidFill>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rgbClr val="C2C2C2">
                          <a:alpha val="0"/>
                        </a:srgb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latin typeface="Roboto"/>
                          <a:ea typeface="Roboto"/>
                          <a:cs typeface="Roboto"/>
                          <a:sym typeface="Roboto"/>
                        </a:rPr>
                        <a:t>Research Process Recap &amp; Walkthrough</a:t>
                      </a:r>
                      <a:endParaRPr sz="1400" u="none" cap="none" strike="noStrike">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lt1"/>
                    </a:solidFill>
                  </a:tcPr>
                </a:tc>
              </a:tr>
              <a:tr h="496475">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chemeClr val="lt1"/>
                          </a:solidFill>
                          <a:latin typeface="Roboto"/>
                          <a:ea typeface="Roboto"/>
                          <a:cs typeface="Roboto"/>
                          <a:sym typeface="Roboto"/>
                        </a:rPr>
                        <a:t>25 MIN</a:t>
                      </a:r>
                      <a:endParaRPr sz="1400" u="none" cap="none" strike="noStrike">
                        <a:solidFill>
                          <a:schemeClr val="lt1"/>
                        </a:solidFill>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latin typeface="Roboto"/>
                          <a:ea typeface="Roboto"/>
                          <a:cs typeface="Roboto"/>
                          <a:sym typeface="Roboto"/>
                        </a:rPr>
                        <a:t>User Research Synthesis &amp; Analysis (Overview)</a:t>
                      </a:r>
                      <a:endParaRPr sz="1400" u="none" cap="none" strike="noStrike">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lt1"/>
                    </a:solidFill>
                  </a:tcPr>
                </a:tc>
              </a:tr>
              <a:tr h="496475">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chemeClr val="lt1"/>
                          </a:solidFill>
                          <a:latin typeface="Roboto"/>
                          <a:ea typeface="Roboto"/>
                          <a:cs typeface="Roboto"/>
                          <a:sym typeface="Roboto"/>
                        </a:rPr>
                        <a:t>5 MIN</a:t>
                      </a:r>
                      <a:endParaRPr b="1" sz="1600" u="none" cap="none" strike="noStrike">
                        <a:solidFill>
                          <a:schemeClr val="lt1"/>
                        </a:solidFill>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latin typeface="Roboto"/>
                          <a:ea typeface="Roboto"/>
                          <a:cs typeface="Roboto"/>
                          <a:sym typeface="Roboto"/>
                        </a:rPr>
                        <a:t>Bio Break</a:t>
                      </a:r>
                      <a:endParaRPr sz="1400" u="none" cap="none" strike="noStrike">
                        <a:solidFill>
                          <a:schemeClr val="dk1"/>
                        </a:solidFill>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lt1"/>
                    </a:solidFill>
                  </a:tcPr>
                </a:tc>
              </a:tr>
              <a:tr h="496475">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chemeClr val="lt1"/>
                          </a:solidFill>
                          <a:latin typeface="Roboto"/>
                          <a:ea typeface="Roboto"/>
                          <a:cs typeface="Roboto"/>
                          <a:sym typeface="Roboto"/>
                        </a:rPr>
                        <a:t>20 MIN</a:t>
                      </a:r>
                      <a:endParaRPr sz="1400" u="none" cap="none" strike="noStrike">
                        <a:solidFill>
                          <a:schemeClr val="lt1"/>
                        </a:solidFill>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latin typeface="Roboto"/>
                          <a:ea typeface="Roboto"/>
                          <a:cs typeface="Roboto"/>
                          <a:sym typeface="Roboto"/>
                        </a:rPr>
                        <a:t>Affinity Mapping/Diagramming</a:t>
                      </a:r>
                      <a:endParaRPr sz="1400" u="none" cap="none" strike="noStrike">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lt1"/>
                    </a:solidFill>
                  </a:tcPr>
                </a:tc>
              </a:tr>
              <a:tr h="496475">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chemeClr val="lt1"/>
                          </a:solidFill>
                          <a:latin typeface="Roboto"/>
                          <a:ea typeface="Roboto"/>
                          <a:cs typeface="Roboto"/>
                          <a:sym typeface="Roboto"/>
                        </a:rPr>
                        <a:t>20 MIN</a:t>
                      </a:r>
                      <a:endParaRPr b="1" sz="1600" u="none" cap="none" strike="noStrike">
                        <a:solidFill>
                          <a:schemeClr val="lt1"/>
                        </a:solidFill>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Roboto"/>
                          <a:ea typeface="Roboto"/>
                          <a:cs typeface="Roboto"/>
                          <a:sym typeface="Roboto"/>
                        </a:rPr>
                        <a:t>Activity: Affinity Mapping/Diagramming</a:t>
                      </a:r>
                      <a:endParaRPr sz="1400" u="none" cap="none" strike="noStrike">
                        <a:solidFill>
                          <a:schemeClr val="dk1"/>
                        </a:solidFill>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lt1"/>
                    </a:solidFill>
                  </a:tcPr>
                </a:tc>
              </a:tr>
              <a:tr h="496475">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chemeClr val="lt1"/>
                          </a:solidFill>
                          <a:latin typeface="Roboto"/>
                          <a:ea typeface="Roboto"/>
                          <a:cs typeface="Roboto"/>
                          <a:sym typeface="Roboto"/>
                        </a:rPr>
                        <a:t>15 MIN</a:t>
                      </a:r>
                      <a:endParaRPr b="1" sz="1600" u="none" cap="none" strike="noStrike">
                        <a:solidFill>
                          <a:schemeClr val="lt1"/>
                        </a:solidFill>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latin typeface="Roboto"/>
                          <a:ea typeface="Roboto"/>
                          <a:cs typeface="Roboto"/>
                          <a:sym typeface="Roboto"/>
                        </a:rPr>
                        <a:t>User Personas</a:t>
                      </a:r>
                      <a:endParaRPr sz="1400" u="none" cap="none" strike="noStrike">
                        <a:solidFill>
                          <a:schemeClr val="dk1"/>
                        </a:solidFill>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lt1"/>
                    </a:solidFill>
                  </a:tcPr>
                </a:tc>
              </a:tr>
              <a:tr h="496475">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chemeClr val="lt1"/>
                          </a:solidFill>
                          <a:latin typeface="Roboto"/>
                          <a:ea typeface="Roboto"/>
                          <a:cs typeface="Roboto"/>
                          <a:sym typeface="Roboto"/>
                        </a:rPr>
                        <a:t>10 MIN</a:t>
                      </a:r>
                      <a:endParaRPr b="1" sz="1600" u="none" cap="none" strike="noStrike">
                        <a:solidFill>
                          <a:schemeClr val="lt1"/>
                        </a:solidFill>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chemeClr val="dk1"/>
                          </a:solidFill>
                          <a:latin typeface="Roboto"/>
                          <a:ea typeface="Roboto"/>
                          <a:cs typeface="Roboto"/>
                          <a:sym typeface="Roboto"/>
                        </a:rPr>
                        <a:t>Q&amp;A &amp; Wrap-Up</a:t>
                      </a:r>
                      <a:endParaRPr sz="1400" u="none" cap="none" strike="noStrike">
                        <a:solidFill>
                          <a:schemeClr val="dk1"/>
                        </a:solidFill>
                        <a:latin typeface="Roboto"/>
                        <a:ea typeface="Roboto"/>
                        <a:cs typeface="Roboto"/>
                        <a:sym typeface="Roboto"/>
                      </a:endParaRPr>
                    </a:p>
                  </a:txBody>
                  <a:tcPr marT="91425" marB="91425" marR="91425" marL="182875" anchor="ctr">
                    <a:lnL cap="flat" cmpd="sng" w="28575">
                      <a:solidFill>
                        <a:schemeClr val="accent1">
                          <a:alpha val="0"/>
                        </a:schemeClr>
                      </a:solidFill>
                      <a:prstDash val="solid"/>
                      <a:round/>
                      <a:headEnd len="sm" w="sm" type="none"/>
                      <a:tailEnd len="sm" w="sm" type="none"/>
                    </a:lnL>
                    <a:lnR cap="flat" cmpd="sng" w="28575">
                      <a:solidFill>
                        <a:schemeClr val="accent1">
                          <a:alpha val="0"/>
                        </a:schemeClr>
                      </a:solidFill>
                      <a:prstDash val="solid"/>
                      <a:round/>
                      <a:headEnd len="sm" w="sm" type="none"/>
                      <a:tailEnd len="sm" w="sm" type="none"/>
                    </a:lnR>
                    <a:lnT cap="flat" cmpd="sng" w="28575">
                      <a:solidFill>
                        <a:schemeClr val="accent1">
                          <a:alpha val="0"/>
                        </a:schemeClr>
                      </a:solidFill>
                      <a:prstDash val="solid"/>
                      <a:round/>
                      <a:headEnd len="sm" w="sm" type="none"/>
                      <a:tailEnd len="sm" w="sm" type="none"/>
                    </a:lnT>
                    <a:lnB cap="flat" cmpd="sng" w="28575">
                      <a:solidFill>
                        <a:schemeClr val="accent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07" name="Shape 4107"/>
        <p:cNvGrpSpPr/>
        <p:nvPr/>
      </p:nvGrpSpPr>
      <p:grpSpPr>
        <a:xfrm>
          <a:off x="0" y="0"/>
          <a:ext cx="0" cy="0"/>
          <a:chOff x="0" y="0"/>
          <a:chExt cx="0" cy="0"/>
        </a:xfrm>
      </p:grpSpPr>
      <p:sp>
        <p:nvSpPr>
          <p:cNvPr id="4108" name="Google Shape;4108;p30"/>
          <p:cNvSpPr txBox="1"/>
          <p:nvPr>
            <p:ph idx="2" type="title"/>
          </p:nvPr>
        </p:nvSpPr>
        <p:spPr>
          <a:xfrm>
            <a:off x="3392547" y="1502100"/>
            <a:ext cx="2512500" cy="73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03</a:t>
            </a:r>
            <a:endParaRPr/>
          </a:p>
        </p:txBody>
      </p:sp>
      <p:sp>
        <p:nvSpPr>
          <p:cNvPr id="4109" name="Google Shape;4109;p30"/>
          <p:cNvSpPr txBox="1"/>
          <p:nvPr>
            <p:ph type="ctrTitle"/>
          </p:nvPr>
        </p:nvSpPr>
        <p:spPr>
          <a:xfrm>
            <a:off x="3392547" y="2232300"/>
            <a:ext cx="2512500" cy="67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Affinity Mapping/</a:t>
            </a:r>
            <a:endParaRPr/>
          </a:p>
          <a:p>
            <a:pPr indent="0" lvl="0" marL="0" rtl="0" algn="ctr">
              <a:lnSpc>
                <a:spcPct val="100000"/>
              </a:lnSpc>
              <a:spcBef>
                <a:spcPts val="0"/>
              </a:spcBef>
              <a:spcAft>
                <a:spcPts val="0"/>
              </a:spcAft>
              <a:buSzPts val="2800"/>
              <a:buNone/>
            </a:pPr>
            <a:r>
              <a:rPr lang="en"/>
              <a:t>Diagramming</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3" name="Shape 4113"/>
        <p:cNvGrpSpPr/>
        <p:nvPr/>
      </p:nvGrpSpPr>
      <p:grpSpPr>
        <a:xfrm>
          <a:off x="0" y="0"/>
          <a:ext cx="0" cy="0"/>
          <a:chOff x="0" y="0"/>
          <a:chExt cx="0" cy="0"/>
        </a:xfrm>
      </p:grpSpPr>
      <p:sp>
        <p:nvSpPr>
          <p:cNvPr id="4114" name="Google Shape;4114;p31"/>
          <p:cNvSpPr txBox="1"/>
          <p:nvPr>
            <p:ph idx="1" type="subTitle"/>
          </p:nvPr>
        </p:nvSpPr>
        <p:spPr>
          <a:xfrm>
            <a:off x="1140600" y="613350"/>
            <a:ext cx="36930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Affinity Mapping/Diagramming Overview</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Helps you organize large amounts of data</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Visualize patterns in the data (physically or digitally)</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Identify insights from findings / identify what you learned </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Use the data to see how it answers your business and/or research goal (or design challenge)</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115" name="Google Shape;4115;p31"/>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AFFINITY DIAGRAMMING/MAPPING</a:t>
            </a:r>
            <a:endParaRPr b="1"/>
          </a:p>
        </p:txBody>
      </p:sp>
      <p:pic>
        <p:nvPicPr>
          <p:cNvPr id="4116" name="Google Shape;4116;p31"/>
          <p:cNvPicPr preferRelativeResize="0"/>
          <p:nvPr/>
        </p:nvPicPr>
        <p:blipFill rotWithShape="1">
          <a:blip r:embed="rId3">
            <a:alphaModFix/>
          </a:blip>
          <a:srcRect b="0" l="0" r="0" t="0"/>
          <a:stretch/>
        </p:blipFill>
        <p:spPr>
          <a:xfrm>
            <a:off x="4833500" y="1507775"/>
            <a:ext cx="3780600" cy="212795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0" name="Shape 4120"/>
        <p:cNvGrpSpPr/>
        <p:nvPr/>
      </p:nvGrpSpPr>
      <p:grpSpPr>
        <a:xfrm>
          <a:off x="0" y="0"/>
          <a:ext cx="0" cy="0"/>
          <a:chOff x="0" y="0"/>
          <a:chExt cx="0" cy="0"/>
        </a:xfrm>
      </p:grpSpPr>
      <p:sp>
        <p:nvSpPr>
          <p:cNvPr id="4121" name="Google Shape;4121;p32"/>
          <p:cNvSpPr txBox="1"/>
          <p:nvPr>
            <p:ph idx="1" type="subTitle"/>
          </p:nvPr>
        </p:nvSpPr>
        <p:spPr>
          <a:xfrm>
            <a:off x="1140600" y="613350"/>
            <a:ext cx="3593100" cy="391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200"/>
              <a:buNone/>
            </a:pPr>
            <a:r>
              <a:rPr b="1" lang="en" sz="1800">
                <a:solidFill>
                  <a:schemeClr val="dk1"/>
                </a:solidFill>
                <a:latin typeface="Arial"/>
                <a:ea typeface="Arial"/>
                <a:cs typeface="Arial"/>
                <a:sym typeface="Arial"/>
              </a:rPr>
              <a:t>Affinity Mapping/Diagramming Benefits</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Visual method of pattern making with data</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Relatively quick way of deriving themes </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Flexible: can be done alone or with other people</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122" name="Google Shape;4122;p32"/>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AFFINITY DIAGRAMMING/MAPPING</a:t>
            </a:r>
            <a:endParaRPr b="1"/>
          </a:p>
        </p:txBody>
      </p:sp>
      <p:sp>
        <p:nvSpPr>
          <p:cNvPr id="4123" name="Google Shape;4123;p32"/>
          <p:cNvSpPr txBox="1"/>
          <p:nvPr>
            <p:ph idx="1" type="subTitle"/>
          </p:nvPr>
        </p:nvSpPr>
        <p:spPr>
          <a:xfrm>
            <a:off x="4778216" y="613350"/>
            <a:ext cx="3593100" cy="391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200"/>
              <a:buNone/>
            </a:pPr>
            <a:r>
              <a:rPr b="1" lang="en" sz="1800">
                <a:solidFill>
                  <a:schemeClr val="dk1"/>
                </a:solidFill>
                <a:latin typeface="Arial"/>
                <a:ea typeface="Arial"/>
                <a:cs typeface="Arial"/>
                <a:sym typeface="Arial"/>
              </a:rPr>
              <a:t>Affinity Mapping/Diagramming Drawbacks</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Not as thorough as other methods (e.g. thematic analysis)</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Organizing a lot of varied data can become complicated (especially, with many people)</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7" name="Shape 4127"/>
        <p:cNvGrpSpPr/>
        <p:nvPr/>
      </p:nvGrpSpPr>
      <p:grpSpPr>
        <a:xfrm>
          <a:off x="0" y="0"/>
          <a:ext cx="0" cy="0"/>
          <a:chOff x="0" y="0"/>
          <a:chExt cx="0" cy="0"/>
        </a:xfrm>
      </p:grpSpPr>
      <p:sp>
        <p:nvSpPr>
          <p:cNvPr id="4128" name="Google Shape;4128;p33"/>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AFFINITY DIAGRAMMING/MAPPING</a:t>
            </a:r>
            <a:endParaRPr b="1"/>
          </a:p>
        </p:txBody>
      </p:sp>
      <p:sp>
        <p:nvSpPr>
          <p:cNvPr id="4129" name="Google Shape;4129;p33"/>
          <p:cNvSpPr/>
          <p:nvPr/>
        </p:nvSpPr>
        <p:spPr>
          <a:xfrm>
            <a:off x="1972475" y="929550"/>
            <a:ext cx="1114800" cy="10809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“The first time I started going to TLC, an admissions person helped me assess my skill level.”</a:t>
            </a:r>
            <a:endParaRPr b="0" i="0" sz="800" u="none" cap="none" strike="noStrike">
              <a:solidFill>
                <a:srgbClr val="000000"/>
              </a:solidFill>
              <a:latin typeface="Arial"/>
              <a:ea typeface="Arial"/>
              <a:cs typeface="Arial"/>
              <a:sym typeface="Arial"/>
            </a:endParaRPr>
          </a:p>
        </p:txBody>
      </p:sp>
      <p:sp>
        <p:nvSpPr>
          <p:cNvPr id="4130" name="Google Shape;4130;p33"/>
          <p:cNvSpPr/>
          <p:nvPr/>
        </p:nvSpPr>
        <p:spPr>
          <a:xfrm>
            <a:off x="5838201" y="929550"/>
            <a:ext cx="1114800" cy="10809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“I love meeting how flexible the drop in format for classes is… it really works for my erratic schedule!”</a:t>
            </a:r>
            <a:endParaRPr b="0" i="0" sz="800" u="none" cap="none" strike="noStrike">
              <a:solidFill>
                <a:srgbClr val="000000"/>
              </a:solidFill>
              <a:latin typeface="Arial"/>
              <a:ea typeface="Arial"/>
              <a:cs typeface="Arial"/>
              <a:sym typeface="Arial"/>
            </a:endParaRPr>
          </a:p>
        </p:txBody>
      </p:sp>
      <p:sp>
        <p:nvSpPr>
          <p:cNvPr id="4131" name="Google Shape;4131;p33"/>
          <p:cNvSpPr/>
          <p:nvPr/>
        </p:nvSpPr>
        <p:spPr>
          <a:xfrm>
            <a:off x="3936310" y="929550"/>
            <a:ext cx="1114800" cy="1080900"/>
          </a:xfrm>
          <a:prstGeom prst="foldedCorner">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“I’m shy and  don’t really like to mingle with people, so I take 30 minutes courses and then I can go about my day.”</a:t>
            </a:r>
            <a:endParaRPr b="0" i="0" sz="800" u="none" cap="none" strike="noStrike">
              <a:solidFill>
                <a:srgbClr val="000000"/>
              </a:solidFill>
              <a:latin typeface="Arial"/>
              <a:ea typeface="Arial"/>
              <a:cs typeface="Arial"/>
              <a:sym typeface="Arial"/>
            </a:endParaRPr>
          </a:p>
        </p:txBody>
      </p:sp>
      <p:sp>
        <p:nvSpPr>
          <p:cNvPr id="4132" name="Google Shape;4132;p33"/>
          <p:cNvSpPr/>
          <p:nvPr/>
        </p:nvSpPr>
        <p:spPr>
          <a:xfrm>
            <a:off x="5838194" y="2255413"/>
            <a:ext cx="1114800" cy="10809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“When I first signed up, I had no clue what I was doing. I was in the wrong course!”</a:t>
            </a:r>
            <a:endParaRPr b="0" i="0" sz="800" u="none" cap="none" strike="noStrike">
              <a:solidFill>
                <a:srgbClr val="000000"/>
              </a:solidFill>
              <a:latin typeface="Arial"/>
              <a:ea typeface="Arial"/>
              <a:cs typeface="Arial"/>
              <a:sym typeface="Arial"/>
            </a:endParaRPr>
          </a:p>
        </p:txBody>
      </p:sp>
      <p:sp>
        <p:nvSpPr>
          <p:cNvPr id="4133" name="Google Shape;4133;p33"/>
          <p:cNvSpPr/>
          <p:nvPr/>
        </p:nvSpPr>
        <p:spPr>
          <a:xfrm>
            <a:off x="1972475" y="3412336"/>
            <a:ext cx="1114800" cy="10809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“I wish they offered more night time courses. I know the teachers have to sleep but I’m a night owl.”</a:t>
            </a:r>
            <a:endParaRPr b="0" i="0" sz="800" u="none" cap="none" strike="noStrike">
              <a:solidFill>
                <a:srgbClr val="000000"/>
              </a:solidFill>
              <a:latin typeface="Arial"/>
              <a:ea typeface="Arial"/>
              <a:cs typeface="Arial"/>
              <a:sym typeface="Arial"/>
            </a:endParaRPr>
          </a:p>
        </p:txBody>
      </p:sp>
      <p:sp>
        <p:nvSpPr>
          <p:cNvPr id="4134" name="Google Shape;4134;p33"/>
          <p:cNvSpPr/>
          <p:nvPr/>
        </p:nvSpPr>
        <p:spPr>
          <a:xfrm>
            <a:off x="5838186" y="3581276"/>
            <a:ext cx="1114800" cy="10809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“The teacher said I was doing very well in the course and recommended me to a more advanced course.”</a:t>
            </a:r>
            <a:endParaRPr b="0" i="0" sz="800" u="none" cap="none" strike="noStrike">
              <a:solidFill>
                <a:srgbClr val="000000"/>
              </a:solidFill>
              <a:latin typeface="Arial"/>
              <a:ea typeface="Arial"/>
              <a:cs typeface="Arial"/>
              <a:sym typeface="Arial"/>
            </a:endParaRPr>
          </a:p>
        </p:txBody>
      </p:sp>
      <p:sp>
        <p:nvSpPr>
          <p:cNvPr id="4135" name="Google Shape;4135;p33"/>
          <p:cNvSpPr/>
          <p:nvPr/>
        </p:nvSpPr>
        <p:spPr>
          <a:xfrm>
            <a:off x="3936325" y="2255391"/>
            <a:ext cx="1114800" cy="1080900"/>
          </a:xfrm>
          <a:prstGeom prst="foldedCorner">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“I’m taking the 3 hour class multiple times a week to prepare for my vacation.”</a:t>
            </a:r>
            <a:endParaRPr b="0" i="0" sz="800" u="none" cap="none" strike="noStrike">
              <a:solidFill>
                <a:srgbClr val="000000"/>
              </a:solidFill>
              <a:latin typeface="Arial"/>
              <a:ea typeface="Arial"/>
              <a:cs typeface="Arial"/>
              <a:sym typeface="Arial"/>
            </a:endParaRPr>
          </a:p>
        </p:txBody>
      </p:sp>
      <p:sp>
        <p:nvSpPr>
          <p:cNvPr id="4136" name="Google Shape;4136;p33"/>
          <p:cNvSpPr/>
          <p:nvPr/>
        </p:nvSpPr>
        <p:spPr>
          <a:xfrm>
            <a:off x="1972475" y="2170943"/>
            <a:ext cx="1114800" cy="10809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“The teachers are lovely and I appreciate how flexible they are given my time constraints.”</a:t>
            </a:r>
            <a:endParaRPr b="0" i="0" sz="800" u="none" cap="none" strike="noStrike">
              <a:solidFill>
                <a:srgbClr val="000000"/>
              </a:solidFill>
              <a:latin typeface="Arial"/>
              <a:ea typeface="Arial"/>
              <a:cs typeface="Arial"/>
              <a:sym typeface="Arial"/>
            </a:endParaRPr>
          </a:p>
        </p:txBody>
      </p:sp>
      <p:sp>
        <p:nvSpPr>
          <p:cNvPr id="4137" name="Google Shape;4137;p33"/>
          <p:cNvSpPr txBox="1"/>
          <p:nvPr/>
        </p:nvSpPr>
        <p:spPr>
          <a:xfrm>
            <a:off x="1878075" y="537950"/>
            <a:ext cx="1209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Person 1</a:t>
            </a:r>
            <a:endParaRPr b="0" i="0" sz="1400" u="none" cap="none" strike="noStrike">
              <a:solidFill>
                <a:srgbClr val="000000"/>
              </a:solidFill>
              <a:latin typeface="Roboto"/>
              <a:ea typeface="Roboto"/>
              <a:cs typeface="Roboto"/>
              <a:sym typeface="Roboto"/>
            </a:endParaRPr>
          </a:p>
        </p:txBody>
      </p:sp>
      <p:sp>
        <p:nvSpPr>
          <p:cNvPr id="4138" name="Google Shape;4138;p33"/>
          <p:cNvSpPr txBox="1"/>
          <p:nvPr/>
        </p:nvSpPr>
        <p:spPr>
          <a:xfrm>
            <a:off x="3967350" y="537950"/>
            <a:ext cx="1209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Person 2</a:t>
            </a:r>
            <a:endParaRPr b="0" i="0" sz="1400" u="none" cap="none" strike="noStrike">
              <a:solidFill>
                <a:srgbClr val="000000"/>
              </a:solidFill>
              <a:latin typeface="Roboto"/>
              <a:ea typeface="Roboto"/>
              <a:cs typeface="Roboto"/>
              <a:sym typeface="Roboto"/>
            </a:endParaRPr>
          </a:p>
        </p:txBody>
      </p:sp>
      <p:sp>
        <p:nvSpPr>
          <p:cNvPr id="4139" name="Google Shape;4139;p33"/>
          <p:cNvSpPr txBox="1"/>
          <p:nvPr/>
        </p:nvSpPr>
        <p:spPr>
          <a:xfrm>
            <a:off x="5790950" y="537950"/>
            <a:ext cx="1209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Person 3</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3" name="Shape 4143"/>
        <p:cNvGrpSpPr/>
        <p:nvPr/>
      </p:nvGrpSpPr>
      <p:grpSpPr>
        <a:xfrm>
          <a:off x="0" y="0"/>
          <a:ext cx="0" cy="0"/>
          <a:chOff x="0" y="0"/>
          <a:chExt cx="0" cy="0"/>
        </a:xfrm>
      </p:grpSpPr>
      <p:sp>
        <p:nvSpPr>
          <p:cNvPr id="4144" name="Google Shape;4144;p34"/>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AFFINITY DIAGRAMMING/MAPPING</a:t>
            </a:r>
            <a:endParaRPr b="1"/>
          </a:p>
        </p:txBody>
      </p:sp>
      <p:sp>
        <p:nvSpPr>
          <p:cNvPr id="4145" name="Google Shape;4145;p34"/>
          <p:cNvSpPr/>
          <p:nvPr/>
        </p:nvSpPr>
        <p:spPr>
          <a:xfrm>
            <a:off x="1075900" y="1099450"/>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first time I started going to TLC, an admissions person helped me assess my skill level.”</a:t>
            </a:r>
            <a:endParaRPr b="0" i="0" sz="900" u="none" cap="none" strike="noStrike">
              <a:solidFill>
                <a:srgbClr val="000000"/>
              </a:solidFill>
              <a:latin typeface="Arial"/>
              <a:ea typeface="Arial"/>
              <a:cs typeface="Arial"/>
              <a:sym typeface="Arial"/>
            </a:endParaRPr>
          </a:p>
        </p:txBody>
      </p:sp>
      <p:sp>
        <p:nvSpPr>
          <p:cNvPr id="4146" name="Google Shape;4146;p34"/>
          <p:cNvSpPr/>
          <p:nvPr/>
        </p:nvSpPr>
        <p:spPr>
          <a:xfrm>
            <a:off x="3093408" y="1099450"/>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 love meeting how flexible the drop in format for classes is… it really works for my erratic schedule!”</a:t>
            </a:r>
            <a:endParaRPr b="0" i="0" sz="900" u="none" cap="none" strike="noStrike">
              <a:solidFill>
                <a:srgbClr val="000000"/>
              </a:solidFill>
              <a:latin typeface="Arial"/>
              <a:ea typeface="Arial"/>
              <a:cs typeface="Arial"/>
              <a:sym typeface="Arial"/>
            </a:endParaRPr>
          </a:p>
        </p:txBody>
      </p:sp>
      <p:sp>
        <p:nvSpPr>
          <p:cNvPr id="4147" name="Google Shape;4147;p34"/>
          <p:cNvSpPr/>
          <p:nvPr/>
        </p:nvSpPr>
        <p:spPr>
          <a:xfrm>
            <a:off x="5110917" y="1099450"/>
            <a:ext cx="1245900" cy="1208100"/>
          </a:xfrm>
          <a:prstGeom prst="foldedCorner">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“I’m shy and  don’t really like to mingle with people, so I take 30 minutes courses and then I can go about my day.”</a:t>
            </a:r>
            <a:endParaRPr b="0" i="0" sz="900" u="none" cap="none" strike="noStrike">
              <a:solidFill>
                <a:srgbClr val="000000"/>
              </a:solidFill>
              <a:latin typeface="Arial"/>
              <a:ea typeface="Arial"/>
              <a:cs typeface="Arial"/>
              <a:sym typeface="Arial"/>
            </a:endParaRPr>
          </a:p>
        </p:txBody>
      </p:sp>
      <p:sp>
        <p:nvSpPr>
          <p:cNvPr id="4148" name="Google Shape;4148;p34"/>
          <p:cNvSpPr/>
          <p:nvPr/>
        </p:nvSpPr>
        <p:spPr>
          <a:xfrm>
            <a:off x="7128425" y="1099450"/>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“When I first signed up, I had no clue what I was doing. I was in the wrong course!”</a:t>
            </a:r>
            <a:endParaRPr b="0" i="0" sz="1000" u="none" cap="none" strike="noStrike">
              <a:solidFill>
                <a:srgbClr val="000000"/>
              </a:solidFill>
              <a:latin typeface="Arial"/>
              <a:ea typeface="Arial"/>
              <a:cs typeface="Arial"/>
              <a:sym typeface="Arial"/>
            </a:endParaRPr>
          </a:p>
        </p:txBody>
      </p:sp>
      <p:sp>
        <p:nvSpPr>
          <p:cNvPr id="4149" name="Google Shape;4149;p34"/>
          <p:cNvSpPr/>
          <p:nvPr/>
        </p:nvSpPr>
        <p:spPr>
          <a:xfrm>
            <a:off x="7128425" y="2835950"/>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“I wish they offered more night time courses. I know the teachers have to sleep but I’m a night owl.”</a:t>
            </a:r>
            <a:endParaRPr b="0" i="0" sz="1000" u="none" cap="none" strike="noStrike">
              <a:solidFill>
                <a:srgbClr val="000000"/>
              </a:solidFill>
              <a:latin typeface="Arial"/>
              <a:ea typeface="Arial"/>
              <a:cs typeface="Arial"/>
              <a:sym typeface="Arial"/>
            </a:endParaRPr>
          </a:p>
        </p:txBody>
      </p:sp>
      <p:sp>
        <p:nvSpPr>
          <p:cNvPr id="4150" name="Google Shape;4150;p34"/>
          <p:cNvSpPr/>
          <p:nvPr/>
        </p:nvSpPr>
        <p:spPr>
          <a:xfrm>
            <a:off x="5110917" y="2835950"/>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teacher said I was doing very well in the course and recommended me to a more advanced course.”</a:t>
            </a:r>
            <a:endParaRPr b="0" i="0" sz="900" u="none" cap="none" strike="noStrike">
              <a:solidFill>
                <a:srgbClr val="000000"/>
              </a:solidFill>
              <a:latin typeface="Arial"/>
              <a:ea typeface="Arial"/>
              <a:cs typeface="Arial"/>
              <a:sym typeface="Arial"/>
            </a:endParaRPr>
          </a:p>
        </p:txBody>
      </p:sp>
      <p:sp>
        <p:nvSpPr>
          <p:cNvPr id="4151" name="Google Shape;4151;p34"/>
          <p:cNvSpPr/>
          <p:nvPr/>
        </p:nvSpPr>
        <p:spPr>
          <a:xfrm>
            <a:off x="3093408" y="2835950"/>
            <a:ext cx="1245900" cy="1208100"/>
          </a:xfrm>
          <a:prstGeom prst="foldedCorner">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“I’m taking the 3 hour class multiple times a week to prepare for my vacation.”</a:t>
            </a:r>
            <a:endParaRPr b="0" i="0" sz="900" u="none" cap="none" strike="noStrike">
              <a:solidFill>
                <a:srgbClr val="000000"/>
              </a:solidFill>
              <a:latin typeface="Arial"/>
              <a:ea typeface="Arial"/>
              <a:cs typeface="Arial"/>
              <a:sym typeface="Arial"/>
            </a:endParaRPr>
          </a:p>
        </p:txBody>
      </p:sp>
      <p:sp>
        <p:nvSpPr>
          <p:cNvPr id="4152" name="Google Shape;4152;p34"/>
          <p:cNvSpPr/>
          <p:nvPr/>
        </p:nvSpPr>
        <p:spPr>
          <a:xfrm>
            <a:off x="1075900" y="2835950"/>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teachers are lovely and I appreciate how flexible they are given my time constraints.”</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6" name="Shape 4156"/>
        <p:cNvGrpSpPr/>
        <p:nvPr/>
      </p:nvGrpSpPr>
      <p:grpSpPr>
        <a:xfrm>
          <a:off x="0" y="0"/>
          <a:ext cx="0" cy="0"/>
          <a:chOff x="0" y="0"/>
          <a:chExt cx="0" cy="0"/>
        </a:xfrm>
      </p:grpSpPr>
      <p:sp>
        <p:nvSpPr>
          <p:cNvPr id="4157" name="Google Shape;4157;p35"/>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AFFINITY DIAGRAMMING/MAPPING</a:t>
            </a:r>
            <a:endParaRPr b="1"/>
          </a:p>
        </p:txBody>
      </p:sp>
      <p:sp>
        <p:nvSpPr>
          <p:cNvPr id="4158" name="Google Shape;4158;p35"/>
          <p:cNvSpPr/>
          <p:nvPr/>
        </p:nvSpPr>
        <p:spPr>
          <a:xfrm>
            <a:off x="1075900" y="1099450"/>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first time I started going to TLC, an admissions person helped me assess my skill level.”</a:t>
            </a:r>
            <a:endParaRPr b="0" i="0" sz="900" u="none" cap="none" strike="noStrike">
              <a:solidFill>
                <a:srgbClr val="000000"/>
              </a:solidFill>
              <a:latin typeface="Arial"/>
              <a:ea typeface="Arial"/>
              <a:cs typeface="Arial"/>
              <a:sym typeface="Arial"/>
            </a:endParaRPr>
          </a:p>
        </p:txBody>
      </p:sp>
      <p:sp>
        <p:nvSpPr>
          <p:cNvPr id="4159" name="Google Shape;4159;p35"/>
          <p:cNvSpPr/>
          <p:nvPr/>
        </p:nvSpPr>
        <p:spPr>
          <a:xfrm>
            <a:off x="7214483" y="2467925"/>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 love meeting how flexible the drop in format for classes is… it really works for my erratic schedule!”</a:t>
            </a:r>
            <a:endParaRPr b="0" i="0" sz="900" u="none" cap="none" strike="noStrike">
              <a:solidFill>
                <a:srgbClr val="000000"/>
              </a:solidFill>
              <a:latin typeface="Arial"/>
              <a:ea typeface="Arial"/>
              <a:cs typeface="Arial"/>
              <a:sym typeface="Arial"/>
            </a:endParaRPr>
          </a:p>
        </p:txBody>
      </p:sp>
      <p:sp>
        <p:nvSpPr>
          <p:cNvPr id="4160" name="Google Shape;4160;p35"/>
          <p:cNvSpPr/>
          <p:nvPr/>
        </p:nvSpPr>
        <p:spPr>
          <a:xfrm>
            <a:off x="5809292" y="1099450"/>
            <a:ext cx="1245900" cy="1208100"/>
          </a:xfrm>
          <a:prstGeom prst="foldedCorner">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“I’m shy and  don’t really like to mingle with people, so I take 30 minutes courses and then I can go about my day.”</a:t>
            </a:r>
            <a:endParaRPr b="0" i="0" sz="900" u="none" cap="none" strike="noStrike">
              <a:solidFill>
                <a:srgbClr val="000000"/>
              </a:solidFill>
              <a:latin typeface="Arial"/>
              <a:ea typeface="Arial"/>
              <a:cs typeface="Arial"/>
              <a:sym typeface="Arial"/>
            </a:endParaRPr>
          </a:p>
        </p:txBody>
      </p:sp>
      <p:sp>
        <p:nvSpPr>
          <p:cNvPr id="4161" name="Google Shape;4161;p35"/>
          <p:cNvSpPr/>
          <p:nvPr/>
        </p:nvSpPr>
        <p:spPr>
          <a:xfrm>
            <a:off x="1075900" y="2467925"/>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“When I first signed up, I had no clue what I was doing. I was in the wrong course!”</a:t>
            </a:r>
            <a:endParaRPr b="0" i="0" sz="1000" u="none" cap="none" strike="noStrike">
              <a:solidFill>
                <a:srgbClr val="000000"/>
              </a:solidFill>
              <a:latin typeface="Arial"/>
              <a:ea typeface="Arial"/>
              <a:cs typeface="Arial"/>
              <a:sym typeface="Arial"/>
            </a:endParaRPr>
          </a:p>
        </p:txBody>
      </p:sp>
      <p:sp>
        <p:nvSpPr>
          <p:cNvPr id="4162" name="Google Shape;4162;p35"/>
          <p:cNvSpPr/>
          <p:nvPr/>
        </p:nvSpPr>
        <p:spPr>
          <a:xfrm>
            <a:off x="5809300" y="2552875"/>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“I wish they offered more night time courses. I know the teachers have to sleep but I’m a night owl.”</a:t>
            </a:r>
            <a:endParaRPr b="0" i="0" sz="1000" u="none" cap="none" strike="noStrike">
              <a:solidFill>
                <a:srgbClr val="000000"/>
              </a:solidFill>
              <a:latin typeface="Arial"/>
              <a:ea typeface="Arial"/>
              <a:cs typeface="Arial"/>
              <a:sym typeface="Arial"/>
            </a:endParaRPr>
          </a:p>
        </p:txBody>
      </p:sp>
      <p:sp>
        <p:nvSpPr>
          <p:cNvPr id="4163" name="Google Shape;4163;p35"/>
          <p:cNvSpPr/>
          <p:nvPr/>
        </p:nvSpPr>
        <p:spPr>
          <a:xfrm>
            <a:off x="2543867" y="1099450"/>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teacher said I was doing very well in the course and recommended me to a more advanced course.”</a:t>
            </a:r>
            <a:endParaRPr b="0" i="0" sz="900" u="none" cap="none" strike="noStrike">
              <a:solidFill>
                <a:srgbClr val="000000"/>
              </a:solidFill>
              <a:latin typeface="Arial"/>
              <a:ea typeface="Arial"/>
              <a:cs typeface="Arial"/>
              <a:sym typeface="Arial"/>
            </a:endParaRPr>
          </a:p>
        </p:txBody>
      </p:sp>
      <p:sp>
        <p:nvSpPr>
          <p:cNvPr id="4164" name="Google Shape;4164;p35"/>
          <p:cNvSpPr/>
          <p:nvPr/>
        </p:nvSpPr>
        <p:spPr>
          <a:xfrm>
            <a:off x="3891333" y="3439975"/>
            <a:ext cx="1245900" cy="1208100"/>
          </a:xfrm>
          <a:prstGeom prst="foldedCorner">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“I’m taking the 3 hour class multiple times a week to prepare for my vacation.”</a:t>
            </a:r>
            <a:endParaRPr b="0" i="0" sz="900" u="none" cap="none" strike="noStrike">
              <a:solidFill>
                <a:srgbClr val="000000"/>
              </a:solidFill>
              <a:latin typeface="Arial"/>
              <a:ea typeface="Arial"/>
              <a:cs typeface="Arial"/>
              <a:sym typeface="Arial"/>
            </a:endParaRPr>
          </a:p>
        </p:txBody>
      </p:sp>
      <p:sp>
        <p:nvSpPr>
          <p:cNvPr id="4165" name="Google Shape;4165;p35"/>
          <p:cNvSpPr/>
          <p:nvPr/>
        </p:nvSpPr>
        <p:spPr>
          <a:xfrm>
            <a:off x="7214475" y="1146650"/>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teachers are lovely and I appreciate how flexible they are given my time constraints.”</a:t>
            </a:r>
            <a:endParaRPr b="0" i="0" sz="900" u="none" cap="none" strike="noStrike">
              <a:solidFill>
                <a:srgbClr val="000000"/>
              </a:solidFill>
              <a:latin typeface="Arial"/>
              <a:ea typeface="Arial"/>
              <a:cs typeface="Arial"/>
              <a:sym typeface="Arial"/>
            </a:endParaRPr>
          </a:p>
        </p:txBody>
      </p:sp>
      <p:sp>
        <p:nvSpPr>
          <p:cNvPr id="4166" name="Google Shape;4166;p35"/>
          <p:cNvSpPr txBox="1"/>
          <p:nvPr/>
        </p:nvSpPr>
        <p:spPr>
          <a:xfrm>
            <a:off x="1123075" y="556825"/>
            <a:ext cx="201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Assessment of Language Skills</a:t>
            </a:r>
            <a:endParaRPr b="1" i="0" sz="1400" u="none" cap="none" strike="noStrike">
              <a:solidFill>
                <a:srgbClr val="000000"/>
              </a:solidFill>
              <a:latin typeface="Roboto"/>
              <a:ea typeface="Roboto"/>
              <a:cs typeface="Roboto"/>
              <a:sym typeface="Roboto"/>
            </a:endParaRPr>
          </a:p>
        </p:txBody>
      </p:sp>
      <p:sp>
        <p:nvSpPr>
          <p:cNvPr id="4167" name="Google Shape;4167;p35"/>
          <p:cNvSpPr txBox="1"/>
          <p:nvPr/>
        </p:nvSpPr>
        <p:spPr>
          <a:xfrm>
            <a:off x="5897000" y="556825"/>
            <a:ext cx="201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Flexibility in Course Structure</a:t>
            </a:r>
            <a:endParaRPr b="1" i="0" sz="1400" u="none" cap="none" strike="noStrike">
              <a:solidFill>
                <a:srgbClr val="000000"/>
              </a:solidFill>
              <a:latin typeface="Roboto"/>
              <a:ea typeface="Roboto"/>
              <a:cs typeface="Roboto"/>
              <a:sym typeface="Roboto"/>
            </a:endParaRPr>
          </a:p>
        </p:txBody>
      </p:sp>
      <p:sp>
        <p:nvSpPr>
          <p:cNvPr id="4168" name="Google Shape;4168;p35"/>
          <p:cNvSpPr txBox="1"/>
          <p:nvPr/>
        </p:nvSpPr>
        <p:spPr>
          <a:xfrm>
            <a:off x="3504475" y="2689725"/>
            <a:ext cx="2019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Goals of Language Learners</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2" name="Shape 4172"/>
        <p:cNvGrpSpPr/>
        <p:nvPr/>
      </p:nvGrpSpPr>
      <p:grpSpPr>
        <a:xfrm>
          <a:off x="0" y="0"/>
          <a:ext cx="0" cy="0"/>
          <a:chOff x="0" y="0"/>
          <a:chExt cx="0" cy="0"/>
        </a:xfrm>
      </p:grpSpPr>
      <p:sp>
        <p:nvSpPr>
          <p:cNvPr id="4173" name="Google Shape;4173;p36"/>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AFFINITY DIAGRAMMING/MAPPING</a:t>
            </a:r>
            <a:endParaRPr b="1"/>
          </a:p>
        </p:txBody>
      </p:sp>
      <p:sp>
        <p:nvSpPr>
          <p:cNvPr id="4174" name="Google Shape;4174;p36"/>
          <p:cNvSpPr/>
          <p:nvPr/>
        </p:nvSpPr>
        <p:spPr>
          <a:xfrm>
            <a:off x="1075900" y="1099450"/>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first time I started going to TLC, an admissions person helped me assess my skill level.”</a:t>
            </a:r>
            <a:endParaRPr b="0" i="0" sz="900" u="none" cap="none" strike="noStrike">
              <a:solidFill>
                <a:srgbClr val="000000"/>
              </a:solidFill>
              <a:latin typeface="Arial"/>
              <a:ea typeface="Arial"/>
              <a:cs typeface="Arial"/>
              <a:sym typeface="Arial"/>
            </a:endParaRPr>
          </a:p>
        </p:txBody>
      </p:sp>
      <p:sp>
        <p:nvSpPr>
          <p:cNvPr id="4175" name="Google Shape;4175;p36"/>
          <p:cNvSpPr/>
          <p:nvPr/>
        </p:nvSpPr>
        <p:spPr>
          <a:xfrm>
            <a:off x="7214483" y="2798225"/>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 love meeting how flexible the drop in format for classes is… it really works for my erratic schedule!”</a:t>
            </a:r>
            <a:endParaRPr b="0" i="0" sz="900" u="none" cap="none" strike="noStrike">
              <a:solidFill>
                <a:srgbClr val="000000"/>
              </a:solidFill>
              <a:latin typeface="Arial"/>
              <a:ea typeface="Arial"/>
              <a:cs typeface="Arial"/>
              <a:sym typeface="Arial"/>
            </a:endParaRPr>
          </a:p>
        </p:txBody>
      </p:sp>
      <p:sp>
        <p:nvSpPr>
          <p:cNvPr id="4176" name="Google Shape;4176;p36"/>
          <p:cNvSpPr/>
          <p:nvPr/>
        </p:nvSpPr>
        <p:spPr>
          <a:xfrm>
            <a:off x="5809292" y="1429750"/>
            <a:ext cx="1245900" cy="1208100"/>
          </a:xfrm>
          <a:prstGeom prst="foldedCorner">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“I’m shy and  don’t really like to mingle with people, so I take 30 minutes courses and then I can go about my day.”</a:t>
            </a:r>
            <a:endParaRPr b="0" i="0" sz="900" u="none" cap="none" strike="noStrike">
              <a:solidFill>
                <a:srgbClr val="000000"/>
              </a:solidFill>
              <a:latin typeface="Arial"/>
              <a:ea typeface="Arial"/>
              <a:cs typeface="Arial"/>
              <a:sym typeface="Arial"/>
            </a:endParaRPr>
          </a:p>
        </p:txBody>
      </p:sp>
      <p:sp>
        <p:nvSpPr>
          <p:cNvPr id="4177" name="Google Shape;4177;p36"/>
          <p:cNvSpPr/>
          <p:nvPr/>
        </p:nvSpPr>
        <p:spPr>
          <a:xfrm>
            <a:off x="1075900" y="2467925"/>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“When I first signed up, I had no clue what I was doing. I was in the wrong course!”</a:t>
            </a:r>
            <a:endParaRPr b="0" i="0" sz="1000" u="none" cap="none" strike="noStrike">
              <a:solidFill>
                <a:srgbClr val="000000"/>
              </a:solidFill>
              <a:latin typeface="Arial"/>
              <a:ea typeface="Arial"/>
              <a:cs typeface="Arial"/>
              <a:sym typeface="Arial"/>
            </a:endParaRPr>
          </a:p>
        </p:txBody>
      </p:sp>
      <p:sp>
        <p:nvSpPr>
          <p:cNvPr id="4178" name="Google Shape;4178;p36"/>
          <p:cNvSpPr/>
          <p:nvPr/>
        </p:nvSpPr>
        <p:spPr>
          <a:xfrm>
            <a:off x="5809300" y="2883175"/>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“I wish they offered more night time courses. I know the teachers have to sleep but I’m a night owl.”</a:t>
            </a:r>
            <a:endParaRPr b="0" i="0" sz="1000" u="none" cap="none" strike="noStrike">
              <a:solidFill>
                <a:srgbClr val="000000"/>
              </a:solidFill>
              <a:latin typeface="Arial"/>
              <a:ea typeface="Arial"/>
              <a:cs typeface="Arial"/>
              <a:sym typeface="Arial"/>
            </a:endParaRPr>
          </a:p>
        </p:txBody>
      </p:sp>
      <p:sp>
        <p:nvSpPr>
          <p:cNvPr id="4179" name="Google Shape;4179;p36"/>
          <p:cNvSpPr/>
          <p:nvPr/>
        </p:nvSpPr>
        <p:spPr>
          <a:xfrm>
            <a:off x="2543867" y="1099450"/>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teacher said I was doing very well in the course and recommended me to a more advanced course.”</a:t>
            </a:r>
            <a:endParaRPr b="0" i="0" sz="900" u="none" cap="none" strike="noStrike">
              <a:solidFill>
                <a:srgbClr val="000000"/>
              </a:solidFill>
              <a:latin typeface="Arial"/>
              <a:ea typeface="Arial"/>
              <a:cs typeface="Arial"/>
              <a:sym typeface="Arial"/>
            </a:endParaRPr>
          </a:p>
        </p:txBody>
      </p:sp>
      <p:sp>
        <p:nvSpPr>
          <p:cNvPr id="4180" name="Google Shape;4180;p36"/>
          <p:cNvSpPr/>
          <p:nvPr/>
        </p:nvSpPr>
        <p:spPr>
          <a:xfrm>
            <a:off x="3561008" y="3439975"/>
            <a:ext cx="1245900" cy="1208100"/>
          </a:xfrm>
          <a:prstGeom prst="foldedCorner">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“I’m taking the 3 hour class multiple times a week to prepare for my vacation.”</a:t>
            </a:r>
            <a:endParaRPr b="0" i="0" sz="900" u="none" cap="none" strike="noStrike">
              <a:solidFill>
                <a:srgbClr val="000000"/>
              </a:solidFill>
              <a:latin typeface="Arial"/>
              <a:ea typeface="Arial"/>
              <a:cs typeface="Arial"/>
              <a:sym typeface="Arial"/>
            </a:endParaRPr>
          </a:p>
        </p:txBody>
      </p:sp>
      <p:sp>
        <p:nvSpPr>
          <p:cNvPr id="4181" name="Google Shape;4181;p36"/>
          <p:cNvSpPr/>
          <p:nvPr/>
        </p:nvSpPr>
        <p:spPr>
          <a:xfrm>
            <a:off x="7214475" y="1476950"/>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teachers are lovely and I appreciate how flexible they are given my time constraints.”</a:t>
            </a:r>
            <a:endParaRPr b="0" i="0" sz="900" u="none" cap="none" strike="noStrike">
              <a:solidFill>
                <a:srgbClr val="000000"/>
              </a:solidFill>
              <a:latin typeface="Arial"/>
              <a:ea typeface="Arial"/>
              <a:cs typeface="Arial"/>
              <a:sym typeface="Arial"/>
            </a:endParaRPr>
          </a:p>
        </p:txBody>
      </p:sp>
      <p:sp>
        <p:nvSpPr>
          <p:cNvPr id="4182" name="Google Shape;4182;p36"/>
          <p:cNvSpPr txBox="1"/>
          <p:nvPr/>
        </p:nvSpPr>
        <p:spPr>
          <a:xfrm>
            <a:off x="1123075" y="556825"/>
            <a:ext cx="3642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Assessment of language skills is critical to successful language learning </a:t>
            </a:r>
            <a:endParaRPr b="1" i="0" sz="1400" u="none" cap="none" strike="noStrike">
              <a:solidFill>
                <a:srgbClr val="000000"/>
              </a:solidFill>
              <a:latin typeface="Roboto"/>
              <a:ea typeface="Roboto"/>
              <a:cs typeface="Roboto"/>
              <a:sym typeface="Roboto"/>
            </a:endParaRPr>
          </a:p>
        </p:txBody>
      </p:sp>
      <p:sp>
        <p:nvSpPr>
          <p:cNvPr id="4183" name="Google Shape;4183;p36"/>
          <p:cNvSpPr txBox="1"/>
          <p:nvPr/>
        </p:nvSpPr>
        <p:spPr>
          <a:xfrm>
            <a:off x="5809300" y="556825"/>
            <a:ext cx="2763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Customers prefer course which meet the flexible needs of their personal lives</a:t>
            </a:r>
            <a:endParaRPr b="1" i="0" sz="1400" u="none" cap="none" strike="noStrike">
              <a:solidFill>
                <a:srgbClr val="000000"/>
              </a:solidFill>
              <a:latin typeface="Roboto"/>
              <a:ea typeface="Roboto"/>
              <a:cs typeface="Roboto"/>
              <a:sym typeface="Roboto"/>
            </a:endParaRPr>
          </a:p>
        </p:txBody>
      </p:sp>
      <p:sp>
        <p:nvSpPr>
          <p:cNvPr id="4184" name="Google Shape;4184;p36"/>
          <p:cNvSpPr txBox="1"/>
          <p:nvPr/>
        </p:nvSpPr>
        <p:spPr>
          <a:xfrm>
            <a:off x="3504475" y="2689725"/>
            <a:ext cx="2019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Customers have specific goals for language learning</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8" name="Shape 4188"/>
        <p:cNvGrpSpPr/>
        <p:nvPr/>
      </p:nvGrpSpPr>
      <p:grpSpPr>
        <a:xfrm>
          <a:off x="0" y="0"/>
          <a:ext cx="0" cy="0"/>
          <a:chOff x="0" y="0"/>
          <a:chExt cx="0" cy="0"/>
        </a:xfrm>
      </p:grpSpPr>
      <p:sp>
        <p:nvSpPr>
          <p:cNvPr id="4189" name="Google Shape;4189;p37"/>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AFFINITY DIAGRAMMING/MAPPING</a:t>
            </a:r>
            <a:endParaRPr b="1"/>
          </a:p>
        </p:txBody>
      </p:sp>
      <p:sp>
        <p:nvSpPr>
          <p:cNvPr id="4190" name="Google Shape;4190;p37"/>
          <p:cNvSpPr/>
          <p:nvPr/>
        </p:nvSpPr>
        <p:spPr>
          <a:xfrm>
            <a:off x="1075900" y="1099450"/>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first time I started going to TLC, an admissions person helped me assess my skill level.”</a:t>
            </a:r>
            <a:endParaRPr b="0" i="0" sz="900" u="none" cap="none" strike="noStrike">
              <a:solidFill>
                <a:srgbClr val="000000"/>
              </a:solidFill>
              <a:latin typeface="Arial"/>
              <a:ea typeface="Arial"/>
              <a:cs typeface="Arial"/>
              <a:sym typeface="Arial"/>
            </a:endParaRPr>
          </a:p>
        </p:txBody>
      </p:sp>
      <p:sp>
        <p:nvSpPr>
          <p:cNvPr id="4191" name="Google Shape;4191;p37"/>
          <p:cNvSpPr/>
          <p:nvPr/>
        </p:nvSpPr>
        <p:spPr>
          <a:xfrm>
            <a:off x="7214483" y="2798225"/>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 love meeting how flexible the drop in format for classes is… it really works for my erratic schedule!”</a:t>
            </a:r>
            <a:endParaRPr b="0" i="0" sz="900" u="none" cap="none" strike="noStrike">
              <a:solidFill>
                <a:srgbClr val="000000"/>
              </a:solidFill>
              <a:latin typeface="Arial"/>
              <a:ea typeface="Arial"/>
              <a:cs typeface="Arial"/>
              <a:sym typeface="Arial"/>
            </a:endParaRPr>
          </a:p>
        </p:txBody>
      </p:sp>
      <p:sp>
        <p:nvSpPr>
          <p:cNvPr id="4192" name="Google Shape;4192;p37"/>
          <p:cNvSpPr/>
          <p:nvPr/>
        </p:nvSpPr>
        <p:spPr>
          <a:xfrm>
            <a:off x="5809292" y="1429750"/>
            <a:ext cx="1245900" cy="1208100"/>
          </a:xfrm>
          <a:prstGeom prst="foldedCorner">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“I’m shy and  don’t really like to mingle with people, so I take 30 minutes courses and then I can go about my day.”</a:t>
            </a:r>
            <a:endParaRPr b="0" i="0" sz="900" u="none" cap="none" strike="noStrike">
              <a:solidFill>
                <a:srgbClr val="000000"/>
              </a:solidFill>
              <a:latin typeface="Arial"/>
              <a:ea typeface="Arial"/>
              <a:cs typeface="Arial"/>
              <a:sym typeface="Arial"/>
            </a:endParaRPr>
          </a:p>
        </p:txBody>
      </p:sp>
      <p:sp>
        <p:nvSpPr>
          <p:cNvPr id="4193" name="Google Shape;4193;p37"/>
          <p:cNvSpPr/>
          <p:nvPr/>
        </p:nvSpPr>
        <p:spPr>
          <a:xfrm>
            <a:off x="1075900" y="2467925"/>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“When I first signed up, I had no clue what I was doing. I was in the wrong course!”</a:t>
            </a:r>
            <a:endParaRPr b="0" i="0" sz="1000" u="none" cap="none" strike="noStrike">
              <a:solidFill>
                <a:srgbClr val="000000"/>
              </a:solidFill>
              <a:latin typeface="Arial"/>
              <a:ea typeface="Arial"/>
              <a:cs typeface="Arial"/>
              <a:sym typeface="Arial"/>
            </a:endParaRPr>
          </a:p>
        </p:txBody>
      </p:sp>
      <p:sp>
        <p:nvSpPr>
          <p:cNvPr id="4194" name="Google Shape;4194;p37"/>
          <p:cNvSpPr/>
          <p:nvPr/>
        </p:nvSpPr>
        <p:spPr>
          <a:xfrm>
            <a:off x="5809300" y="2883175"/>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“I wish they offered more night time courses. I know the teachers have to sleep but I’m a night owl.”</a:t>
            </a:r>
            <a:endParaRPr b="0" i="0" sz="1000" u="none" cap="none" strike="noStrike">
              <a:solidFill>
                <a:srgbClr val="000000"/>
              </a:solidFill>
              <a:latin typeface="Arial"/>
              <a:ea typeface="Arial"/>
              <a:cs typeface="Arial"/>
              <a:sym typeface="Arial"/>
            </a:endParaRPr>
          </a:p>
        </p:txBody>
      </p:sp>
      <p:sp>
        <p:nvSpPr>
          <p:cNvPr id="4195" name="Google Shape;4195;p37"/>
          <p:cNvSpPr/>
          <p:nvPr/>
        </p:nvSpPr>
        <p:spPr>
          <a:xfrm>
            <a:off x="2543867" y="1099450"/>
            <a:ext cx="1245900" cy="1208100"/>
          </a:xfrm>
          <a:prstGeom prst="foldedCorner">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teacher said I was doing very well in the course and recommended me to a more advanced course.”</a:t>
            </a:r>
            <a:endParaRPr b="0" i="0" sz="900" u="none" cap="none" strike="noStrike">
              <a:solidFill>
                <a:srgbClr val="000000"/>
              </a:solidFill>
              <a:latin typeface="Arial"/>
              <a:ea typeface="Arial"/>
              <a:cs typeface="Arial"/>
              <a:sym typeface="Arial"/>
            </a:endParaRPr>
          </a:p>
        </p:txBody>
      </p:sp>
      <p:sp>
        <p:nvSpPr>
          <p:cNvPr id="4196" name="Google Shape;4196;p37"/>
          <p:cNvSpPr/>
          <p:nvPr/>
        </p:nvSpPr>
        <p:spPr>
          <a:xfrm>
            <a:off x="3561008" y="3439975"/>
            <a:ext cx="1245900" cy="1208100"/>
          </a:xfrm>
          <a:prstGeom prst="foldedCorner">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“I’m taking the 3 hour class multiple times a week to prepare for my vacation.”</a:t>
            </a:r>
            <a:endParaRPr b="0" i="0" sz="900" u="none" cap="none" strike="noStrike">
              <a:solidFill>
                <a:srgbClr val="000000"/>
              </a:solidFill>
              <a:latin typeface="Arial"/>
              <a:ea typeface="Arial"/>
              <a:cs typeface="Arial"/>
              <a:sym typeface="Arial"/>
            </a:endParaRPr>
          </a:p>
        </p:txBody>
      </p:sp>
      <p:sp>
        <p:nvSpPr>
          <p:cNvPr id="4197" name="Google Shape;4197;p37"/>
          <p:cNvSpPr/>
          <p:nvPr/>
        </p:nvSpPr>
        <p:spPr>
          <a:xfrm>
            <a:off x="7214475" y="1476950"/>
            <a:ext cx="1245900" cy="1208100"/>
          </a:xfrm>
          <a:prstGeom prst="foldedCorner">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“The teachers are lovely and I appreciate how flexible they are given my time constraints.”</a:t>
            </a:r>
            <a:endParaRPr b="0" i="0" sz="900" u="none" cap="none" strike="noStrike">
              <a:solidFill>
                <a:srgbClr val="000000"/>
              </a:solidFill>
              <a:latin typeface="Arial"/>
              <a:ea typeface="Arial"/>
              <a:cs typeface="Arial"/>
              <a:sym typeface="Arial"/>
            </a:endParaRPr>
          </a:p>
        </p:txBody>
      </p:sp>
      <p:sp>
        <p:nvSpPr>
          <p:cNvPr id="4198" name="Google Shape;4198;p37"/>
          <p:cNvSpPr txBox="1"/>
          <p:nvPr/>
        </p:nvSpPr>
        <p:spPr>
          <a:xfrm>
            <a:off x="1123075" y="556825"/>
            <a:ext cx="3642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Assessment of language skills is critical to successful language learning </a:t>
            </a:r>
            <a:endParaRPr b="1" i="0" sz="1400" u="none" cap="none" strike="noStrike">
              <a:solidFill>
                <a:srgbClr val="000000"/>
              </a:solidFill>
              <a:latin typeface="Roboto"/>
              <a:ea typeface="Roboto"/>
              <a:cs typeface="Roboto"/>
              <a:sym typeface="Roboto"/>
            </a:endParaRPr>
          </a:p>
        </p:txBody>
      </p:sp>
      <p:sp>
        <p:nvSpPr>
          <p:cNvPr id="4199" name="Google Shape;4199;p37"/>
          <p:cNvSpPr txBox="1"/>
          <p:nvPr/>
        </p:nvSpPr>
        <p:spPr>
          <a:xfrm>
            <a:off x="5809300" y="556825"/>
            <a:ext cx="2763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Customers prefer course which meet the flexible needs of their personal lives</a:t>
            </a:r>
            <a:endParaRPr b="1" i="0" sz="1400" u="none" cap="none" strike="noStrike">
              <a:solidFill>
                <a:srgbClr val="000000"/>
              </a:solidFill>
              <a:latin typeface="Roboto"/>
              <a:ea typeface="Roboto"/>
              <a:cs typeface="Roboto"/>
              <a:sym typeface="Roboto"/>
            </a:endParaRPr>
          </a:p>
        </p:txBody>
      </p:sp>
      <p:sp>
        <p:nvSpPr>
          <p:cNvPr id="4200" name="Google Shape;4200;p37"/>
          <p:cNvSpPr txBox="1"/>
          <p:nvPr/>
        </p:nvSpPr>
        <p:spPr>
          <a:xfrm>
            <a:off x="3504475" y="2689725"/>
            <a:ext cx="2019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Customers have specific goals for language learning</a:t>
            </a:r>
            <a:endParaRPr b="1" i="0" sz="1400" u="none" cap="none" strike="noStrike">
              <a:solidFill>
                <a:srgbClr val="000000"/>
              </a:solidFill>
              <a:latin typeface="Roboto"/>
              <a:ea typeface="Roboto"/>
              <a:cs typeface="Roboto"/>
              <a:sym typeface="Roboto"/>
            </a:endParaRPr>
          </a:p>
        </p:txBody>
      </p:sp>
      <p:sp>
        <p:nvSpPr>
          <p:cNvPr id="4201" name="Google Shape;4201;p37"/>
          <p:cNvSpPr/>
          <p:nvPr/>
        </p:nvSpPr>
        <p:spPr>
          <a:xfrm>
            <a:off x="3076650" y="2467925"/>
            <a:ext cx="2499300" cy="2499300"/>
          </a:xfrm>
          <a:prstGeom prst="ellipse">
            <a:avLst/>
          </a:prstGeom>
          <a:noFill/>
          <a:ln cap="flat" cmpd="sng" w="28575">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02" name="Google Shape;4202;p37"/>
          <p:cNvCxnSpPr/>
          <p:nvPr/>
        </p:nvCxnSpPr>
        <p:spPr>
          <a:xfrm flipH="1" rot="10800000">
            <a:off x="2302775" y="3869475"/>
            <a:ext cx="887100" cy="415200"/>
          </a:xfrm>
          <a:prstGeom prst="straightConnector1">
            <a:avLst/>
          </a:prstGeom>
          <a:noFill/>
          <a:ln cap="flat" cmpd="sng" w="9525">
            <a:solidFill>
              <a:schemeClr val="dk2"/>
            </a:solidFill>
            <a:prstDash val="solid"/>
            <a:round/>
            <a:headEnd len="sm" w="sm" type="none"/>
            <a:tailEnd len="med" w="med" type="triangle"/>
          </a:ln>
        </p:spPr>
      </p:cxnSp>
      <p:sp>
        <p:nvSpPr>
          <p:cNvPr id="4203" name="Google Shape;4203;p37"/>
          <p:cNvSpPr txBox="1"/>
          <p:nvPr/>
        </p:nvSpPr>
        <p:spPr>
          <a:xfrm>
            <a:off x="1066450" y="3914425"/>
            <a:ext cx="12363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Roboto"/>
                <a:ea typeface="Roboto"/>
                <a:cs typeface="Roboto"/>
                <a:sym typeface="Roboto"/>
              </a:rPr>
              <a:t>This might be an area where more research is needed.</a:t>
            </a:r>
            <a:endParaRPr b="0" i="0" sz="1100" u="none" cap="none" strike="noStrike">
              <a:solidFill>
                <a:srgbClr val="00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7" name="Shape 4207"/>
        <p:cNvGrpSpPr/>
        <p:nvPr/>
      </p:nvGrpSpPr>
      <p:grpSpPr>
        <a:xfrm>
          <a:off x="0" y="0"/>
          <a:ext cx="0" cy="0"/>
          <a:chOff x="0" y="0"/>
          <a:chExt cx="0" cy="0"/>
        </a:xfrm>
      </p:grpSpPr>
      <p:sp>
        <p:nvSpPr>
          <p:cNvPr id="4208" name="Google Shape;4208;p38"/>
          <p:cNvSpPr txBox="1"/>
          <p:nvPr>
            <p:ph type="title"/>
          </p:nvPr>
        </p:nvSpPr>
        <p:spPr>
          <a:xfrm>
            <a:off x="2293000" y="1615950"/>
            <a:ext cx="4889700" cy="191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Pacifico"/>
                <a:ea typeface="Pacifico"/>
                <a:cs typeface="Pacifico"/>
                <a:sym typeface="Pacifico"/>
              </a:rPr>
              <a:t>Activity Time!</a:t>
            </a:r>
            <a:endParaRPr>
              <a:latin typeface="Pacifico"/>
              <a:ea typeface="Pacifico"/>
              <a:cs typeface="Pacifico"/>
              <a:sym typeface="Pacifico"/>
            </a:endParaRPr>
          </a:p>
          <a:p>
            <a:pPr indent="0" lvl="0" marL="0" rtl="0" algn="ctr">
              <a:lnSpc>
                <a:spcPct val="100000"/>
              </a:lnSpc>
              <a:spcBef>
                <a:spcPts val="0"/>
              </a:spcBef>
              <a:spcAft>
                <a:spcPts val="0"/>
              </a:spcAft>
              <a:buSzPts val="4800"/>
              <a:buNone/>
            </a:pPr>
            <a:r>
              <a:rPr lang="en" sz="3000"/>
              <a:t>20 minutes</a:t>
            </a:r>
            <a:endParaRPr sz="3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2" name="Shape 4212"/>
        <p:cNvGrpSpPr/>
        <p:nvPr/>
      </p:nvGrpSpPr>
      <p:grpSpPr>
        <a:xfrm>
          <a:off x="0" y="0"/>
          <a:ext cx="0" cy="0"/>
          <a:chOff x="0" y="0"/>
          <a:chExt cx="0" cy="0"/>
        </a:xfrm>
      </p:grpSpPr>
      <p:sp>
        <p:nvSpPr>
          <p:cNvPr id="4213" name="Google Shape;4213;p39"/>
          <p:cNvSpPr/>
          <p:nvPr/>
        </p:nvSpPr>
        <p:spPr>
          <a:xfrm>
            <a:off x="879900" y="374650"/>
            <a:ext cx="7773600" cy="44043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14" name="Google Shape;4214;p39"/>
          <p:cNvPicPr preferRelativeResize="0"/>
          <p:nvPr/>
        </p:nvPicPr>
        <p:blipFill rotWithShape="1">
          <a:blip r:embed="rId3">
            <a:alphaModFix/>
          </a:blip>
          <a:srcRect b="0" l="0" r="0" t="0"/>
          <a:stretch/>
        </p:blipFill>
        <p:spPr>
          <a:xfrm>
            <a:off x="1106393" y="451325"/>
            <a:ext cx="7452632" cy="4327625"/>
          </a:xfrm>
          <a:prstGeom prst="rect">
            <a:avLst/>
          </a:prstGeom>
          <a:noFill/>
          <a:ln>
            <a:noFill/>
          </a:ln>
        </p:spPr>
      </p:pic>
      <p:sp>
        <p:nvSpPr>
          <p:cNvPr id="4215" name="Google Shape;4215;p39"/>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MIRO ORIENTATION</a:t>
            </a:r>
            <a:endParaRPr b="1"/>
          </a:p>
        </p:txBody>
      </p:sp>
      <p:pic>
        <p:nvPicPr>
          <p:cNvPr id="4216" name="Google Shape;4216;p39"/>
          <p:cNvPicPr preferRelativeResize="0"/>
          <p:nvPr/>
        </p:nvPicPr>
        <p:blipFill rotWithShape="1">
          <a:blip r:embed="rId4">
            <a:alphaModFix/>
          </a:blip>
          <a:srcRect b="0" l="0" r="0" t="0"/>
          <a:stretch/>
        </p:blipFill>
        <p:spPr>
          <a:xfrm>
            <a:off x="7909858" y="451333"/>
            <a:ext cx="677990" cy="44481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3" name="Shape 3853"/>
        <p:cNvGrpSpPr/>
        <p:nvPr/>
      </p:nvGrpSpPr>
      <p:grpSpPr>
        <a:xfrm>
          <a:off x="0" y="0"/>
          <a:ext cx="0" cy="0"/>
          <a:chOff x="0" y="0"/>
          <a:chExt cx="0" cy="0"/>
        </a:xfrm>
      </p:grpSpPr>
      <p:sp>
        <p:nvSpPr>
          <p:cNvPr id="3854" name="Google Shape;3854;p4"/>
          <p:cNvSpPr txBox="1"/>
          <p:nvPr>
            <p:ph idx="2" type="ctrTitle"/>
          </p:nvPr>
        </p:nvSpPr>
        <p:spPr>
          <a:xfrm>
            <a:off x="1143475" y="141811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INTRO TO USER RESEARCH</a:t>
            </a:r>
            <a:endParaRPr/>
          </a:p>
        </p:txBody>
      </p:sp>
      <p:sp>
        <p:nvSpPr>
          <p:cNvPr id="3855" name="Google Shape;3855;p4"/>
          <p:cNvSpPr txBox="1"/>
          <p:nvPr>
            <p:ph idx="3" type="title"/>
          </p:nvPr>
        </p:nvSpPr>
        <p:spPr>
          <a:xfrm>
            <a:off x="1639200" y="1087563"/>
            <a:ext cx="1324800" cy="3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sp>
        <p:nvSpPr>
          <p:cNvPr id="3856" name="Google Shape;3856;p4"/>
          <p:cNvSpPr txBox="1"/>
          <p:nvPr>
            <p:ph idx="4" type="ctrTitle"/>
          </p:nvPr>
        </p:nvSpPr>
        <p:spPr>
          <a:xfrm>
            <a:off x="1143425" y="313936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chemeClr val="dk1"/>
                </a:solidFill>
              </a:rPr>
              <a:t>INTRO TO USABILITY TESTING</a:t>
            </a:r>
            <a:endParaRPr/>
          </a:p>
        </p:txBody>
      </p:sp>
      <p:sp>
        <p:nvSpPr>
          <p:cNvPr id="3857" name="Google Shape;3857;p4"/>
          <p:cNvSpPr txBox="1"/>
          <p:nvPr>
            <p:ph idx="6" type="title"/>
          </p:nvPr>
        </p:nvSpPr>
        <p:spPr>
          <a:xfrm>
            <a:off x="1639175" y="2790475"/>
            <a:ext cx="1324800" cy="34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04</a:t>
            </a:r>
            <a:endParaRPr/>
          </a:p>
        </p:txBody>
      </p:sp>
      <p:sp>
        <p:nvSpPr>
          <p:cNvPr id="3858" name="Google Shape;3858;p4"/>
          <p:cNvSpPr txBox="1"/>
          <p:nvPr>
            <p:ph idx="7" type="ctrTitle"/>
          </p:nvPr>
        </p:nvSpPr>
        <p:spPr>
          <a:xfrm>
            <a:off x="3600175" y="141811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UXR OFFICE HOURS</a:t>
            </a:r>
            <a:endParaRPr/>
          </a:p>
        </p:txBody>
      </p:sp>
      <p:sp>
        <p:nvSpPr>
          <p:cNvPr id="3859" name="Google Shape;3859;p4"/>
          <p:cNvSpPr txBox="1"/>
          <p:nvPr>
            <p:ph idx="9" type="title"/>
          </p:nvPr>
        </p:nvSpPr>
        <p:spPr>
          <a:xfrm>
            <a:off x="4095950" y="1087563"/>
            <a:ext cx="1324800" cy="3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
        <p:nvSpPr>
          <p:cNvPr id="3860" name="Google Shape;3860;p4"/>
          <p:cNvSpPr txBox="1"/>
          <p:nvPr>
            <p:ph idx="13" type="ctrTitle"/>
          </p:nvPr>
        </p:nvSpPr>
        <p:spPr>
          <a:xfrm>
            <a:off x="3600179" y="313936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chemeClr val="dk1"/>
                </a:solidFill>
              </a:rPr>
              <a:t>USABILITY TESTING OFFICE HOURS</a:t>
            </a:r>
            <a:endParaRPr/>
          </a:p>
        </p:txBody>
      </p:sp>
      <p:sp>
        <p:nvSpPr>
          <p:cNvPr id="3861" name="Google Shape;3861;p4"/>
          <p:cNvSpPr txBox="1"/>
          <p:nvPr>
            <p:ph idx="15" type="title"/>
          </p:nvPr>
        </p:nvSpPr>
        <p:spPr>
          <a:xfrm>
            <a:off x="4095930" y="2790462"/>
            <a:ext cx="1324800" cy="34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05</a:t>
            </a:r>
            <a:endParaRPr/>
          </a:p>
        </p:txBody>
      </p:sp>
      <p:sp>
        <p:nvSpPr>
          <p:cNvPr id="3862" name="Google Shape;3862;p4"/>
          <p:cNvSpPr txBox="1"/>
          <p:nvPr>
            <p:ph idx="16" type="ctrTitle"/>
          </p:nvPr>
        </p:nvSpPr>
        <p:spPr>
          <a:xfrm>
            <a:off x="6056925" y="141811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chemeClr val="dk1"/>
                </a:solidFill>
              </a:rPr>
              <a:t>INTRO TO USER RESEARCH 102</a:t>
            </a:r>
            <a:endParaRPr/>
          </a:p>
        </p:txBody>
      </p:sp>
      <p:sp>
        <p:nvSpPr>
          <p:cNvPr id="3863" name="Google Shape;3863;p4"/>
          <p:cNvSpPr txBox="1"/>
          <p:nvPr>
            <p:ph idx="18" type="title"/>
          </p:nvPr>
        </p:nvSpPr>
        <p:spPr>
          <a:xfrm>
            <a:off x="6552675" y="1087563"/>
            <a:ext cx="1324800" cy="3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03</a:t>
            </a:r>
            <a:endParaRPr/>
          </a:p>
        </p:txBody>
      </p:sp>
      <p:sp>
        <p:nvSpPr>
          <p:cNvPr id="3864" name="Google Shape;3864;p4"/>
          <p:cNvSpPr txBox="1"/>
          <p:nvPr>
            <p:ph idx="19" type="ctrTitle"/>
          </p:nvPr>
        </p:nvSpPr>
        <p:spPr>
          <a:xfrm>
            <a:off x="6056946" y="313936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chemeClr val="dk1"/>
                </a:solidFill>
              </a:rPr>
              <a:t>USABILITY TESTING, PT. 2</a:t>
            </a:r>
            <a:endParaRPr/>
          </a:p>
        </p:txBody>
      </p:sp>
      <p:sp>
        <p:nvSpPr>
          <p:cNvPr id="3865" name="Google Shape;3865;p4"/>
          <p:cNvSpPr txBox="1"/>
          <p:nvPr>
            <p:ph idx="21" type="title"/>
          </p:nvPr>
        </p:nvSpPr>
        <p:spPr>
          <a:xfrm>
            <a:off x="6552697" y="2790475"/>
            <a:ext cx="1324800" cy="34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06</a:t>
            </a:r>
            <a:endParaRPr/>
          </a:p>
        </p:txBody>
      </p:sp>
      <p:sp>
        <p:nvSpPr>
          <p:cNvPr id="3866" name="Google Shape;3866;p4"/>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USER EXPERIENCE RESEARCH COMPONENTS</a:t>
            </a:r>
            <a:endParaRPr b="1"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0" name="Shape 4220"/>
        <p:cNvGrpSpPr/>
        <p:nvPr/>
      </p:nvGrpSpPr>
      <p:grpSpPr>
        <a:xfrm>
          <a:off x="0" y="0"/>
          <a:ext cx="0" cy="0"/>
          <a:chOff x="0" y="0"/>
          <a:chExt cx="0" cy="0"/>
        </a:xfrm>
      </p:grpSpPr>
      <p:sp>
        <p:nvSpPr>
          <p:cNvPr id="4221" name="Google Shape;4221;p40"/>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MIRO ORIENTATION</a:t>
            </a:r>
            <a:endParaRPr b="1"/>
          </a:p>
        </p:txBody>
      </p:sp>
      <p:pic>
        <p:nvPicPr>
          <p:cNvPr id="4222" name="Google Shape;4222;p40"/>
          <p:cNvPicPr preferRelativeResize="0"/>
          <p:nvPr/>
        </p:nvPicPr>
        <p:blipFill rotWithShape="1">
          <a:blip r:embed="rId3">
            <a:alphaModFix amt="47000"/>
          </a:blip>
          <a:srcRect b="0" l="0" r="0" t="0"/>
          <a:stretch/>
        </p:blipFill>
        <p:spPr>
          <a:xfrm>
            <a:off x="1106393" y="451325"/>
            <a:ext cx="7452632" cy="4327625"/>
          </a:xfrm>
          <a:prstGeom prst="rect">
            <a:avLst/>
          </a:prstGeom>
          <a:noFill/>
          <a:ln>
            <a:noFill/>
          </a:ln>
        </p:spPr>
      </p:pic>
      <p:pic>
        <p:nvPicPr>
          <p:cNvPr id="4223" name="Google Shape;4223;p40"/>
          <p:cNvPicPr preferRelativeResize="0"/>
          <p:nvPr/>
        </p:nvPicPr>
        <p:blipFill rotWithShape="1">
          <a:blip r:embed="rId4">
            <a:alphaModFix/>
          </a:blip>
          <a:srcRect b="0" l="0" r="0" t="0"/>
          <a:stretch/>
        </p:blipFill>
        <p:spPr>
          <a:xfrm>
            <a:off x="7909858" y="451333"/>
            <a:ext cx="677990" cy="444810"/>
          </a:xfrm>
          <a:prstGeom prst="rect">
            <a:avLst/>
          </a:prstGeom>
          <a:noFill/>
          <a:ln cap="flat" cmpd="sng" w="19050">
            <a:solidFill>
              <a:srgbClr val="000000"/>
            </a:solidFill>
            <a:prstDash val="solid"/>
            <a:round/>
            <a:headEnd len="sm" w="sm" type="none"/>
            <a:tailEnd len="sm" w="sm" type="none"/>
          </a:ln>
        </p:spPr>
      </p:pic>
      <p:pic>
        <p:nvPicPr>
          <p:cNvPr id="4224" name="Google Shape;4224;p40"/>
          <p:cNvPicPr preferRelativeResize="0"/>
          <p:nvPr/>
        </p:nvPicPr>
        <p:blipFill rotWithShape="1">
          <a:blip r:embed="rId5">
            <a:alphaModFix/>
          </a:blip>
          <a:srcRect b="0" l="0" r="0" t="0"/>
          <a:stretch/>
        </p:blipFill>
        <p:spPr>
          <a:xfrm>
            <a:off x="638625" y="769825"/>
            <a:ext cx="792399" cy="3877026"/>
          </a:xfrm>
          <a:prstGeom prst="rect">
            <a:avLst/>
          </a:prstGeom>
          <a:noFill/>
          <a:ln>
            <a:noFill/>
          </a:ln>
          <a:effectLst>
            <a:outerShdw blurRad="57150" rotWithShape="0" algn="bl" dir="5400000" dist="19050">
              <a:srgbClr val="000000">
                <a:alpha val="49803"/>
              </a:srgbClr>
            </a:outerShdw>
          </a:effectLst>
        </p:spPr>
      </p:pic>
      <p:sp>
        <p:nvSpPr>
          <p:cNvPr id="4225" name="Google Shape;4225;p40"/>
          <p:cNvSpPr/>
          <p:nvPr/>
        </p:nvSpPr>
        <p:spPr>
          <a:xfrm rot="-700101">
            <a:off x="1054582" y="1543952"/>
            <a:ext cx="1297922" cy="198807"/>
          </a:xfrm>
          <a:prstGeom prst="leftArrow">
            <a:avLst>
              <a:gd fmla="val 50000" name="adj1"/>
              <a:gd fmla="val 50000" name="adj2"/>
            </a:avLst>
          </a:prstGeom>
          <a:solidFill>
            <a:srgbClr val="F05B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6" name="Google Shape;4226;p40"/>
          <p:cNvSpPr/>
          <p:nvPr/>
        </p:nvSpPr>
        <p:spPr>
          <a:xfrm rot="323105">
            <a:off x="1007276" y="2083885"/>
            <a:ext cx="1297828" cy="198872"/>
          </a:xfrm>
          <a:prstGeom prst="leftArrow">
            <a:avLst>
              <a:gd fmla="val 50000" name="adj1"/>
              <a:gd fmla="val 50000" name="adj2"/>
            </a:avLst>
          </a:prstGeom>
          <a:solidFill>
            <a:srgbClr val="F05B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7" name="Google Shape;4227;p40"/>
          <p:cNvSpPr txBox="1"/>
          <p:nvPr/>
        </p:nvSpPr>
        <p:spPr>
          <a:xfrm>
            <a:off x="2415450" y="1301400"/>
            <a:ext cx="1972200" cy="3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Add text</a:t>
            </a:r>
            <a:endParaRPr b="1" i="0" sz="1800" u="none" cap="none" strike="noStrike">
              <a:solidFill>
                <a:srgbClr val="000000"/>
              </a:solidFill>
              <a:latin typeface="Roboto"/>
              <a:ea typeface="Roboto"/>
              <a:cs typeface="Roboto"/>
              <a:sym typeface="Roboto"/>
            </a:endParaRPr>
          </a:p>
        </p:txBody>
      </p:sp>
      <p:sp>
        <p:nvSpPr>
          <p:cNvPr id="4228" name="Google Shape;4228;p40"/>
          <p:cNvSpPr txBox="1"/>
          <p:nvPr/>
        </p:nvSpPr>
        <p:spPr>
          <a:xfrm>
            <a:off x="2415450" y="2040225"/>
            <a:ext cx="1972200" cy="3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Add “Post-Its”</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2" name="Shape 4232"/>
        <p:cNvGrpSpPr/>
        <p:nvPr/>
      </p:nvGrpSpPr>
      <p:grpSpPr>
        <a:xfrm>
          <a:off x="0" y="0"/>
          <a:ext cx="0" cy="0"/>
          <a:chOff x="0" y="0"/>
          <a:chExt cx="0" cy="0"/>
        </a:xfrm>
      </p:grpSpPr>
      <p:sp>
        <p:nvSpPr>
          <p:cNvPr id="4233" name="Google Shape;4233;p41"/>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MIRO ORIENTATION</a:t>
            </a:r>
            <a:endParaRPr b="1"/>
          </a:p>
        </p:txBody>
      </p:sp>
      <p:sp>
        <p:nvSpPr>
          <p:cNvPr id="4234" name="Google Shape;4234;p41"/>
          <p:cNvSpPr/>
          <p:nvPr/>
        </p:nvSpPr>
        <p:spPr>
          <a:xfrm>
            <a:off x="879900" y="374650"/>
            <a:ext cx="7773600" cy="4404300"/>
          </a:xfrm>
          <a:prstGeom prst="rect">
            <a:avLst/>
          </a:prstGeom>
          <a:solidFill>
            <a:schemeClr val="lt2"/>
          </a:solidFill>
          <a:ln cap="flat" cmpd="sng" w="19050">
            <a:solidFill>
              <a:srgbClr val="000000"/>
            </a:solidFill>
            <a:prstDash val="solid"/>
            <a:round/>
            <a:headEnd len="sm" w="sm" type="none"/>
            <a:tailEnd len="sm" w="sm" type="none"/>
          </a:ln>
          <a:effectLst>
            <a:outerShdw blurRad="57150" rotWithShape="0" algn="bl" dir="5400000" dist="19050">
              <a:srgbClr val="000000">
                <a:alpha val="7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35" name="Google Shape;4235;p41"/>
          <p:cNvPicPr preferRelativeResize="0"/>
          <p:nvPr/>
        </p:nvPicPr>
        <p:blipFill rotWithShape="1">
          <a:blip r:embed="rId3">
            <a:alphaModFix amt="47000"/>
          </a:blip>
          <a:srcRect b="0" l="0" r="0" t="0"/>
          <a:stretch/>
        </p:blipFill>
        <p:spPr>
          <a:xfrm>
            <a:off x="1106393" y="451325"/>
            <a:ext cx="7452632" cy="4327625"/>
          </a:xfrm>
          <a:prstGeom prst="rect">
            <a:avLst/>
          </a:prstGeom>
          <a:noFill/>
          <a:ln>
            <a:noFill/>
          </a:ln>
        </p:spPr>
      </p:pic>
      <p:pic>
        <p:nvPicPr>
          <p:cNvPr id="4236" name="Google Shape;4236;p41"/>
          <p:cNvPicPr preferRelativeResize="0"/>
          <p:nvPr/>
        </p:nvPicPr>
        <p:blipFill rotWithShape="1">
          <a:blip r:embed="rId4">
            <a:alphaModFix/>
          </a:blip>
          <a:srcRect b="0" l="0" r="0" t="0"/>
          <a:stretch/>
        </p:blipFill>
        <p:spPr>
          <a:xfrm>
            <a:off x="7909858" y="451333"/>
            <a:ext cx="677990" cy="444810"/>
          </a:xfrm>
          <a:prstGeom prst="rect">
            <a:avLst/>
          </a:prstGeom>
          <a:noFill/>
          <a:ln cap="flat" cmpd="sng" w="19050">
            <a:solidFill>
              <a:srgbClr val="000000"/>
            </a:solidFill>
            <a:prstDash val="solid"/>
            <a:round/>
            <a:headEnd len="sm" w="sm" type="none"/>
            <a:tailEnd len="sm" w="sm" type="none"/>
          </a:ln>
        </p:spPr>
      </p:pic>
      <p:pic>
        <p:nvPicPr>
          <p:cNvPr id="4237" name="Google Shape;4237;p41"/>
          <p:cNvPicPr preferRelativeResize="0"/>
          <p:nvPr/>
        </p:nvPicPr>
        <p:blipFill rotWithShape="1">
          <a:blip r:embed="rId5">
            <a:alphaModFix/>
          </a:blip>
          <a:srcRect b="0" l="0" r="0" t="0"/>
          <a:stretch/>
        </p:blipFill>
        <p:spPr>
          <a:xfrm>
            <a:off x="638625" y="769825"/>
            <a:ext cx="792399" cy="3877026"/>
          </a:xfrm>
          <a:prstGeom prst="rect">
            <a:avLst/>
          </a:prstGeom>
          <a:noFill/>
          <a:ln>
            <a:noFill/>
          </a:ln>
          <a:effectLst>
            <a:outerShdw blurRad="57150" rotWithShape="0" algn="bl" dir="5400000" dist="19050">
              <a:srgbClr val="000000">
                <a:alpha val="49803"/>
              </a:srgbClr>
            </a:outerShdw>
          </a:effectLst>
        </p:spPr>
      </p:pic>
      <p:sp>
        <p:nvSpPr>
          <p:cNvPr id="4238" name="Google Shape;4238;p41"/>
          <p:cNvSpPr/>
          <p:nvPr/>
        </p:nvSpPr>
        <p:spPr>
          <a:xfrm rot="-700101">
            <a:off x="1054582" y="1543952"/>
            <a:ext cx="1297922" cy="198807"/>
          </a:xfrm>
          <a:prstGeom prst="leftArrow">
            <a:avLst>
              <a:gd fmla="val 50000" name="adj1"/>
              <a:gd fmla="val 50000" name="adj2"/>
            </a:avLst>
          </a:prstGeom>
          <a:solidFill>
            <a:srgbClr val="F05B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9" name="Google Shape;4239;p41"/>
          <p:cNvSpPr/>
          <p:nvPr/>
        </p:nvSpPr>
        <p:spPr>
          <a:xfrm rot="323105">
            <a:off x="1007276" y="2083885"/>
            <a:ext cx="1297828" cy="198872"/>
          </a:xfrm>
          <a:prstGeom prst="leftArrow">
            <a:avLst>
              <a:gd fmla="val 50000" name="adj1"/>
              <a:gd fmla="val 50000" name="adj2"/>
            </a:avLst>
          </a:prstGeom>
          <a:solidFill>
            <a:srgbClr val="F05B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0" name="Google Shape;4240;p41"/>
          <p:cNvSpPr txBox="1"/>
          <p:nvPr/>
        </p:nvSpPr>
        <p:spPr>
          <a:xfrm>
            <a:off x="2415450" y="1301400"/>
            <a:ext cx="1972200" cy="3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Add text</a:t>
            </a:r>
            <a:endParaRPr b="1" i="0" sz="1800" u="none" cap="none" strike="noStrike">
              <a:solidFill>
                <a:srgbClr val="000000"/>
              </a:solidFill>
              <a:latin typeface="Roboto"/>
              <a:ea typeface="Roboto"/>
              <a:cs typeface="Roboto"/>
              <a:sym typeface="Roboto"/>
            </a:endParaRPr>
          </a:p>
        </p:txBody>
      </p:sp>
      <p:sp>
        <p:nvSpPr>
          <p:cNvPr id="4241" name="Google Shape;4241;p41"/>
          <p:cNvSpPr txBox="1"/>
          <p:nvPr/>
        </p:nvSpPr>
        <p:spPr>
          <a:xfrm>
            <a:off x="2415450" y="2040225"/>
            <a:ext cx="1972200" cy="3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Add “Post-Its”</a:t>
            </a:r>
            <a:endParaRPr b="1" i="0" sz="1800" u="none" cap="none" strike="noStrike">
              <a:solidFill>
                <a:srgbClr val="000000"/>
              </a:solidFill>
              <a:latin typeface="Roboto"/>
              <a:ea typeface="Roboto"/>
              <a:cs typeface="Roboto"/>
              <a:sym typeface="Roboto"/>
            </a:endParaRPr>
          </a:p>
        </p:txBody>
      </p:sp>
      <p:pic>
        <p:nvPicPr>
          <p:cNvPr id="4242" name="Google Shape;4242;p41"/>
          <p:cNvPicPr preferRelativeResize="0"/>
          <p:nvPr/>
        </p:nvPicPr>
        <p:blipFill rotWithShape="1">
          <a:blip r:embed="rId6">
            <a:alphaModFix/>
          </a:blip>
          <a:srcRect b="0" l="0" r="0" t="0"/>
          <a:stretch/>
        </p:blipFill>
        <p:spPr>
          <a:xfrm>
            <a:off x="6135769" y="2465550"/>
            <a:ext cx="2735481" cy="2276775"/>
          </a:xfrm>
          <a:prstGeom prst="rect">
            <a:avLst/>
          </a:prstGeom>
          <a:noFill/>
          <a:ln cap="flat" cmpd="sng" w="19050">
            <a:solidFill>
              <a:srgbClr val="000000"/>
            </a:solidFill>
            <a:prstDash val="solid"/>
            <a:round/>
            <a:headEnd len="sm" w="sm" type="none"/>
            <a:tailEnd len="sm" w="sm" type="none"/>
          </a:ln>
          <a:effectLst>
            <a:outerShdw blurRad="57150" rotWithShape="0" algn="bl" dir="5400000" dist="19050">
              <a:srgbClr val="000000">
                <a:alpha val="49803"/>
              </a:srgbClr>
            </a:outerShdw>
          </a:effectLst>
        </p:spPr>
      </p:pic>
      <p:sp>
        <p:nvSpPr>
          <p:cNvPr id="4243" name="Google Shape;4243;p41"/>
          <p:cNvSpPr txBox="1"/>
          <p:nvPr/>
        </p:nvSpPr>
        <p:spPr>
          <a:xfrm>
            <a:off x="3993625" y="3815650"/>
            <a:ext cx="1972200" cy="5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Zoom in (+) and out (-) on board</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7" name="Shape 4247"/>
        <p:cNvGrpSpPr/>
        <p:nvPr/>
      </p:nvGrpSpPr>
      <p:grpSpPr>
        <a:xfrm>
          <a:off x="0" y="0"/>
          <a:ext cx="0" cy="0"/>
          <a:chOff x="0" y="0"/>
          <a:chExt cx="0" cy="0"/>
        </a:xfrm>
      </p:grpSpPr>
      <p:sp>
        <p:nvSpPr>
          <p:cNvPr id="4248" name="Google Shape;4248;p42"/>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Questions to consider:</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patterns emerge?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themes emerge?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insights did you learn?</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How does this answer the research question/goal?</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249" name="Google Shape;4249;p42"/>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SYNTHESIZE &amp; ANALYZE YOUR FINDINGS</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3" name="Shape 4253"/>
        <p:cNvGrpSpPr/>
        <p:nvPr/>
      </p:nvGrpSpPr>
      <p:grpSpPr>
        <a:xfrm>
          <a:off x="0" y="0"/>
          <a:ext cx="0" cy="0"/>
          <a:chOff x="0" y="0"/>
          <a:chExt cx="0" cy="0"/>
        </a:xfrm>
      </p:grpSpPr>
      <p:sp>
        <p:nvSpPr>
          <p:cNvPr id="4254" name="Google Shape;4254;p43"/>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Based on the emerging themes, you should be able to:</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Redefine the problem statement based on the insights you discovered</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Articulate the direction of your design:</a:t>
            </a:r>
            <a:endParaRPr sz="1800">
              <a:solidFill>
                <a:schemeClr val="dk1"/>
              </a:solidFill>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What problem am I trying to solve?</a:t>
            </a:r>
            <a:endParaRPr sz="1800">
              <a:solidFill>
                <a:schemeClr val="dk1"/>
              </a:solidFill>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What do customers say they want and/or need?</a:t>
            </a:r>
            <a:endParaRPr sz="1800">
              <a:solidFill>
                <a:schemeClr val="dk1"/>
              </a:solidFill>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What is the customer’s main need?</a:t>
            </a:r>
            <a:endParaRPr sz="1800">
              <a:solidFill>
                <a:schemeClr val="dk1"/>
              </a:solidFill>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How does this fit into or address their current behavior? </a:t>
            </a:r>
            <a:endParaRPr sz="1800">
              <a:solidFill>
                <a:schemeClr val="dk1"/>
              </a:solidFill>
              <a:latin typeface="Arial"/>
              <a:ea typeface="Arial"/>
              <a:cs typeface="Arial"/>
              <a:sym typeface="Arial"/>
            </a:endParaRPr>
          </a:p>
          <a:p>
            <a:pPr indent="0" lvl="0" marL="0" rtl="0" algn="l">
              <a:lnSpc>
                <a:spcPct val="115000"/>
              </a:lnSpc>
              <a:spcBef>
                <a:spcPts val="1600"/>
              </a:spcBef>
              <a:spcAft>
                <a:spcPts val="0"/>
              </a:spcAft>
              <a:buSzPts val="12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
        <p:nvSpPr>
          <p:cNvPr id="4255" name="Google Shape;4255;p43"/>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SYNTHESIZE &amp; ANALYZE YOUR FINDINGS</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59" name="Shape 4259"/>
        <p:cNvGrpSpPr/>
        <p:nvPr/>
      </p:nvGrpSpPr>
      <p:grpSpPr>
        <a:xfrm>
          <a:off x="0" y="0"/>
          <a:ext cx="0" cy="0"/>
          <a:chOff x="0" y="0"/>
          <a:chExt cx="0" cy="0"/>
        </a:xfrm>
      </p:grpSpPr>
      <p:sp>
        <p:nvSpPr>
          <p:cNvPr id="4260" name="Google Shape;4260;p44"/>
          <p:cNvSpPr txBox="1"/>
          <p:nvPr>
            <p:ph idx="2" type="title"/>
          </p:nvPr>
        </p:nvSpPr>
        <p:spPr>
          <a:xfrm>
            <a:off x="3392547" y="1502100"/>
            <a:ext cx="2512500" cy="73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04</a:t>
            </a:r>
            <a:endParaRPr/>
          </a:p>
        </p:txBody>
      </p:sp>
      <p:sp>
        <p:nvSpPr>
          <p:cNvPr id="4261" name="Google Shape;4261;p44"/>
          <p:cNvSpPr txBox="1"/>
          <p:nvPr>
            <p:ph type="ctrTitle"/>
          </p:nvPr>
        </p:nvSpPr>
        <p:spPr>
          <a:xfrm>
            <a:off x="3392547" y="2232300"/>
            <a:ext cx="2512500" cy="67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Persona Development</a:t>
            </a:r>
            <a:endParaRPr sz="2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5" name="Shape 4265"/>
        <p:cNvGrpSpPr/>
        <p:nvPr/>
      </p:nvGrpSpPr>
      <p:grpSpPr>
        <a:xfrm>
          <a:off x="0" y="0"/>
          <a:ext cx="0" cy="0"/>
          <a:chOff x="0" y="0"/>
          <a:chExt cx="0" cy="0"/>
        </a:xfrm>
      </p:grpSpPr>
      <p:sp>
        <p:nvSpPr>
          <p:cNvPr id="4266" name="Google Shape;4266;p45"/>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USER PERSONAS</a:t>
            </a:r>
            <a:endParaRPr b="1"/>
          </a:p>
        </p:txBody>
      </p:sp>
      <p:sp>
        <p:nvSpPr>
          <p:cNvPr id="4267" name="Google Shape;4267;p45"/>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800">
                <a:solidFill>
                  <a:schemeClr val="dk1"/>
                </a:solidFill>
                <a:latin typeface="Arial"/>
                <a:ea typeface="Arial"/>
                <a:cs typeface="Arial"/>
                <a:sym typeface="Arial"/>
              </a:rPr>
              <a:t>User Personas:</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Are a representation of your ideal customer/user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Arial"/>
                <a:ea typeface="Arial"/>
                <a:cs typeface="Arial"/>
                <a:sym typeface="Arial"/>
              </a:rPr>
              <a:t>Built upon the aggregated data to provide a realistic representation of the user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Are commonly used to represent real people in order to build empathy with stakeholders (they’re not just looking at data points but real people)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Incorporate the personality traits, behaviors, goals and/or needs, and pain points of the people you spoke to during the research phase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b="1" sz="24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1" name="Shape 4271"/>
        <p:cNvGrpSpPr/>
        <p:nvPr/>
      </p:nvGrpSpPr>
      <p:grpSpPr>
        <a:xfrm>
          <a:off x="0" y="0"/>
          <a:ext cx="0" cy="0"/>
          <a:chOff x="0" y="0"/>
          <a:chExt cx="0" cy="0"/>
        </a:xfrm>
      </p:grpSpPr>
      <p:sp>
        <p:nvSpPr>
          <p:cNvPr id="4272" name="Google Shape;4272;p46"/>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latin typeface="Arial"/>
                <a:ea typeface="Arial"/>
                <a:cs typeface="Arial"/>
                <a:sym typeface="Arial"/>
              </a:rPr>
              <a:t>USER PERSONA</a:t>
            </a:r>
            <a:endParaRPr b="1" sz="1600">
              <a:latin typeface="Arial"/>
              <a:ea typeface="Arial"/>
              <a:cs typeface="Arial"/>
              <a:sym typeface="Arial"/>
            </a:endParaRPr>
          </a:p>
        </p:txBody>
      </p:sp>
      <p:sp>
        <p:nvSpPr>
          <p:cNvPr id="4273" name="Google Shape;4273;p46"/>
          <p:cNvSpPr/>
          <p:nvPr/>
        </p:nvSpPr>
        <p:spPr>
          <a:xfrm>
            <a:off x="503675" y="-3625"/>
            <a:ext cx="265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4" name="Google Shape;4274;p46"/>
          <p:cNvSpPr/>
          <p:nvPr/>
        </p:nvSpPr>
        <p:spPr>
          <a:xfrm>
            <a:off x="1088825" y="283125"/>
            <a:ext cx="1481700" cy="1481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5" name="Google Shape;4275;p46"/>
          <p:cNvSpPr/>
          <p:nvPr/>
        </p:nvSpPr>
        <p:spPr>
          <a:xfrm>
            <a:off x="953200" y="2010200"/>
            <a:ext cx="1764900" cy="396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6" name="Google Shape;4276;p46"/>
          <p:cNvSpPr/>
          <p:nvPr/>
        </p:nvSpPr>
        <p:spPr>
          <a:xfrm>
            <a:off x="953200" y="2568125"/>
            <a:ext cx="1764900" cy="232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7" name="Google Shape;4277;p46"/>
          <p:cNvSpPr/>
          <p:nvPr/>
        </p:nvSpPr>
        <p:spPr>
          <a:xfrm>
            <a:off x="3614600" y="244325"/>
            <a:ext cx="5181300" cy="1369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8" name="Google Shape;4278;p46"/>
          <p:cNvSpPr/>
          <p:nvPr/>
        </p:nvSpPr>
        <p:spPr>
          <a:xfrm>
            <a:off x="3614600" y="1810975"/>
            <a:ext cx="5181300" cy="1369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9" name="Google Shape;4279;p46"/>
          <p:cNvSpPr/>
          <p:nvPr/>
        </p:nvSpPr>
        <p:spPr>
          <a:xfrm>
            <a:off x="3614600" y="3377625"/>
            <a:ext cx="5181300" cy="1369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0" name="Google Shape;4280;p46"/>
          <p:cNvSpPr txBox="1"/>
          <p:nvPr/>
        </p:nvSpPr>
        <p:spPr>
          <a:xfrm>
            <a:off x="1377900" y="773875"/>
            <a:ext cx="943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IMAGE</a:t>
            </a:r>
            <a:endParaRPr b="0" i="0" sz="1400" u="none" cap="none" strike="noStrike">
              <a:solidFill>
                <a:srgbClr val="000000"/>
              </a:solidFill>
              <a:latin typeface="Roboto"/>
              <a:ea typeface="Roboto"/>
              <a:cs typeface="Roboto"/>
              <a:sym typeface="Roboto"/>
            </a:endParaRPr>
          </a:p>
        </p:txBody>
      </p:sp>
      <p:sp>
        <p:nvSpPr>
          <p:cNvPr id="4281" name="Google Shape;4281;p46"/>
          <p:cNvSpPr txBox="1"/>
          <p:nvPr/>
        </p:nvSpPr>
        <p:spPr>
          <a:xfrm>
            <a:off x="1179750" y="2010200"/>
            <a:ext cx="1340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Name &amp; Age</a:t>
            </a:r>
            <a:endParaRPr b="0" i="0" sz="1400" u="none" cap="none" strike="noStrike">
              <a:solidFill>
                <a:srgbClr val="000000"/>
              </a:solidFill>
              <a:latin typeface="Roboto"/>
              <a:ea typeface="Roboto"/>
              <a:cs typeface="Roboto"/>
              <a:sym typeface="Roboto"/>
            </a:endParaRPr>
          </a:p>
        </p:txBody>
      </p:sp>
      <p:sp>
        <p:nvSpPr>
          <p:cNvPr id="4282" name="Google Shape;4282;p46"/>
          <p:cNvSpPr txBox="1"/>
          <p:nvPr/>
        </p:nvSpPr>
        <p:spPr>
          <a:xfrm>
            <a:off x="1179750" y="2655775"/>
            <a:ext cx="13401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Traits that might be relevant to answering your research question.</a:t>
            </a:r>
            <a:endParaRPr b="0" i="0" sz="1400" u="none" cap="none" strike="noStrike">
              <a:solidFill>
                <a:srgbClr val="000000"/>
              </a:solidFill>
              <a:latin typeface="Roboto"/>
              <a:ea typeface="Roboto"/>
              <a:cs typeface="Roboto"/>
              <a:sym typeface="Roboto"/>
            </a:endParaRPr>
          </a:p>
        </p:txBody>
      </p:sp>
      <p:sp>
        <p:nvSpPr>
          <p:cNvPr id="4283" name="Google Shape;4283;p46"/>
          <p:cNvSpPr txBox="1"/>
          <p:nvPr/>
        </p:nvSpPr>
        <p:spPr>
          <a:xfrm>
            <a:off x="3671275" y="360725"/>
            <a:ext cx="4901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A biography of the person you spoke to: what do they do. What is their relationship to the stakeholder, if any?</a:t>
            </a:r>
            <a:endParaRPr b="0" i="0" sz="1400" u="none" cap="none" strike="noStrike">
              <a:solidFill>
                <a:srgbClr val="000000"/>
              </a:solidFill>
              <a:latin typeface="Roboto"/>
              <a:ea typeface="Roboto"/>
              <a:cs typeface="Roboto"/>
              <a:sym typeface="Roboto"/>
            </a:endParaRPr>
          </a:p>
        </p:txBody>
      </p:sp>
      <p:sp>
        <p:nvSpPr>
          <p:cNvPr id="4284" name="Google Shape;4284;p46"/>
          <p:cNvSpPr txBox="1"/>
          <p:nvPr/>
        </p:nvSpPr>
        <p:spPr>
          <a:xfrm>
            <a:off x="3671275" y="1902500"/>
            <a:ext cx="4901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What are their goals as they relate to the research goal?</a:t>
            </a:r>
            <a:endParaRPr b="0" i="0" sz="1400" u="none" cap="none" strike="noStrike">
              <a:solidFill>
                <a:srgbClr val="000000"/>
              </a:solidFill>
              <a:latin typeface="Roboto"/>
              <a:ea typeface="Roboto"/>
              <a:cs typeface="Roboto"/>
              <a:sym typeface="Roboto"/>
            </a:endParaRPr>
          </a:p>
        </p:txBody>
      </p:sp>
      <p:sp>
        <p:nvSpPr>
          <p:cNvPr id="4285" name="Google Shape;4285;p46"/>
          <p:cNvSpPr txBox="1"/>
          <p:nvPr/>
        </p:nvSpPr>
        <p:spPr>
          <a:xfrm>
            <a:off x="3671275" y="3422225"/>
            <a:ext cx="4901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What are some pain points they experience as the try to meet their goals?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9" name="Shape 4289"/>
        <p:cNvGrpSpPr/>
        <p:nvPr/>
      </p:nvGrpSpPr>
      <p:grpSpPr>
        <a:xfrm>
          <a:off x="0" y="0"/>
          <a:ext cx="0" cy="0"/>
          <a:chOff x="0" y="0"/>
          <a:chExt cx="0" cy="0"/>
        </a:xfrm>
      </p:grpSpPr>
      <p:sp>
        <p:nvSpPr>
          <p:cNvPr id="4290" name="Google Shape;4290;p47"/>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latin typeface="Arial"/>
                <a:ea typeface="Arial"/>
                <a:cs typeface="Arial"/>
                <a:sym typeface="Arial"/>
              </a:rPr>
              <a:t>USER PERSONA</a:t>
            </a:r>
            <a:endParaRPr b="1" sz="1600">
              <a:latin typeface="Arial"/>
              <a:ea typeface="Arial"/>
              <a:cs typeface="Arial"/>
              <a:sym typeface="Arial"/>
            </a:endParaRPr>
          </a:p>
        </p:txBody>
      </p:sp>
      <p:sp>
        <p:nvSpPr>
          <p:cNvPr id="4291" name="Google Shape;4291;p47"/>
          <p:cNvSpPr/>
          <p:nvPr/>
        </p:nvSpPr>
        <p:spPr>
          <a:xfrm>
            <a:off x="503675" y="-3625"/>
            <a:ext cx="265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2" name="Google Shape;4292;p47"/>
          <p:cNvSpPr/>
          <p:nvPr/>
        </p:nvSpPr>
        <p:spPr>
          <a:xfrm>
            <a:off x="953200" y="2615313"/>
            <a:ext cx="1764900" cy="2323800"/>
          </a:xfrm>
          <a:prstGeom prst="rect">
            <a:avLst/>
          </a:prstGeom>
          <a:solidFill>
            <a:srgbClr val="F95A6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Personality Traits</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Impatient</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Gets along well with strangers</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Loves to travel</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Always desires to stay active</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Enjoys eating out when traveling</a:t>
            </a:r>
            <a:endParaRPr b="0" i="0" sz="11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293" name="Google Shape;4293;p47"/>
          <p:cNvSpPr/>
          <p:nvPr/>
        </p:nvSpPr>
        <p:spPr>
          <a:xfrm>
            <a:off x="3391200" y="169875"/>
            <a:ext cx="5181300" cy="1584300"/>
          </a:xfrm>
          <a:prstGeom prst="rect">
            <a:avLst/>
          </a:prstGeom>
          <a:noFill/>
          <a:ln cap="flat" cmpd="sng" w="9525">
            <a:solidFill>
              <a:srgbClr val="F95A6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Bio</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Shannon Johnson is a 38 year old employee of well known international non-profit organization. In her role, she enjoys traveling, getting to know the people she works with in other locations, and helping people. She has been taking courses off and on at The Language Center for 2 years, starting off as a beginner in the Spanish language cohort and now working her way up to being an intermediate learner.</a:t>
            </a:r>
            <a:endParaRPr b="0" i="0" sz="1100" u="none" cap="none" strike="noStrike">
              <a:solidFill>
                <a:srgbClr val="000000"/>
              </a:solidFill>
              <a:latin typeface="Arial"/>
              <a:ea typeface="Arial"/>
              <a:cs typeface="Arial"/>
              <a:sym typeface="Arial"/>
            </a:endParaRPr>
          </a:p>
        </p:txBody>
      </p:sp>
      <p:sp>
        <p:nvSpPr>
          <p:cNvPr id="4294" name="Google Shape;4294;p47"/>
          <p:cNvSpPr/>
          <p:nvPr/>
        </p:nvSpPr>
        <p:spPr>
          <a:xfrm>
            <a:off x="3391200" y="1904803"/>
            <a:ext cx="5181300" cy="1463700"/>
          </a:xfrm>
          <a:prstGeom prst="rect">
            <a:avLst/>
          </a:prstGeom>
          <a:noFill/>
          <a:ln cap="flat" cmpd="sng" w="9525">
            <a:solidFill>
              <a:srgbClr val="F95A6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Goals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Using her language skills on work and leisure trips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Bonding with new people where she lives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Growing professionally in her career</a:t>
            </a:r>
            <a:endParaRPr b="0" i="0" sz="1100" u="none" cap="none" strike="noStrike">
              <a:solidFill>
                <a:srgbClr val="000000"/>
              </a:solidFill>
              <a:latin typeface="Arial"/>
              <a:ea typeface="Arial"/>
              <a:cs typeface="Arial"/>
              <a:sym typeface="Arial"/>
            </a:endParaRPr>
          </a:p>
        </p:txBody>
      </p:sp>
      <p:sp>
        <p:nvSpPr>
          <p:cNvPr id="4295" name="Google Shape;4295;p47"/>
          <p:cNvSpPr/>
          <p:nvPr/>
        </p:nvSpPr>
        <p:spPr>
          <a:xfrm>
            <a:off x="3391200" y="3519156"/>
            <a:ext cx="5181300" cy="1463700"/>
          </a:xfrm>
          <a:prstGeom prst="rect">
            <a:avLst/>
          </a:prstGeom>
          <a:noFill/>
          <a:ln cap="flat" cmpd="sng" w="9525">
            <a:solidFill>
              <a:srgbClr val="F95A6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Pain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Finding a course that’s available at the last minute</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Long-term courses that don’t feel like they have an end</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Feeling stagnant in her professional development</a:t>
            </a:r>
            <a:endParaRPr b="0" i="0" sz="1100" u="none" cap="none" strike="noStrike">
              <a:solidFill>
                <a:srgbClr val="000000"/>
              </a:solidFill>
              <a:latin typeface="Arial"/>
              <a:ea typeface="Arial"/>
              <a:cs typeface="Arial"/>
              <a:sym typeface="Arial"/>
            </a:endParaRPr>
          </a:p>
        </p:txBody>
      </p:sp>
      <p:pic>
        <p:nvPicPr>
          <p:cNvPr id="4296" name="Google Shape;4296;p47"/>
          <p:cNvPicPr preferRelativeResize="0"/>
          <p:nvPr/>
        </p:nvPicPr>
        <p:blipFill rotWithShape="1">
          <a:blip r:embed="rId3">
            <a:alphaModFix/>
          </a:blip>
          <a:srcRect b="0" l="0" r="0" t="0"/>
          <a:stretch/>
        </p:blipFill>
        <p:spPr>
          <a:xfrm>
            <a:off x="1122450" y="339750"/>
            <a:ext cx="1414450" cy="1414450"/>
          </a:xfrm>
          <a:prstGeom prst="rect">
            <a:avLst/>
          </a:prstGeom>
          <a:noFill/>
          <a:ln>
            <a:noFill/>
          </a:ln>
        </p:spPr>
      </p:pic>
      <p:sp>
        <p:nvSpPr>
          <p:cNvPr id="4297" name="Google Shape;4297;p47"/>
          <p:cNvSpPr txBox="1"/>
          <p:nvPr/>
        </p:nvSpPr>
        <p:spPr>
          <a:xfrm>
            <a:off x="1057025" y="1849750"/>
            <a:ext cx="1764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Roboto"/>
                <a:ea typeface="Roboto"/>
                <a:cs typeface="Roboto"/>
                <a:sym typeface="Roboto"/>
              </a:rPr>
              <a:t>Shannon Johnson | 38</a:t>
            </a:r>
            <a:endParaRPr b="1" i="0" sz="1200" u="none" cap="none" strike="noStrike">
              <a:solidFill>
                <a:srgbClr val="000000"/>
              </a:solidFill>
              <a:latin typeface="Roboto"/>
              <a:ea typeface="Roboto"/>
              <a:cs typeface="Roboto"/>
              <a:sym typeface="Roboto"/>
            </a:endParaRPr>
          </a:p>
        </p:txBody>
      </p:sp>
      <p:sp>
        <p:nvSpPr>
          <p:cNvPr id="4298" name="Google Shape;4298;p47"/>
          <p:cNvSpPr txBox="1"/>
          <p:nvPr/>
        </p:nvSpPr>
        <p:spPr>
          <a:xfrm>
            <a:off x="1057025" y="2124675"/>
            <a:ext cx="1661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Roboto"/>
                <a:ea typeface="Roboto"/>
                <a:cs typeface="Roboto"/>
                <a:sym typeface="Roboto"/>
              </a:rPr>
              <a:t>SPANISH COHORT LANGUAGE LEARNER</a:t>
            </a:r>
            <a:endParaRPr b="1" i="0" sz="1000" u="none" cap="none" strike="noStrike">
              <a:solidFill>
                <a:srgbClr val="000000"/>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2" name="Shape 4302"/>
        <p:cNvGrpSpPr/>
        <p:nvPr/>
      </p:nvGrpSpPr>
      <p:grpSpPr>
        <a:xfrm>
          <a:off x="0" y="0"/>
          <a:ext cx="0" cy="0"/>
          <a:chOff x="0" y="0"/>
          <a:chExt cx="0" cy="0"/>
        </a:xfrm>
      </p:grpSpPr>
      <p:sp>
        <p:nvSpPr>
          <p:cNvPr id="4303" name="Google Shape;4303;p48"/>
          <p:cNvSpPr txBox="1"/>
          <p:nvPr>
            <p:ph type="title"/>
          </p:nvPr>
        </p:nvSpPr>
        <p:spPr>
          <a:xfrm>
            <a:off x="2293000" y="1615950"/>
            <a:ext cx="4889700" cy="191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Pacifico"/>
                <a:ea typeface="Pacifico"/>
                <a:cs typeface="Pacifico"/>
                <a:sym typeface="Pacifico"/>
              </a:rPr>
              <a:t>Questions?</a:t>
            </a:r>
            <a:endParaRPr>
              <a:latin typeface="Pacifico"/>
              <a:ea typeface="Pacifico"/>
              <a:cs typeface="Pacifico"/>
              <a:sym typeface="Pacific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7" name="Shape 4307"/>
        <p:cNvGrpSpPr/>
        <p:nvPr/>
      </p:nvGrpSpPr>
      <p:grpSpPr>
        <a:xfrm>
          <a:off x="0" y="0"/>
          <a:ext cx="0" cy="0"/>
          <a:chOff x="0" y="0"/>
          <a:chExt cx="0" cy="0"/>
        </a:xfrm>
      </p:grpSpPr>
      <p:sp>
        <p:nvSpPr>
          <p:cNvPr id="4308" name="Google Shape;4308;p49"/>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How to Create an Affinity Diagram for UX Research | Zach Naylow</a:t>
            </a:r>
            <a:endParaRPr sz="1400">
              <a:solidFill>
                <a:srgbClr val="000000"/>
              </a:solidFill>
              <a:latin typeface="Arial"/>
              <a:ea typeface="Arial"/>
              <a:cs typeface="Arial"/>
              <a:sym typeface="Arial"/>
            </a:endParaRPr>
          </a:p>
          <a:p>
            <a:pPr indent="0" lvl="0" marL="457200" rtl="0" algn="l">
              <a:lnSpc>
                <a:spcPct val="100000"/>
              </a:lnSpc>
              <a:spcBef>
                <a:spcPts val="0"/>
              </a:spcBef>
              <a:spcAft>
                <a:spcPts val="0"/>
              </a:spcAft>
              <a:buSzPts val="1200"/>
              <a:buNone/>
            </a:pPr>
            <a:r>
              <a:rPr lang="en" sz="1400" u="sng">
                <a:solidFill>
                  <a:schemeClr val="hlink"/>
                </a:solidFill>
                <a:latin typeface="Arial"/>
                <a:ea typeface="Arial"/>
                <a:cs typeface="Arial"/>
                <a:sym typeface="Arial"/>
                <a:hlinkClick r:id="rId3"/>
              </a:rPr>
              <a:t>https://zacknaylor.medium.com/how-to-create-an-affinity-diagram-for-ux-research-cdc08489952d</a:t>
            </a:r>
            <a:endParaRPr sz="1400">
              <a:solidFill>
                <a:srgbClr val="000000"/>
              </a:solidFill>
              <a:latin typeface="Arial"/>
              <a:ea typeface="Arial"/>
              <a:cs typeface="Arial"/>
              <a:sym typeface="Arial"/>
            </a:endParaRPr>
          </a:p>
          <a:p>
            <a:pPr indent="0" lvl="0" marL="457200" rtl="0" algn="l">
              <a:lnSpc>
                <a:spcPct val="100000"/>
              </a:lnSpc>
              <a:spcBef>
                <a:spcPts val="0"/>
              </a:spcBef>
              <a:spcAft>
                <a:spcPts val="0"/>
              </a:spcAft>
              <a:buSzPts val="1200"/>
              <a:buNone/>
            </a:pPr>
            <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Why Personas Fail | Nielsen Norman Group</a:t>
            </a:r>
            <a:endParaRPr sz="1400">
              <a:solidFill>
                <a:srgbClr val="000000"/>
              </a:solidFill>
              <a:latin typeface="Arial"/>
              <a:ea typeface="Arial"/>
              <a:cs typeface="Arial"/>
              <a:sym typeface="Arial"/>
            </a:endParaRPr>
          </a:p>
          <a:p>
            <a:pPr indent="457200" lvl="0" marL="0" rtl="0" algn="l">
              <a:lnSpc>
                <a:spcPct val="100000"/>
              </a:lnSpc>
              <a:spcBef>
                <a:spcPts val="0"/>
              </a:spcBef>
              <a:spcAft>
                <a:spcPts val="0"/>
              </a:spcAft>
              <a:buSzPts val="1200"/>
              <a:buNone/>
            </a:pPr>
            <a:r>
              <a:rPr lang="en" sz="1400" u="sng">
                <a:solidFill>
                  <a:schemeClr val="hlink"/>
                </a:solidFill>
                <a:latin typeface="Arial"/>
                <a:ea typeface="Arial"/>
                <a:cs typeface="Arial"/>
                <a:sym typeface="Arial"/>
                <a:hlinkClick r:id="rId4"/>
              </a:rPr>
              <a:t>https://www.youtube.com/watch?v=fal4Wylyt3M</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sz="1400">
              <a:solidFill>
                <a:schemeClr val="dk1"/>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Complete Beginner’s Guide to UX Research | UX Booth</a:t>
            </a:r>
            <a:endParaRPr sz="1400">
              <a:solidFill>
                <a:srgbClr val="000000"/>
              </a:solidFill>
              <a:latin typeface="Arial"/>
              <a:ea typeface="Arial"/>
              <a:cs typeface="Arial"/>
              <a:sym typeface="Arial"/>
            </a:endParaRPr>
          </a:p>
          <a:p>
            <a:pPr indent="0" lvl="0" marL="457200" rtl="0" algn="l">
              <a:lnSpc>
                <a:spcPct val="100000"/>
              </a:lnSpc>
              <a:spcBef>
                <a:spcPts val="0"/>
              </a:spcBef>
              <a:spcAft>
                <a:spcPts val="0"/>
              </a:spcAft>
              <a:buSzPts val="1200"/>
              <a:buNone/>
            </a:pPr>
            <a:r>
              <a:rPr lang="en" sz="1400" u="sng">
                <a:solidFill>
                  <a:schemeClr val="hlink"/>
                </a:solidFill>
                <a:latin typeface="Arial"/>
                <a:ea typeface="Arial"/>
                <a:cs typeface="Arial"/>
                <a:sym typeface="Arial"/>
                <a:hlinkClick r:id="rId5"/>
              </a:rPr>
              <a:t>https://www.uxbooth.com/articles/complete-beginners-guide-to-design-research/#methodologies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User Defenders (Podcast) | Jason Ogle</a:t>
            </a:r>
            <a:endParaRPr sz="1400">
              <a:solidFill>
                <a:srgbClr val="000000"/>
              </a:solidFill>
              <a:latin typeface="Arial"/>
              <a:ea typeface="Arial"/>
              <a:cs typeface="Arial"/>
              <a:sym typeface="Arial"/>
            </a:endParaRPr>
          </a:p>
          <a:p>
            <a:pPr indent="457200" lvl="0" marL="0" rtl="0" algn="l">
              <a:lnSpc>
                <a:spcPct val="100000"/>
              </a:lnSpc>
              <a:spcBef>
                <a:spcPts val="0"/>
              </a:spcBef>
              <a:spcAft>
                <a:spcPts val="0"/>
              </a:spcAft>
              <a:buSzPts val="1200"/>
              <a:buNone/>
            </a:pPr>
            <a:r>
              <a:rPr lang="en" sz="1400" u="sng">
                <a:solidFill>
                  <a:schemeClr val="hlink"/>
                </a:solidFill>
                <a:latin typeface="Arial"/>
                <a:ea typeface="Arial"/>
                <a:cs typeface="Arial"/>
                <a:sym typeface="Arial"/>
                <a:hlinkClick r:id="rId6"/>
              </a:rPr>
              <a:t>https://userdefenders.com/</a:t>
            </a:r>
            <a:endParaRPr sz="1400">
              <a:solidFill>
                <a:srgbClr val="000000"/>
              </a:solidFill>
              <a:latin typeface="Arial"/>
              <a:ea typeface="Arial"/>
              <a:cs typeface="Arial"/>
              <a:sym typeface="Arial"/>
            </a:endParaRPr>
          </a:p>
          <a:p>
            <a:pPr indent="457200" lvl="0" marL="0" rtl="0" algn="l">
              <a:lnSpc>
                <a:spcPct val="100000"/>
              </a:lnSpc>
              <a:spcBef>
                <a:spcPts val="0"/>
              </a:spcBef>
              <a:spcAft>
                <a:spcPts val="0"/>
              </a:spcAft>
              <a:buSzPts val="1200"/>
              <a:buNone/>
            </a:pPr>
            <a:r>
              <a:t/>
            </a:r>
            <a:endParaRPr sz="1400">
              <a:solidFill>
                <a:srgbClr val="000000"/>
              </a:solidFill>
              <a:latin typeface="Arial"/>
              <a:ea typeface="Arial"/>
              <a:cs typeface="Arial"/>
              <a:sym typeface="Arial"/>
            </a:endParaRPr>
          </a:p>
        </p:txBody>
      </p:sp>
      <p:sp>
        <p:nvSpPr>
          <p:cNvPr id="4309" name="Google Shape;4309;p49"/>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RESOURCES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0" name="Shape 3870"/>
        <p:cNvGrpSpPr/>
        <p:nvPr/>
      </p:nvGrpSpPr>
      <p:grpSpPr>
        <a:xfrm>
          <a:off x="0" y="0"/>
          <a:ext cx="0" cy="0"/>
          <a:chOff x="0" y="0"/>
          <a:chExt cx="0" cy="0"/>
        </a:xfrm>
      </p:grpSpPr>
      <p:sp>
        <p:nvSpPr>
          <p:cNvPr id="3871" name="Google Shape;3871;p5"/>
          <p:cNvSpPr txBox="1"/>
          <p:nvPr>
            <p:ph idx="2" type="ctrTitle"/>
          </p:nvPr>
        </p:nvSpPr>
        <p:spPr>
          <a:xfrm>
            <a:off x="1143475" y="141811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INTRO TO USER RESEARCH</a:t>
            </a:r>
            <a:endParaRPr/>
          </a:p>
        </p:txBody>
      </p:sp>
      <p:sp>
        <p:nvSpPr>
          <p:cNvPr id="3872" name="Google Shape;3872;p5"/>
          <p:cNvSpPr txBox="1"/>
          <p:nvPr>
            <p:ph idx="3" type="title"/>
          </p:nvPr>
        </p:nvSpPr>
        <p:spPr>
          <a:xfrm>
            <a:off x="1639200" y="1087563"/>
            <a:ext cx="1324800" cy="3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sp>
        <p:nvSpPr>
          <p:cNvPr id="3873" name="Google Shape;3873;p5"/>
          <p:cNvSpPr txBox="1"/>
          <p:nvPr>
            <p:ph idx="4" type="ctrTitle"/>
          </p:nvPr>
        </p:nvSpPr>
        <p:spPr>
          <a:xfrm>
            <a:off x="1143425" y="313936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chemeClr val="dk1"/>
                </a:solidFill>
              </a:rPr>
              <a:t>INTRO TO USABILITY TESTING</a:t>
            </a:r>
            <a:endParaRPr/>
          </a:p>
        </p:txBody>
      </p:sp>
      <p:sp>
        <p:nvSpPr>
          <p:cNvPr id="3874" name="Google Shape;3874;p5"/>
          <p:cNvSpPr txBox="1"/>
          <p:nvPr>
            <p:ph idx="6" type="title"/>
          </p:nvPr>
        </p:nvSpPr>
        <p:spPr>
          <a:xfrm>
            <a:off x="1639175" y="2790475"/>
            <a:ext cx="1324800" cy="34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04</a:t>
            </a:r>
            <a:endParaRPr/>
          </a:p>
        </p:txBody>
      </p:sp>
      <p:sp>
        <p:nvSpPr>
          <p:cNvPr id="3875" name="Google Shape;3875;p5"/>
          <p:cNvSpPr txBox="1"/>
          <p:nvPr>
            <p:ph idx="7" type="ctrTitle"/>
          </p:nvPr>
        </p:nvSpPr>
        <p:spPr>
          <a:xfrm>
            <a:off x="3600175" y="141811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UXR OFFICE HOURS</a:t>
            </a:r>
            <a:endParaRPr/>
          </a:p>
        </p:txBody>
      </p:sp>
      <p:sp>
        <p:nvSpPr>
          <p:cNvPr id="3876" name="Google Shape;3876;p5"/>
          <p:cNvSpPr txBox="1"/>
          <p:nvPr>
            <p:ph idx="9" type="title"/>
          </p:nvPr>
        </p:nvSpPr>
        <p:spPr>
          <a:xfrm>
            <a:off x="4095950" y="1087563"/>
            <a:ext cx="1324800" cy="3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
        <p:nvSpPr>
          <p:cNvPr id="3877" name="Google Shape;3877;p5"/>
          <p:cNvSpPr txBox="1"/>
          <p:nvPr>
            <p:ph idx="13" type="ctrTitle"/>
          </p:nvPr>
        </p:nvSpPr>
        <p:spPr>
          <a:xfrm>
            <a:off x="3600179" y="313936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chemeClr val="dk1"/>
                </a:solidFill>
              </a:rPr>
              <a:t>USABILITY TESTING OFFICE HOURS</a:t>
            </a:r>
            <a:endParaRPr/>
          </a:p>
        </p:txBody>
      </p:sp>
      <p:sp>
        <p:nvSpPr>
          <p:cNvPr id="3878" name="Google Shape;3878;p5"/>
          <p:cNvSpPr txBox="1"/>
          <p:nvPr>
            <p:ph idx="15" type="title"/>
          </p:nvPr>
        </p:nvSpPr>
        <p:spPr>
          <a:xfrm>
            <a:off x="4095930" y="2790462"/>
            <a:ext cx="1324800" cy="34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05</a:t>
            </a:r>
            <a:endParaRPr/>
          </a:p>
        </p:txBody>
      </p:sp>
      <p:sp>
        <p:nvSpPr>
          <p:cNvPr id="3879" name="Google Shape;3879;p5"/>
          <p:cNvSpPr txBox="1"/>
          <p:nvPr>
            <p:ph idx="16" type="ctrTitle"/>
          </p:nvPr>
        </p:nvSpPr>
        <p:spPr>
          <a:xfrm>
            <a:off x="6056925" y="141811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chemeClr val="dk1"/>
                </a:solidFill>
              </a:rPr>
              <a:t>INTRO TO USER RESEARCH 102</a:t>
            </a:r>
            <a:endParaRPr/>
          </a:p>
        </p:txBody>
      </p:sp>
      <p:sp>
        <p:nvSpPr>
          <p:cNvPr id="3880" name="Google Shape;3880;p5"/>
          <p:cNvSpPr txBox="1"/>
          <p:nvPr>
            <p:ph idx="18" type="title"/>
          </p:nvPr>
        </p:nvSpPr>
        <p:spPr>
          <a:xfrm>
            <a:off x="6552675" y="1087563"/>
            <a:ext cx="1324800" cy="3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03</a:t>
            </a:r>
            <a:endParaRPr/>
          </a:p>
        </p:txBody>
      </p:sp>
      <p:sp>
        <p:nvSpPr>
          <p:cNvPr id="3881" name="Google Shape;3881;p5"/>
          <p:cNvSpPr txBox="1"/>
          <p:nvPr>
            <p:ph idx="19" type="ctrTitle"/>
          </p:nvPr>
        </p:nvSpPr>
        <p:spPr>
          <a:xfrm>
            <a:off x="6056946" y="3139363"/>
            <a:ext cx="2316300" cy="34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chemeClr val="dk1"/>
                </a:solidFill>
              </a:rPr>
              <a:t>USABILITY TESTING, PT. 2</a:t>
            </a:r>
            <a:endParaRPr/>
          </a:p>
        </p:txBody>
      </p:sp>
      <p:sp>
        <p:nvSpPr>
          <p:cNvPr id="3882" name="Google Shape;3882;p5"/>
          <p:cNvSpPr txBox="1"/>
          <p:nvPr>
            <p:ph idx="21" type="title"/>
          </p:nvPr>
        </p:nvSpPr>
        <p:spPr>
          <a:xfrm>
            <a:off x="6552697" y="2790475"/>
            <a:ext cx="1324800" cy="34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06</a:t>
            </a:r>
            <a:endParaRPr/>
          </a:p>
        </p:txBody>
      </p:sp>
      <p:sp>
        <p:nvSpPr>
          <p:cNvPr id="3883" name="Google Shape;3883;p5"/>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USER EXPERIENCE RESEARCH COMPONENTS</a:t>
            </a:r>
            <a:endParaRPr b="1" sz="1600"/>
          </a:p>
        </p:txBody>
      </p:sp>
      <p:sp>
        <p:nvSpPr>
          <p:cNvPr id="3884" name="Google Shape;3884;p5"/>
          <p:cNvSpPr/>
          <p:nvPr/>
        </p:nvSpPr>
        <p:spPr>
          <a:xfrm>
            <a:off x="6180225" y="848125"/>
            <a:ext cx="2193000" cy="1488900"/>
          </a:xfrm>
          <a:prstGeom prst="rect">
            <a:avLst/>
          </a:prstGeom>
          <a:noFill/>
          <a:ln cap="flat" cmpd="sng" w="28575">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3" name="Shape 4313"/>
        <p:cNvGrpSpPr/>
        <p:nvPr/>
      </p:nvGrpSpPr>
      <p:grpSpPr>
        <a:xfrm>
          <a:off x="0" y="0"/>
          <a:ext cx="0" cy="0"/>
          <a:chOff x="0" y="0"/>
          <a:chExt cx="0" cy="0"/>
        </a:xfrm>
      </p:grpSpPr>
      <p:sp>
        <p:nvSpPr>
          <p:cNvPr id="4314" name="Google Shape;4314;p50"/>
          <p:cNvSpPr txBox="1"/>
          <p:nvPr>
            <p:ph type="title"/>
          </p:nvPr>
        </p:nvSpPr>
        <p:spPr>
          <a:xfrm>
            <a:off x="2758975" y="1504700"/>
            <a:ext cx="3532500" cy="75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THANK YOU!</a:t>
            </a:r>
            <a:endParaRPr/>
          </a:p>
        </p:txBody>
      </p:sp>
      <p:sp>
        <p:nvSpPr>
          <p:cNvPr id="4315" name="Google Shape;4315;p50"/>
          <p:cNvSpPr txBox="1"/>
          <p:nvPr>
            <p:ph idx="1" type="subTitle"/>
          </p:nvPr>
        </p:nvSpPr>
        <p:spPr>
          <a:xfrm>
            <a:off x="2758975" y="2729150"/>
            <a:ext cx="3532500" cy="139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600"/>
              <a:buNone/>
            </a:pPr>
            <a:r>
              <a:rPr lang="en"/>
              <a:t>Feel free to contact me at:</a:t>
            </a:r>
            <a:endParaRPr/>
          </a:p>
          <a:p>
            <a:pPr indent="0" lvl="0" marL="0" rtl="0" algn="ctr">
              <a:lnSpc>
                <a:spcPct val="115000"/>
              </a:lnSpc>
              <a:spcBef>
                <a:spcPts val="0"/>
              </a:spcBef>
              <a:spcAft>
                <a:spcPts val="0"/>
              </a:spcAft>
              <a:buSzPts val="1600"/>
              <a:buNone/>
            </a:pPr>
            <a:r>
              <a:t/>
            </a:r>
            <a:endParaRPr/>
          </a:p>
          <a:p>
            <a:pPr indent="0" lvl="0" marL="0" rtl="0" algn="ctr">
              <a:lnSpc>
                <a:spcPct val="115000"/>
              </a:lnSpc>
              <a:spcBef>
                <a:spcPts val="0"/>
              </a:spcBef>
              <a:spcAft>
                <a:spcPts val="0"/>
              </a:spcAft>
              <a:buSzPts val="1600"/>
              <a:buNone/>
            </a:pPr>
            <a:r>
              <a:rPr lang="en"/>
              <a:t>nechari.riley@gmail.com</a:t>
            </a:r>
            <a:endParaRPr/>
          </a:p>
          <a:p>
            <a:pPr indent="0" lvl="0" marL="0" rtl="0" algn="ctr">
              <a:lnSpc>
                <a:spcPct val="115000"/>
              </a:lnSpc>
              <a:spcBef>
                <a:spcPts val="0"/>
              </a:spcBef>
              <a:spcAft>
                <a:spcPts val="0"/>
              </a:spcAft>
              <a:buSzPts val="1600"/>
              <a:buNone/>
            </a:pPr>
            <a:r>
              <a:rPr lang="en"/>
              <a:t>Twitter @necharism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8" name="Shape 3888"/>
        <p:cNvGrpSpPr/>
        <p:nvPr/>
      </p:nvGrpSpPr>
      <p:grpSpPr>
        <a:xfrm>
          <a:off x="0" y="0"/>
          <a:ext cx="0" cy="0"/>
          <a:chOff x="0" y="0"/>
          <a:chExt cx="0" cy="0"/>
        </a:xfrm>
      </p:grpSpPr>
      <p:sp>
        <p:nvSpPr>
          <p:cNvPr id="3889" name="Google Shape;3889;p6"/>
          <p:cNvSpPr txBox="1"/>
          <p:nvPr>
            <p:ph idx="1" type="subTitle"/>
          </p:nvPr>
        </p:nvSpPr>
        <p:spPr>
          <a:xfrm>
            <a:off x="1140600" y="613350"/>
            <a:ext cx="7276800" cy="391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sz="2400">
                <a:solidFill>
                  <a:srgbClr val="000000"/>
                </a:solidFill>
              </a:rPr>
              <a:t>Learning Objectives</a:t>
            </a:r>
            <a:endParaRPr b="1" sz="2400">
              <a:solidFill>
                <a:srgbClr val="000000"/>
              </a:solidFill>
            </a:endParaRPr>
          </a:p>
          <a:p>
            <a:pPr indent="0" lvl="0" marL="0" rtl="0" algn="l">
              <a:lnSpc>
                <a:spcPct val="100000"/>
              </a:lnSpc>
              <a:spcBef>
                <a:spcPts val="0"/>
              </a:spcBef>
              <a:spcAft>
                <a:spcPts val="0"/>
              </a:spcAft>
              <a:buSzPts val="1200"/>
              <a:buNone/>
            </a:pPr>
            <a:r>
              <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Define our users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Interpret and frame a design challenge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Develop UX research deliverables</a:t>
            </a:r>
            <a:endParaRPr sz="1800">
              <a:solidFill>
                <a:srgbClr val="000000"/>
              </a:solidFill>
            </a:endParaRPr>
          </a:p>
          <a:p>
            <a:pPr indent="0" lvl="0" marL="0" rtl="0" algn="l">
              <a:lnSpc>
                <a:spcPct val="115000"/>
              </a:lnSpc>
              <a:spcBef>
                <a:spcPts val="0"/>
              </a:spcBef>
              <a:spcAft>
                <a:spcPts val="0"/>
              </a:spcAft>
              <a:buSzPts val="12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b="1" sz="1800">
              <a:solidFill>
                <a:schemeClr val="dk1"/>
              </a:solidFill>
            </a:endParaRPr>
          </a:p>
          <a:p>
            <a:pPr indent="0" lvl="0" marL="0" rtl="0" algn="l">
              <a:lnSpc>
                <a:spcPct val="100000"/>
              </a:lnSpc>
              <a:spcBef>
                <a:spcPts val="0"/>
              </a:spcBef>
              <a:spcAft>
                <a:spcPts val="0"/>
              </a:spcAft>
              <a:buSzPts val="1200"/>
              <a:buNone/>
            </a:pPr>
            <a:r>
              <a:t/>
            </a:r>
            <a:endParaRPr sz="1800">
              <a:solidFill>
                <a:srgbClr val="000000"/>
              </a:solidFill>
            </a:endParaRPr>
          </a:p>
        </p:txBody>
      </p:sp>
      <p:sp>
        <p:nvSpPr>
          <p:cNvPr id="3890" name="Google Shape;3890;p6"/>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t>LEARNING OBJECTIVES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94" name="Shape 3894"/>
        <p:cNvGrpSpPr/>
        <p:nvPr/>
      </p:nvGrpSpPr>
      <p:grpSpPr>
        <a:xfrm>
          <a:off x="0" y="0"/>
          <a:ext cx="0" cy="0"/>
          <a:chOff x="0" y="0"/>
          <a:chExt cx="0" cy="0"/>
        </a:xfrm>
      </p:grpSpPr>
      <p:sp>
        <p:nvSpPr>
          <p:cNvPr id="3895" name="Google Shape;3895;p7"/>
          <p:cNvSpPr txBox="1"/>
          <p:nvPr>
            <p:ph idx="2" type="title"/>
          </p:nvPr>
        </p:nvSpPr>
        <p:spPr>
          <a:xfrm>
            <a:off x="3392547" y="1502100"/>
            <a:ext cx="2512500" cy="73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sp>
        <p:nvSpPr>
          <p:cNvPr id="3896" name="Google Shape;3896;p7"/>
          <p:cNvSpPr txBox="1"/>
          <p:nvPr>
            <p:ph type="ctrTitle"/>
          </p:nvPr>
        </p:nvSpPr>
        <p:spPr>
          <a:xfrm>
            <a:off x="3392547" y="2232300"/>
            <a:ext cx="2512500" cy="67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Research Process Recap &amp; Walkthrough</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0" name="Shape 3900"/>
        <p:cNvGrpSpPr/>
        <p:nvPr/>
      </p:nvGrpSpPr>
      <p:grpSpPr>
        <a:xfrm>
          <a:off x="0" y="0"/>
          <a:ext cx="0" cy="0"/>
          <a:chOff x="0" y="0"/>
          <a:chExt cx="0" cy="0"/>
        </a:xfrm>
      </p:grpSpPr>
      <p:sp>
        <p:nvSpPr>
          <p:cNvPr id="3901" name="Google Shape;3901;p8"/>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latin typeface="Arial"/>
                <a:ea typeface="Arial"/>
                <a:cs typeface="Arial"/>
                <a:sym typeface="Arial"/>
              </a:rPr>
              <a:t>DOUBLE DIAMOND PROCESS</a:t>
            </a:r>
            <a:endParaRPr b="1" sz="1600">
              <a:latin typeface="Arial"/>
              <a:ea typeface="Arial"/>
              <a:cs typeface="Arial"/>
              <a:sym typeface="Arial"/>
            </a:endParaRPr>
          </a:p>
        </p:txBody>
      </p:sp>
      <p:sp>
        <p:nvSpPr>
          <p:cNvPr id="3902" name="Google Shape;3902;p8"/>
          <p:cNvSpPr/>
          <p:nvPr/>
        </p:nvSpPr>
        <p:spPr>
          <a:xfrm>
            <a:off x="1271075" y="1123900"/>
            <a:ext cx="3231950" cy="3081025"/>
          </a:xfrm>
          <a:prstGeom prst="flowChartDecision">
            <a:avLst/>
          </a:prstGeom>
          <a:no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3" name="Google Shape;3903;p8"/>
          <p:cNvSpPr/>
          <p:nvPr/>
        </p:nvSpPr>
        <p:spPr>
          <a:xfrm>
            <a:off x="4503025" y="1123900"/>
            <a:ext cx="3411250" cy="3081025"/>
          </a:xfrm>
          <a:prstGeom prst="flowChartDecision">
            <a:avLst/>
          </a:prstGeom>
          <a:no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04" name="Google Shape;3904;p8"/>
          <p:cNvCxnSpPr/>
          <p:nvPr/>
        </p:nvCxnSpPr>
        <p:spPr>
          <a:xfrm>
            <a:off x="837600" y="2671875"/>
            <a:ext cx="7419600" cy="0"/>
          </a:xfrm>
          <a:prstGeom prst="straightConnector1">
            <a:avLst/>
          </a:prstGeom>
          <a:noFill/>
          <a:ln cap="flat" cmpd="sng" w="28575">
            <a:solidFill>
              <a:srgbClr val="595959"/>
            </a:solidFill>
            <a:prstDash val="solid"/>
            <a:round/>
            <a:headEnd len="sm" w="sm" type="none"/>
            <a:tailEnd len="sm" w="sm" type="none"/>
          </a:ln>
        </p:spPr>
      </p:cxnSp>
      <p:cxnSp>
        <p:nvCxnSpPr>
          <p:cNvPr id="3905" name="Google Shape;3905;p8"/>
          <p:cNvCxnSpPr/>
          <p:nvPr/>
        </p:nvCxnSpPr>
        <p:spPr>
          <a:xfrm>
            <a:off x="2884250" y="929200"/>
            <a:ext cx="0" cy="3507300"/>
          </a:xfrm>
          <a:prstGeom prst="straightConnector1">
            <a:avLst/>
          </a:prstGeom>
          <a:noFill/>
          <a:ln cap="flat" cmpd="sng" w="9525">
            <a:solidFill>
              <a:srgbClr val="999999"/>
            </a:solidFill>
            <a:prstDash val="dash"/>
            <a:round/>
            <a:headEnd len="sm" w="sm" type="none"/>
            <a:tailEnd len="sm" w="sm" type="none"/>
          </a:ln>
        </p:spPr>
      </p:cxnSp>
      <p:cxnSp>
        <p:nvCxnSpPr>
          <p:cNvPr id="3906" name="Google Shape;3906;p8"/>
          <p:cNvCxnSpPr/>
          <p:nvPr/>
        </p:nvCxnSpPr>
        <p:spPr>
          <a:xfrm>
            <a:off x="6208650" y="929200"/>
            <a:ext cx="0" cy="3507300"/>
          </a:xfrm>
          <a:prstGeom prst="straightConnector1">
            <a:avLst/>
          </a:prstGeom>
          <a:noFill/>
          <a:ln cap="flat" cmpd="sng" w="9525">
            <a:solidFill>
              <a:srgbClr val="999999"/>
            </a:solidFill>
            <a:prstDash val="dash"/>
            <a:round/>
            <a:headEnd len="sm" w="sm" type="none"/>
            <a:tailEnd len="sm" w="sm" type="none"/>
          </a:ln>
        </p:spPr>
      </p:cxnSp>
      <p:sp>
        <p:nvSpPr>
          <p:cNvPr id="3907" name="Google Shape;3907;p8"/>
          <p:cNvSpPr txBox="1"/>
          <p:nvPr/>
        </p:nvSpPr>
        <p:spPr>
          <a:xfrm>
            <a:off x="1836350" y="2130472"/>
            <a:ext cx="1047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Discover</a:t>
            </a:r>
            <a:endParaRPr b="0" i="0" sz="1200" u="none" cap="none" strike="noStrike">
              <a:solidFill>
                <a:srgbClr val="000000"/>
              </a:solidFill>
              <a:latin typeface="Arial"/>
              <a:ea typeface="Arial"/>
              <a:cs typeface="Arial"/>
              <a:sym typeface="Arial"/>
            </a:endParaRPr>
          </a:p>
        </p:txBody>
      </p:sp>
      <p:sp>
        <p:nvSpPr>
          <p:cNvPr id="3908" name="Google Shape;3908;p8"/>
          <p:cNvSpPr txBox="1"/>
          <p:nvPr/>
        </p:nvSpPr>
        <p:spPr>
          <a:xfrm>
            <a:off x="2938200" y="2038072"/>
            <a:ext cx="1047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Explore/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Define</a:t>
            </a:r>
            <a:endParaRPr b="0" i="0" sz="1200" u="none" cap="none" strike="noStrike">
              <a:solidFill>
                <a:srgbClr val="000000"/>
              </a:solidFill>
              <a:latin typeface="Arial"/>
              <a:ea typeface="Arial"/>
              <a:cs typeface="Arial"/>
              <a:sym typeface="Arial"/>
            </a:endParaRPr>
          </a:p>
        </p:txBody>
      </p:sp>
      <p:sp>
        <p:nvSpPr>
          <p:cNvPr id="3909" name="Google Shape;3909;p8"/>
          <p:cNvSpPr txBox="1"/>
          <p:nvPr/>
        </p:nvSpPr>
        <p:spPr>
          <a:xfrm>
            <a:off x="5114638" y="2130472"/>
            <a:ext cx="1047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Design</a:t>
            </a:r>
            <a:endParaRPr b="0" i="0" sz="1200" u="none" cap="none" strike="noStrike">
              <a:solidFill>
                <a:srgbClr val="000000"/>
              </a:solidFill>
              <a:latin typeface="Arial"/>
              <a:ea typeface="Arial"/>
              <a:cs typeface="Arial"/>
              <a:sym typeface="Arial"/>
            </a:endParaRPr>
          </a:p>
        </p:txBody>
      </p:sp>
      <p:sp>
        <p:nvSpPr>
          <p:cNvPr id="3910" name="Google Shape;3910;p8"/>
          <p:cNvSpPr txBox="1"/>
          <p:nvPr/>
        </p:nvSpPr>
        <p:spPr>
          <a:xfrm>
            <a:off x="6301663" y="2130472"/>
            <a:ext cx="1047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Implement</a:t>
            </a:r>
            <a:endParaRPr b="0" i="0" sz="1200" u="none" cap="none" strike="noStrike">
              <a:solidFill>
                <a:srgbClr val="000000"/>
              </a:solidFill>
              <a:latin typeface="Arial"/>
              <a:ea typeface="Arial"/>
              <a:cs typeface="Arial"/>
              <a:sym typeface="Arial"/>
            </a:endParaRPr>
          </a:p>
        </p:txBody>
      </p:sp>
      <p:sp>
        <p:nvSpPr>
          <p:cNvPr id="3911" name="Google Shape;3911;p8"/>
          <p:cNvSpPr txBox="1"/>
          <p:nvPr/>
        </p:nvSpPr>
        <p:spPr>
          <a:xfrm>
            <a:off x="1148125" y="3885850"/>
            <a:ext cx="11334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Insight into the problem (Initial project and research planning, and alignment)</a:t>
            </a:r>
            <a:endParaRPr b="0" i="0" sz="900" u="none" cap="none" strike="noStrike">
              <a:solidFill>
                <a:srgbClr val="000000"/>
              </a:solidFill>
              <a:latin typeface="Arial"/>
              <a:ea typeface="Arial"/>
              <a:cs typeface="Arial"/>
              <a:sym typeface="Arial"/>
            </a:endParaRPr>
          </a:p>
        </p:txBody>
      </p:sp>
      <p:sp>
        <p:nvSpPr>
          <p:cNvPr id="3912" name="Google Shape;3912;p8"/>
          <p:cNvSpPr txBox="1"/>
          <p:nvPr/>
        </p:nvSpPr>
        <p:spPr>
          <a:xfrm>
            <a:off x="3318725" y="3885850"/>
            <a:ext cx="10479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Primary establishment of user needs and interpretation of findings</a:t>
            </a:r>
            <a:endParaRPr b="0" i="0" sz="900" u="none" cap="none" strike="noStrike">
              <a:solidFill>
                <a:srgbClr val="000000"/>
              </a:solidFill>
              <a:latin typeface="Arial"/>
              <a:ea typeface="Arial"/>
              <a:cs typeface="Arial"/>
              <a:sym typeface="Arial"/>
            </a:endParaRPr>
          </a:p>
        </p:txBody>
      </p:sp>
      <p:sp>
        <p:nvSpPr>
          <p:cNvPr id="3913" name="Google Shape;3913;p8"/>
          <p:cNvSpPr txBox="1"/>
          <p:nvPr/>
        </p:nvSpPr>
        <p:spPr>
          <a:xfrm>
            <a:off x="4720938" y="3885850"/>
            <a:ext cx="1133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Research-backed assets used to inform project strategy</a:t>
            </a:r>
            <a:endParaRPr b="0" i="0" sz="900" u="none" cap="none" strike="noStrike">
              <a:solidFill>
                <a:srgbClr val="000000"/>
              </a:solidFill>
              <a:latin typeface="Arial"/>
              <a:ea typeface="Arial"/>
              <a:cs typeface="Arial"/>
              <a:sym typeface="Arial"/>
            </a:endParaRPr>
          </a:p>
        </p:txBody>
      </p:sp>
      <p:sp>
        <p:nvSpPr>
          <p:cNvPr id="3914" name="Google Shape;3914;p8"/>
          <p:cNvSpPr txBox="1"/>
          <p:nvPr/>
        </p:nvSpPr>
        <p:spPr>
          <a:xfrm>
            <a:off x="6728975" y="3885850"/>
            <a:ext cx="1185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Finalized outcome of strategy, evaluation, and feedback</a:t>
            </a:r>
            <a:endParaRPr b="0" i="0" sz="900" u="none" cap="none" strike="noStrike">
              <a:solidFill>
                <a:srgbClr val="000000"/>
              </a:solidFill>
              <a:latin typeface="Arial"/>
              <a:ea typeface="Arial"/>
              <a:cs typeface="Arial"/>
              <a:sym typeface="Arial"/>
            </a:endParaRPr>
          </a:p>
        </p:txBody>
      </p:sp>
      <p:cxnSp>
        <p:nvCxnSpPr>
          <p:cNvPr id="3915" name="Google Shape;3915;p8"/>
          <p:cNvCxnSpPr/>
          <p:nvPr/>
        </p:nvCxnSpPr>
        <p:spPr>
          <a:xfrm>
            <a:off x="4505250" y="929200"/>
            <a:ext cx="0" cy="3507300"/>
          </a:xfrm>
          <a:prstGeom prst="straightConnector1">
            <a:avLst/>
          </a:prstGeom>
          <a:noFill/>
          <a:ln cap="flat" cmpd="sng" w="9525">
            <a:solidFill>
              <a:srgbClr val="999999"/>
            </a:solidFill>
            <a:prstDash val="dash"/>
            <a:round/>
            <a:headEnd len="sm" w="sm" type="none"/>
            <a:tailEnd len="sm" w="sm" type="none"/>
          </a:ln>
        </p:spPr>
      </p:cxnSp>
      <p:sp>
        <p:nvSpPr>
          <p:cNvPr id="3916" name="Google Shape;3916;p8"/>
          <p:cNvSpPr txBox="1"/>
          <p:nvPr/>
        </p:nvSpPr>
        <p:spPr>
          <a:xfrm>
            <a:off x="741725" y="162700"/>
            <a:ext cx="75396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en" sz="1200" u="none" cap="none" strike="noStrike">
                <a:solidFill>
                  <a:srgbClr val="F95A61"/>
                </a:solidFill>
                <a:latin typeface="Roboto"/>
                <a:ea typeface="Roboto"/>
                <a:cs typeface="Roboto"/>
                <a:sym typeface="Roboto"/>
              </a:rPr>
              <a:t>The double diamond process illustrates the four phases of exploring a problem widely and deeply (divergence) and then taking focused action (convergence).</a:t>
            </a:r>
            <a:endParaRPr b="0" i="0" sz="1200" u="none" cap="none" strike="noStrike">
              <a:solidFill>
                <a:srgbClr val="F95A61"/>
              </a:solidFill>
              <a:latin typeface="Roboto"/>
              <a:ea typeface="Roboto"/>
              <a:cs typeface="Roboto"/>
              <a:sym typeface="Roboto"/>
            </a:endParaRPr>
          </a:p>
        </p:txBody>
      </p:sp>
      <p:sp>
        <p:nvSpPr>
          <p:cNvPr id="3917" name="Google Shape;3917;p8"/>
          <p:cNvSpPr txBox="1"/>
          <p:nvPr/>
        </p:nvSpPr>
        <p:spPr>
          <a:xfrm>
            <a:off x="569700" y="1214550"/>
            <a:ext cx="1047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200" u="none" cap="none" strike="noStrike">
                <a:solidFill>
                  <a:srgbClr val="000000"/>
                </a:solidFill>
                <a:latin typeface="Poppins"/>
                <a:ea typeface="Poppins"/>
                <a:cs typeface="Poppins"/>
                <a:sym typeface="Poppins"/>
              </a:rPr>
              <a:t>Problem</a:t>
            </a:r>
            <a:endParaRPr b="0" i="0" sz="1200" u="none" cap="none" strike="noStrike">
              <a:solidFill>
                <a:srgbClr val="000000"/>
              </a:solidFill>
              <a:latin typeface="Poppins"/>
              <a:ea typeface="Poppins"/>
              <a:cs typeface="Poppins"/>
              <a:sym typeface="Poppins"/>
            </a:endParaRPr>
          </a:p>
        </p:txBody>
      </p:sp>
      <p:sp>
        <p:nvSpPr>
          <p:cNvPr id="3918" name="Google Shape;3918;p8"/>
          <p:cNvSpPr txBox="1"/>
          <p:nvPr/>
        </p:nvSpPr>
        <p:spPr>
          <a:xfrm>
            <a:off x="3719675" y="1214550"/>
            <a:ext cx="1726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200" u="none" cap="none" strike="noStrike">
                <a:solidFill>
                  <a:srgbClr val="000000"/>
                </a:solidFill>
                <a:latin typeface="Poppins"/>
                <a:ea typeface="Poppins"/>
                <a:cs typeface="Poppins"/>
                <a:sym typeface="Poppins"/>
              </a:rPr>
              <a:t>Problem/Definition</a:t>
            </a:r>
            <a:endParaRPr b="0" i="0" sz="1200" u="none" cap="none" strike="noStrike">
              <a:solidFill>
                <a:srgbClr val="000000"/>
              </a:solidFill>
              <a:latin typeface="Poppins"/>
              <a:ea typeface="Poppins"/>
              <a:cs typeface="Poppins"/>
              <a:sym typeface="Poppins"/>
            </a:endParaRPr>
          </a:p>
        </p:txBody>
      </p:sp>
      <p:sp>
        <p:nvSpPr>
          <p:cNvPr id="3919" name="Google Shape;3919;p8"/>
          <p:cNvSpPr txBox="1"/>
          <p:nvPr/>
        </p:nvSpPr>
        <p:spPr>
          <a:xfrm>
            <a:off x="7784725" y="1214550"/>
            <a:ext cx="1185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200" u="none" cap="none" strike="noStrike">
                <a:solidFill>
                  <a:srgbClr val="000000"/>
                </a:solidFill>
                <a:latin typeface="Poppins"/>
                <a:ea typeface="Poppins"/>
                <a:cs typeface="Poppins"/>
                <a:sym typeface="Poppins"/>
              </a:rPr>
              <a:t>Solution</a:t>
            </a:r>
            <a:endParaRPr b="0" i="0" sz="1200" u="none" cap="none" strike="noStrike">
              <a:solidFill>
                <a:srgbClr val="000000"/>
              </a:solidFill>
              <a:latin typeface="Poppins"/>
              <a:ea typeface="Poppins"/>
              <a:cs typeface="Poppins"/>
              <a:sym typeface="Poppins"/>
            </a:endParaRPr>
          </a:p>
        </p:txBody>
      </p:sp>
      <p:cxnSp>
        <p:nvCxnSpPr>
          <p:cNvPr id="3920" name="Google Shape;3920;p8"/>
          <p:cNvCxnSpPr/>
          <p:nvPr/>
        </p:nvCxnSpPr>
        <p:spPr>
          <a:xfrm rot="10800000">
            <a:off x="4505250" y="1583850"/>
            <a:ext cx="0" cy="927600"/>
          </a:xfrm>
          <a:prstGeom prst="straightConnector1">
            <a:avLst/>
          </a:prstGeom>
          <a:noFill/>
          <a:ln cap="flat" cmpd="sng" w="9525">
            <a:solidFill>
              <a:srgbClr val="595959"/>
            </a:solidFill>
            <a:prstDash val="solid"/>
            <a:round/>
            <a:headEnd len="sm" w="sm" type="none"/>
            <a:tailEnd len="sm" w="sm" type="none"/>
          </a:ln>
        </p:spPr>
      </p:cxnSp>
      <p:sp>
        <p:nvSpPr>
          <p:cNvPr id="3921" name="Google Shape;3921;p8"/>
          <p:cNvSpPr/>
          <p:nvPr/>
        </p:nvSpPr>
        <p:spPr>
          <a:xfrm>
            <a:off x="4382850" y="2511450"/>
            <a:ext cx="244800" cy="244800"/>
          </a:xfrm>
          <a:prstGeom prst="ellipse">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5A61"/>
              </a:solidFill>
              <a:latin typeface="Arial"/>
              <a:ea typeface="Arial"/>
              <a:cs typeface="Arial"/>
              <a:sym typeface="Arial"/>
            </a:endParaRPr>
          </a:p>
        </p:txBody>
      </p:sp>
      <p:sp>
        <p:nvSpPr>
          <p:cNvPr id="3922" name="Google Shape;3922;p8"/>
          <p:cNvSpPr/>
          <p:nvPr/>
        </p:nvSpPr>
        <p:spPr>
          <a:xfrm>
            <a:off x="729100" y="2511450"/>
            <a:ext cx="244800" cy="244800"/>
          </a:xfrm>
          <a:prstGeom prst="ellipse">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5A61"/>
              </a:solidFill>
              <a:latin typeface="Arial"/>
              <a:ea typeface="Arial"/>
              <a:cs typeface="Arial"/>
              <a:sym typeface="Arial"/>
            </a:endParaRPr>
          </a:p>
        </p:txBody>
      </p:sp>
      <p:cxnSp>
        <p:nvCxnSpPr>
          <p:cNvPr id="3923" name="Google Shape;3923;p8"/>
          <p:cNvCxnSpPr>
            <a:stCxn id="3922" idx="0"/>
          </p:cNvCxnSpPr>
          <p:nvPr/>
        </p:nvCxnSpPr>
        <p:spPr>
          <a:xfrm rot="10800000">
            <a:off x="851500" y="1583850"/>
            <a:ext cx="0" cy="927600"/>
          </a:xfrm>
          <a:prstGeom prst="straightConnector1">
            <a:avLst/>
          </a:prstGeom>
          <a:noFill/>
          <a:ln cap="flat" cmpd="sng" w="9525">
            <a:solidFill>
              <a:srgbClr val="595959"/>
            </a:solidFill>
            <a:prstDash val="solid"/>
            <a:round/>
            <a:headEnd len="sm" w="sm" type="none"/>
            <a:tailEnd len="sm" w="sm" type="none"/>
          </a:ln>
        </p:spPr>
      </p:cxnSp>
      <p:cxnSp>
        <p:nvCxnSpPr>
          <p:cNvPr id="3924" name="Google Shape;3924;p8"/>
          <p:cNvCxnSpPr/>
          <p:nvPr/>
        </p:nvCxnSpPr>
        <p:spPr>
          <a:xfrm rot="10800000">
            <a:off x="8159000" y="1576300"/>
            <a:ext cx="0" cy="927600"/>
          </a:xfrm>
          <a:prstGeom prst="straightConnector1">
            <a:avLst/>
          </a:prstGeom>
          <a:noFill/>
          <a:ln cap="flat" cmpd="sng" w="9525">
            <a:solidFill>
              <a:srgbClr val="595959"/>
            </a:solidFill>
            <a:prstDash val="solid"/>
            <a:round/>
            <a:headEnd len="sm" w="sm" type="none"/>
            <a:tailEnd len="sm" w="sm" type="none"/>
          </a:ln>
        </p:spPr>
      </p:cxnSp>
      <p:sp>
        <p:nvSpPr>
          <p:cNvPr id="3925" name="Google Shape;3925;p8"/>
          <p:cNvSpPr/>
          <p:nvPr/>
        </p:nvSpPr>
        <p:spPr>
          <a:xfrm>
            <a:off x="8036600" y="2511450"/>
            <a:ext cx="244800" cy="244800"/>
          </a:xfrm>
          <a:prstGeom prst="ellipse">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5A61"/>
              </a:solidFill>
              <a:latin typeface="Arial"/>
              <a:ea typeface="Arial"/>
              <a:cs typeface="Arial"/>
              <a:sym typeface="Arial"/>
            </a:endParaRPr>
          </a:p>
        </p:txBody>
      </p:sp>
      <p:sp>
        <p:nvSpPr>
          <p:cNvPr id="3926" name="Google Shape;3926;p8"/>
          <p:cNvSpPr/>
          <p:nvPr/>
        </p:nvSpPr>
        <p:spPr>
          <a:xfrm>
            <a:off x="1477625" y="781050"/>
            <a:ext cx="2707200" cy="2448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Roboto"/>
                <a:ea typeface="Roboto"/>
                <a:cs typeface="Roboto"/>
                <a:sym typeface="Roboto"/>
              </a:rPr>
              <a:t>DESIGN THE RIGHT THING</a:t>
            </a:r>
            <a:endParaRPr b="1" i="0" sz="1400" u="none" cap="none" strike="noStrike">
              <a:solidFill>
                <a:schemeClr val="lt1"/>
              </a:solidFill>
              <a:latin typeface="Roboto"/>
              <a:ea typeface="Roboto"/>
              <a:cs typeface="Roboto"/>
              <a:sym typeface="Roboto"/>
            </a:endParaRPr>
          </a:p>
        </p:txBody>
      </p:sp>
      <p:sp>
        <p:nvSpPr>
          <p:cNvPr id="3927" name="Google Shape;3927;p8"/>
          <p:cNvSpPr/>
          <p:nvPr/>
        </p:nvSpPr>
        <p:spPr>
          <a:xfrm>
            <a:off x="5225800" y="781050"/>
            <a:ext cx="2707200" cy="2448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Roboto"/>
                <a:ea typeface="Roboto"/>
                <a:cs typeface="Roboto"/>
                <a:sym typeface="Roboto"/>
              </a:rPr>
              <a:t>DESIGN THINGS RIGHT</a:t>
            </a:r>
            <a:endParaRPr b="1" i="0" sz="1400" u="none" cap="none" strike="noStrike">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1" name="Shape 3931"/>
        <p:cNvGrpSpPr/>
        <p:nvPr/>
      </p:nvGrpSpPr>
      <p:grpSpPr>
        <a:xfrm>
          <a:off x="0" y="0"/>
          <a:ext cx="0" cy="0"/>
          <a:chOff x="0" y="0"/>
          <a:chExt cx="0" cy="0"/>
        </a:xfrm>
      </p:grpSpPr>
      <p:sp>
        <p:nvSpPr>
          <p:cNvPr id="3932" name="Google Shape;3932;p9"/>
          <p:cNvSpPr txBox="1"/>
          <p:nvPr>
            <p:ph type="ctrTitle"/>
          </p:nvPr>
        </p:nvSpPr>
        <p:spPr>
          <a:xfrm rot="-5400000">
            <a:off x="-2047800" y="2407375"/>
            <a:ext cx="4640100" cy="3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latin typeface="Arial"/>
                <a:ea typeface="Arial"/>
                <a:cs typeface="Arial"/>
                <a:sym typeface="Arial"/>
              </a:rPr>
              <a:t>DOUBLE DIAMOND PROCESS</a:t>
            </a:r>
            <a:endParaRPr b="1" sz="1600">
              <a:latin typeface="Arial"/>
              <a:ea typeface="Arial"/>
              <a:cs typeface="Arial"/>
              <a:sym typeface="Arial"/>
            </a:endParaRPr>
          </a:p>
        </p:txBody>
      </p:sp>
      <p:sp>
        <p:nvSpPr>
          <p:cNvPr id="3933" name="Google Shape;3933;p9"/>
          <p:cNvSpPr/>
          <p:nvPr/>
        </p:nvSpPr>
        <p:spPr>
          <a:xfrm>
            <a:off x="1271075" y="1123900"/>
            <a:ext cx="3231950" cy="3081025"/>
          </a:xfrm>
          <a:prstGeom prst="flowChartDecision">
            <a:avLst/>
          </a:prstGeom>
          <a:no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4" name="Google Shape;3934;p9"/>
          <p:cNvSpPr/>
          <p:nvPr/>
        </p:nvSpPr>
        <p:spPr>
          <a:xfrm>
            <a:off x="4503025" y="1123900"/>
            <a:ext cx="3411250" cy="3081025"/>
          </a:xfrm>
          <a:prstGeom prst="flowChartDecision">
            <a:avLst/>
          </a:prstGeom>
          <a:no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35" name="Google Shape;3935;p9"/>
          <p:cNvCxnSpPr/>
          <p:nvPr/>
        </p:nvCxnSpPr>
        <p:spPr>
          <a:xfrm>
            <a:off x="837600" y="2671875"/>
            <a:ext cx="7419600" cy="0"/>
          </a:xfrm>
          <a:prstGeom prst="straightConnector1">
            <a:avLst/>
          </a:prstGeom>
          <a:noFill/>
          <a:ln cap="flat" cmpd="sng" w="28575">
            <a:solidFill>
              <a:srgbClr val="595959"/>
            </a:solidFill>
            <a:prstDash val="solid"/>
            <a:round/>
            <a:headEnd len="sm" w="sm" type="none"/>
            <a:tailEnd len="sm" w="sm" type="none"/>
          </a:ln>
        </p:spPr>
      </p:cxnSp>
      <p:cxnSp>
        <p:nvCxnSpPr>
          <p:cNvPr id="3936" name="Google Shape;3936;p9"/>
          <p:cNvCxnSpPr/>
          <p:nvPr/>
        </p:nvCxnSpPr>
        <p:spPr>
          <a:xfrm>
            <a:off x="2884250" y="929200"/>
            <a:ext cx="0" cy="3507300"/>
          </a:xfrm>
          <a:prstGeom prst="straightConnector1">
            <a:avLst/>
          </a:prstGeom>
          <a:noFill/>
          <a:ln cap="flat" cmpd="sng" w="9525">
            <a:solidFill>
              <a:srgbClr val="999999"/>
            </a:solidFill>
            <a:prstDash val="dash"/>
            <a:round/>
            <a:headEnd len="sm" w="sm" type="none"/>
            <a:tailEnd len="sm" w="sm" type="none"/>
          </a:ln>
        </p:spPr>
      </p:cxnSp>
      <p:cxnSp>
        <p:nvCxnSpPr>
          <p:cNvPr id="3937" name="Google Shape;3937;p9"/>
          <p:cNvCxnSpPr/>
          <p:nvPr/>
        </p:nvCxnSpPr>
        <p:spPr>
          <a:xfrm>
            <a:off x="6208650" y="929200"/>
            <a:ext cx="0" cy="3507300"/>
          </a:xfrm>
          <a:prstGeom prst="straightConnector1">
            <a:avLst/>
          </a:prstGeom>
          <a:noFill/>
          <a:ln cap="flat" cmpd="sng" w="9525">
            <a:solidFill>
              <a:srgbClr val="999999"/>
            </a:solidFill>
            <a:prstDash val="dash"/>
            <a:round/>
            <a:headEnd len="sm" w="sm" type="none"/>
            <a:tailEnd len="sm" w="sm" type="none"/>
          </a:ln>
        </p:spPr>
      </p:cxnSp>
      <p:sp>
        <p:nvSpPr>
          <p:cNvPr id="3938" name="Google Shape;3938;p9"/>
          <p:cNvSpPr txBox="1"/>
          <p:nvPr/>
        </p:nvSpPr>
        <p:spPr>
          <a:xfrm>
            <a:off x="1836350" y="2130472"/>
            <a:ext cx="1047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Discover</a:t>
            </a:r>
            <a:endParaRPr b="0" i="0" sz="1200" u="none" cap="none" strike="noStrike">
              <a:solidFill>
                <a:srgbClr val="000000"/>
              </a:solidFill>
              <a:latin typeface="Arial"/>
              <a:ea typeface="Arial"/>
              <a:cs typeface="Arial"/>
              <a:sym typeface="Arial"/>
            </a:endParaRPr>
          </a:p>
        </p:txBody>
      </p:sp>
      <p:sp>
        <p:nvSpPr>
          <p:cNvPr id="3939" name="Google Shape;3939;p9"/>
          <p:cNvSpPr txBox="1"/>
          <p:nvPr/>
        </p:nvSpPr>
        <p:spPr>
          <a:xfrm>
            <a:off x="2938200" y="2038072"/>
            <a:ext cx="1047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Explore/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Define</a:t>
            </a:r>
            <a:endParaRPr b="0" i="0" sz="1200" u="none" cap="none" strike="noStrike">
              <a:solidFill>
                <a:srgbClr val="000000"/>
              </a:solidFill>
              <a:latin typeface="Arial"/>
              <a:ea typeface="Arial"/>
              <a:cs typeface="Arial"/>
              <a:sym typeface="Arial"/>
            </a:endParaRPr>
          </a:p>
        </p:txBody>
      </p:sp>
      <p:sp>
        <p:nvSpPr>
          <p:cNvPr id="3940" name="Google Shape;3940;p9"/>
          <p:cNvSpPr txBox="1"/>
          <p:nvPr/>
        </p:nvSpPr>
        <p:spPr>
          <a:xfrm>
            <a:off x="5114638" y="2130472"/>
            <a:ext cx="1047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Design</a:t>
            </a:r>
            <a:endParaRPr b="0" i="0" sz="1200" u="none" cap="none" strike="noStrike">
              <a:solidFill>
                <a:srgbClr val="000000"/>
              </a:solidFill>
              <a:latin typeface="Arial"/>
              <a:ea typeface="Arial"/>
              <a:cs typeface="Arial"/>
              <a:sym typeface="Arial"/>
            </a:endParaRPr>
          </a:p>
        </p:txBody>
      </p:sp>
      <p:sp>
        <p:nvSpPr>
          <p:cNvPr id="3941" name="Google Shape;3941;p9"/>
          <p:cNvSpPr txBox="1"/>
          <p:nvPr/>
        </p:nvSpPr>
        <p:spPr>
          <a:xfrm>
            <a:off x="6301663" y="2130472"/>
            <a:ext cx="1047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Arial"/>
                <a:ea typeface="Arial"/>
                <a:cs typeface="Arial"/>
                <a:sym typeface="Arial"/>
              </a:rPr>
              <a:t>Implement</a:t>
            </a:r>
            <a:endParaRPr b="0" i="0" sz="1200" u="none" cap="none" strike="noStrike">
              <a:solidFill>
                <a:srgbClr val="000000"/>
              </a:solidFill>
              <a:latin typeface="Arial"/>
              <a:ea typeface="Arial"/>
              <a:cs typeface="Arial"/>
              <a:sym typeface="Arial"/>
            </a:endParaRPr>
          </a:p>
        </p:txBody>
      </p:sp>
      <p:sp>
        <p:nvSpPr>
          <p:cNvPr id="3942" name="Google Shape;3942;p9"/>
          <p:cNvSpPr txBox="1"/>
          <p:nvPr/>
        </p:nvSpPr>
        <p:spPr>
          <a:xfrm>
            <a:off x="1148125" y="3885850"/>
            <a:ext cx="11334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Insight into the problem (Initial project and research planning, and alignment)</a:t>
            </a:r>
            <a:endParaRPr b="0" i="0" sz="900" u="none" cap="none" strike="noStrike">
              <a:solidFill>
                <a:srgbClr val="000000"/>
              </a:solidFill>
              <a:latin typeface="Arial"/>
              <a:ea typeface="Arial"/>
              <a:cs typeface="Arial"/>
              <a:sym typeface="Arial"/>
            </a:endParaRPr>
          </a:p>
        </p:txBody>
      </p:sp>
      <p:sp>
        <p:nvSpPr>
          <p:cNvPr id="3943" name="Google Shape;3943;p9"/>
          <p:cNvSpPr txBox="1"/>
          <p:nvPr/>
        </p:nvSpPr>
        <p:spPr>
          <a:xfrm>
            <a:off x="3318725" y="3885850"/>
            <a:ext cx="10479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Primary establishment of user needs and interpretation of findings</a:t>
            </a:r>
            <a:endParaRPr b="0" i="0" sz="900" u="none" cap="none" strike="noStrike">
              <a:solidFill>
                <a:srgbClr val="000000"/>
              </a:solidFill>
              <a:latin typeface="Arial"/>
              <a:ea typeface="Arial"/>
              <a:cs typeface="Arial"/>
              <a:sym typeface="Arial"/>
            </a:endParaRPr>
          </a:p>
        </p:txBody>
      </p:sp>
      <p:sp>
        <p:nvSpPr>
          <p:cNvPr id="3944" name="Google Shape;3944;p9"/>
          <p:cNvSpPr txBox="1"/>
          <p:nvPr/>
        </p:nvSpPr>
        <p:spPr>
          <a:xfrm>
            <a:off x="4720938" y="3885850"/>
            <a:ext cx="1133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Research-backed assets used to inform project strategy</a:t>
            </a:r>
            <a:endParaRPr b="0" i="0" sz="900" u="none" cap="none" strike="noStrike">
              <a:solidFill>
                <a:srgbClr val="000000"/>
              </a:solidFill>
              <a:latin typeface="Arial"/>
              <a:ea typeface="Arial"/>
              <a:cs typeface="Arial"/>
              <a:sym typeface="Arial"/>
            </a:endParaRPr>
          </a:p>
        </p:txBody>
      </p:sp>
      <p:sp>
        <p:nvSpPr>
          <p:cNvPr id="3945" name="Google Shape;3945;p9"/>
          <p:cNvSpPr txBox="1"/>
          <p:nvPr/>
        </p:nvSpPr>
        <p:spPr>
          <a:xfrm>
            <a:off x="6728975" y="3885850"/>
            <a:ext cx="1185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Finalized outcome of strategy, evaluation, and feedback</a:t>
            </a:r>
            <a:endParaRPr b="0" i="0" sz="900" u="none" cap="none" strike="noStrike">
              <a:solidFill>
                <a:srgbClr val="000000"/>
              </a:solidFill>
              <a:latin typeface="Arial"/>
              <a:ea typeface="Arial"/>
              <a:cs typeface="Arial"/>
              <a:sym typeface="Arial"/>
            </a:endParaRPr>
          </a:p>
        </p:txBody>
      </p:sp>
      <p:cxnSp>
        <p:nvCxnSpPr>
          <p:cNvPr id="3946" name="Google Shape;3946;p9"/>
          <p:cNvCxnSpPr/>
          <p:nvPr/>
        </p:nvCxnSpPr>
        <p:spPr>
          <a:xfrm>
            <a:off x="4505250" y="929200"/>
            <a:ext cx="0" cy="3507300"/>
          </a:xfrm>
          <a:prstGeom prst="straightConnector1">
            <a:avLst/>
          </a:prstGeom>
          <a:noFill/>
          <a:ln cap="flat" cmpd="sng" w="9525">
            <a:solidFill>
              <a:srgbClr val="999999"/>
            </a:solidFill>
            <a:prstDash val="dash"/>
            <a:round/>
            <a:headEnd len="sm" w="sm" type="none"/>
            <a:tailEnd len="sm" w="sm" type="none"/>
          </a:ln>
        </p:spPr>
      </p:cxnSp>
      <p:sp>
        <p:nvSpPr>
          <p:cNvPr id="3947" name="Google Shape;3947;p9"/>
          <p:cNvSpPr txBox="1"/>
          <p:nvPr/>
        </p:nvSpPr>
        <p:spPr>
          <a:xfrm>
            <a:off x="741725" y="162700"/>
            <a:ext cx="75396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en" sz="1200" u="none" cap="none" strike="noStrike">
                <a:solidFill>
                  <a:srgbClr val="F95A61"/>
                </a:solidFill>
                <a:latin typeface="Roboto"/>
                <a:ea typeface="Roboto"/>
                <a:cs typeface="Roboto"/>
                <a:sym typeface="Roboto"/>
              </a:rPr>
              <a:t>The double diamond process illustrates the four phases of exploring a problem widely and deeply (divergence) and then taking focused action (convergence).</a:t>
            </a:r>
            <a:endParaRPr b="0" i="0" sz="1200" u="none" cap="none" strike="noStrike">
              <a:solidFill>
                <a:srgbClr val="F95A61"/>
              </a:solidFill>
              <a:latin typeface="Roboto"/>
              <a:ea typeface="Roboto"/>
              <a:cs typeface="Roboto"/>
              <a:sym typeface="Roboto"/>
            </a:endParaRPr>
          </a:p>
        </p:txBody>
      </p:sp>
      <p:sp>
        <p:nvSpPr>
          <p:cNvPr id="3948" name="Google Shape;3948;p9"/>
          <p:cNvSpPr txBox="1"/>
          <p:nvPr/>
        </p:nvSpPr>
        <p:spPr>
          <a:xfrm>
            <a:off x="569700" y="1214550"/>
            <a:ext cx="1047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200" u="none" cap="none" strike="noStrike">
                <a:solidFill>
                  <a:srgbClr val="000000"/>
                </a:solidFill>
                <a:latin typeface="Poppins"/>
                <a:ea typeface="Poppins"/>
                <a:cs typeface="Poppins"/>
                <a:sym typeface="Poppins"/>
              </a:rPr>
              <a:t>Problem</a:t>
            </a:r>
            <a:endParaRPr b="0" i="0" sz="1200" u="none" cap="none" strike="noStrike">
              <a:solidFill>
                <a:srgbClr val="000000"/>
              </a:solidFill>
              <a:latin typeface="Poppins"/>
              <a:ea typeface="Poppins"/>
              <a:cs typeface="Poppins"/>
              <a:sym typeface="Poppins"/>
            </a:endParaRPr>
          </a:p>
        </p:txBody>
      </p:sp>
      <p:sp>
        <p:nvSpPr>
          <p:cNvPr id="3949" name="Google Shape;3949;p9"/>
          <p:cNvSpPr txBox="1"/>
          <p:nvPr/>
        </p:nvSpPr>
        <p:spPr>
          <a:xfrm>
            <a:off x="3719675" y="1214550"/>
            <a:ext cx="1726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200" u="none" cap="none" strike="noStrike">
                <a:solidFill>
                  <a:srgbClr val="000000"/>
                </a:solidFill>
                <a:latin typeface="Poppins"/>
                <a:ea typeface="Poppins"/>
                <a:cs typeface="Poppins"/>
                <a:sym typeface="Poppins"/>
              </a:rPr>
              <a:t>Problem/Definition</a:t>
            </a:r>
            <a:endParaRPr b="0" i="0" sz="1200" u="none" cap="none" strike="noStrike">
              <a:solidFill>
                <a:srgbClr val="000000"/>
              </a:solidFill>
              <a:latin typeface="Poppins"/>
              <a:ea typeface="Poppins"/>
              <a:cs typeface="Poppins"/>
              <a:sym typeface="Poppins"/>
            </a:endParaRPr>
          </a:p>
        </p:txBody>
      </p:sp>
      <p:sp>
        <p:nvSpPr>
          <p:cNvPr id="3950" name="Google Shape;3950;p9"/>
          <p:cNvSpPr txBox="1"/>
          <p:nvPr/>
        </p:nvSpPr>
        <p:spPr>
          <a:xfrm>
            <a:off x="7784725" y="1214550"/>
            <a:ext cx="1185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200" u="none" cap="none" strike="noStrike">
                <a:solidFill>
                  <a:srgbClr val="000000"/>
                </a:solidFill>
                <a:latin typeface="Poppins"/>
                <a:ea typeface="Poppins"/>
                <a:cs typeface="Poppins"/>
                <a:sym typeface="Poppins"/>
              </a:rPr>
              <a:t>Solution</a:t>
            </a:r>
            <a:endParaRPr b="0" i="0" sz="1200" u="none" cap="none" strike="noStrike">
              <a:solidFill>
                <a:srgbClr val="000000"/>
              </a:solidFill>
              <a:latin typeface="Poppins"/>
              <a:ea typeface="Poppins"/>
              <a:cs typeface="Poppins"/>
              <a:sym typeface="Poppins"/>
            </a:endParaRPr>
          </a:p>
        </p:txBody>
      </p:sp>
      <p:cxnSp>
        <p:nvCxnSpPr>
          <p:cNvPr id="3951" name="Google Shape;3951;p9"/>
          <p:cNvCxnSpPr/>
          <p:nvPr/>
        </p:nvCxnSpPr>
        <p:spPr>
          <a:xfrm rot="10800000">
            <a:off x="4505250" y="1583850"/>
            <a:ext cx="0" cy="927600"/>
          </a:xfrm>
          <a:prstGeom prst="straightConnector1">
            <a:avLst/>
          </a:prstGeom>
          <a:noFill/>
          <a:ln cap="flat" cmpd="sng" w="9525">
            <a:solidFill>
              <a:srgbClr val="595959"/>
            </a:solidFill>
            <a:prstDash val="solid"/>
            <a:round/>
            <a:headEnd len="sm" w="sm" type="none"/>
            <a:tailEnd len="sm" w="sm" type="none"/>
          </a:ln>
        </p:spPr>
      </p:cxnSp>
      <p:sp>
        <p:nvSpPr>
          <p:cNvPr id="3952" name="Google Shape;3952;p9"/>
          <p:cNvSpPr/>
          <p:nvPr/>
        </p:nvSpPr>
        <p:spPr>
          <a:xfrm>
            <a:off x="4382850" y="2511450"/>
            <a:ext cx="244800" cy="244800"/>
          </a:xfrm>
          <a:prstGeom prst="ellipse">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5A61"/>
              </a:solidFill>
              <a:latin typeface="Arial"/>
              <a:ea typeface="Arial"/>
              <a:cs typeface="Arial"/>
              <a:sym typeface="Arial"/>
            </a:endParaRPr>
          </a:p>
        </p:txBody>
      </p:sp>
      <p:sp>
        <p:nvSpPr>
          <p:cNvPr id="3953" name="Google Shape;3953;p9"/>
          <p:cNvSpPr/>
          <p:nvPr/>
        </p:nvSpPr>
        <p:spPr>
          <a:xfrm>
            <a:off x="729100" y="2511450"/>
            <a:ext cx="244800" cy="244800"/>
          </a:xfrm>
          <a:prstGeom prst="ellipse">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5A61"/>
              </a:solidFill>
              <a:latin typeface="Arial"/>
              <a:ea typeface="Arial"/>
              <a:cs typeface="Arial"/>
              <a:sym typeface="Arial"/>
            </a:endParaRPr>
          </a:p>
        </p:txBody>
      </p:sp>
      <p:cxnSp>
        <p:nvCxnSpPr>
          <p:cNvPr id="3954" name="Google Shape;3954;p9"/>
          <p:cNvCxnSpPr>
            <a:stCxn id="3953" idx="0"/>
          </p:cNvCxnSpPr>
          <p:nvPr/>
        </p:nvCxnSpPr>
        <p:spPr>
          <a:xfrm rot="10800000">
            <a:off x="851500" y="1583850"/>
            <a:ext cx="0" cy="927600"/>
          </a:xfrm>
          <a:prstGeom prst="straightConnector1">
            <a:avLst/>
          </a:prstGeom>
          <a:noFill/>
          <a:ln cap="flat" cmpd="sng" w="9525">
            <a:solidFill>
              <a:srgbClr val="595959"/>
            </a:solidFill>
            <a:prstDash val="solid"/>
            <a:round/>
            <a:headEnd len="sm" w="sm" type="none"/>
            <a:tailEnd len="sm" w="sm" type="none"/>
          </a:ln>
        </p:spPr>
      </p:cxnSp>
      <p:cxnSp>
        <p:nvCxnSpPr>
          <p:cNvPr id="3955" name="Google Shape;3955;p9"/>
          <p:cNvCxnSpPr/>
          <p:nvPr/>
        </p:nvCxnSpPr>
        <p:spPr>
          <a:xfrm rot="10800000">
            <a:off x="8159000" y="1576300"/>
            <a:ext cx="0" cy="927600"/>
          </a:xfrm>
          <a:prstGeom prst="straightConnector1">
            <a:avLst/>
          </a:prstGeom>
          <a:noFill/>
          <a:ln cap="flat" cmpd="sng" w="9525">
            <a:solidFill>
              <a:srgbClr val="595959"/>
            </a:solidFill>
            <a:prstDash val="solid"/>
            <a:round/>
            <a:headEnd len="sm" w="sm" type="none"/>
            <a:tailEnd len="sm" w="sm" type="none"/>
          </a:ln>
        </p:spPr>
      </p:cxnSp>
      <p:sp>
        <p:nvSpPr>
          <p:cNvPr id="3956" name="Google Shape;3956;p9"/>
          <p:cNvSpPr/>
          <p:nvPr/>
        </p:nvSpPr>
        <p:spPr>
          <a:xfrm>
            <a:off x="8036600" y="2511450"/>
            <a:ext cx="244800" cy="244800"/>
          </a:xfrm>
          <a:prstGeom prst="ellipse">
            <a:avLst/>
          </a:prstGeom>
          <a:solidFill>
            <a:srgbClr val="F9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5A61"/>
              </a:solidFill>
              <a:latin typeface="Arial"/>
              <a:ea typeface="Arial"/>
              <a:cs typeface="Arial"/>
              <a:sym typeface="Arial"/>
            </a:endParaRPr>
          </a:p>
        </p:txBody>
      </p:sp>
      <p:sp>
        <p:nvSpPr>
          <p:cNvPr id="3957" name="Google Shape;3957;p9"/>
          <p:cNvSpPr/>
          <p:nvPr/>
        </p:nvSpPr>
        <p:spPr>
          <a:xfrm>
            <a:off x="1477625" y="781050"/>
            <a:ext cx="2707200" cy="2448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Roboto"/>
                <a:ea typeface="Roboto"/>
                <a:cs typeface="Roboto"/>
                <a:sym typeface="Roboto"/>
              </a:rPr>
              <a:t>DESIGN THE RIGHT THING</a:t>
            </a:r>
            <a:endParaRPr b="1" i="0" sz="1400" u="none" cap="none" strike="noStrike">
              <a:solidFill>
                <a:schemeClr val="lt1"/>
              </a:solidFill>
              <a:latin typeface="Roboto"/>
              <a:ea typeface="Roboto"/>
              <a:cs typeface="Roboto"/>
              <a:sym typeface="Roboto"/>
            </a:endParaRPr>
          </a:p>
        </p:txBody>
      </p:sp>
      <p:sp>
        <p:nvSpPr>
          <p:cNvPr id="3958" name="Google Shape;3958;p9"/>
          <p:cNvSpPr/>
          <p:nvPr/>
        </p:nvSpPr>
        <p:spPr>
          <a:xfrm>
            <a:off x="5225800" y="781050"/>
            <a:ext cx="2707200" cy="244800"/>
          </a:xfrm>
          <a:prstGeom prst="rect">
            <a:avLst/>
          </a:prstGeom>
          <a:solidFill>
            <a:srgbClr val="F95A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Roboto"/>
                <a:ea typeface="Roboto"/>
                <a:cs typeface="Roboto"/>
                <a:sym typeface="Roboto"/>
              </a:rPr>
              <a:t>DESIGN THINGS RIGHT</a:t>
            </a:r>
            <a:endParaRPr b="1" i="0" sz="1400" u="none" cap="none" strike="noStrike">
              <a:solidFill>
                <a:schemeClr val="lt1"/>
              </a:solidFill>
              <a:latin typeface="Roboto"/>
              <a:ea typeface="Roboto"/>
              <a:cs typeface="Roboto"/>
              <a:sym typeface="Roboto"/>
            </a:endParaRPr>
          </a:p>
        </p:txBody>
      </p:sp>
      <p:sp>
        <p:nvSpPr>
          <p:cNvPr id="3959" name="Google Shape;3959;p9"/>
          <p:cNvSpPr/>
          <p:nvPr/>
        </p:nvSpPr>
        <p:spPr>
          <a:xfrm>
            <a:off x="2887900" y="1104200"/>
            <a:ext cx="1615200" cy="3658800"/>
          </a:xfrm>
          <a:prstGeom prst="rect">
            <a:avLst/>
          </a:prstGeom>
          <a:noFill/>
          <a:ln cap="flat" cmpd="sng" w="28575">
            <a:solidFill>
              <a:srgbClr val="F95A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lorful Social Media by Slidesgo">
  <a:themeElements>
    <a:clrScheme name="Simple Light">
      <a:dk1>
        <a:srgbClr val="434343"/>
      </a:dk1>
      <a:lt1>
        <a:srgbClr val="FFFFFF"/>
      </a:lt1>
      <a:dk2>
        <a:srgbClr val="434343"/>
      </a:dk2>
      <a:lt2>
        <a:srgbClr val="EEEEEE"/>
      </a:lt2>
      <a:accent1>
        <a:srgbClr val="868FF9"/>
      </a:accent1>
      <a:accent2>
        <a:srgbClr val="FF8A8A"/>
      </a:accent2>
      <a:accent3>
        <a:srgbClr val="FF76DF"/>
      </a:accent3>
      <a:accent4>
        <a:srgbClr val="FEF584"/>
      </a:accent4>
      <a:accent5>
        <a:srgbClr val="434343"/>
      </a:accent5>
      <a:accent6>
        <a:srgbClr val="868FF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