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8" r:id="rId4"/>
    <p:sldId id="257" r:id="rId5"/>
    <p:sldId id="258" r:id="rId6"/>
    <p:sldId id="267" r:id="rId7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7"/>
    <a:srgbClr val="F2F2F2"/>
    <a:srgbClr val="D4D3D2"/>
    <a:srgbClr val="6FDAE7"/>
    <a:srgbClr val="0F0F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B57949-3A18-4744-89A3-255BDB6D5FF8}" v="161" dt="2021-07-26T10:53:36.316"/>
    <p1510:client id="{E27D4DD0-8E3D-4536-87DB-2D18866B9170}" v="98" dt="2021-07-26T11:30:33.13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3"/>
    <p:restoredTop sz="94590"/>
  </p:normalViewPr>
  <p:slideViewPr>
    <p:cSldViewPr>
      <p:cViewPr varScale="1">
        <p:scale>
          <a:sx n="67" d="100"/>
          <a:sy n="67" d="100"/>
        </p:scale>
        <p:origin x="310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Kann" userId="1becbd13db48e687" providerId="LiveId" clId="{E27D4DD0-8E3D-4536-87DB-2D18866B9170}"/>
    <pc:docChg chg="undo redo custSel modSld">
      <pc:chgData name="Alex Kann" userId="1becbd13db48e687" providerId="LiveId" clId="{E27D4DD0-8E3D-4536-87DB-2D18866B9170}" dt="2021-07-26T11:31:27.229" v="1417" actId="6549"/>
      <pc:docMkLst>
        <pc:docMk/>
      </pc:docMkLst>
      <pc:sldChg chg="addSp delSp modSp mod">
        <pc:chgData name="Alex Kann" userId="1becbd13db48e687" providerId="LiveId" clId="{E27D4DD0-8E3D-4536-87DB-2D18866B9170}" dt="2021-07-26T11:15:19.424" v="633" actId="12788"/>
        <pc:sldMkLst>
          <pc:docMk/>
          <pc:sldMk cId="0" sldId="257"/>
        </pc:sldMkLst>
        <pc:spChg chg="mod">
          <ac:chgData name="Alex Kann" userId="1becbd13db48e687" providerId="LiveId" clId="{E27D4DD0-8E3D-4536-87DB-2D18866B9170}" dt="2021-07-26T10:59:19.555" v="176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Alex Kann" userId="1becbd13db48e687" providerId="LiveId" clId="{E27D4DD0-8E3D-4536-87DB-2D18866B9170}" dt="2021-07-26T11:05:16.576" v="274" actId="1076"/>
          <ac:spMkLst>
            <pc:docMk/>
            <pc:sldMk cId="0" sldId="257"/>
            <ac:spMk id="3" creationId="{00000000-0000-0000-0000-000000000000}"/>
          </ac:spMkLst>
        </pc:spChg>
        <pc:spChg chg="mod">
          <ac:chgData name="Alex Kann" userId="1becbd13db48e687" providerId="LiveId" clId="{E27D4DD0-8E3D-4536-87DB-2D18866B9170}" dt="2021-07-26T11:08:29.358" v="316" actId="164"/>
          <ac:spMkLst>
            <pc:docMk/>
            <pc:sldMk cId="0" sldId="257"/>
            <ac:spMk id="54" creationId="{00000000-0000-0000-0000-000000000000}"/>
          </ac:spMkLst>
        </pc:spChg>
        <pc:spChg chg="mod">
          <ac:chgData name="Alex Kann" userId="1becbd13db48e687" providerId="LiveId" clId="{E27D4DD0-8E3D-4536-87DB-2D18866B9170}" dt="2021-07-26T11:08:29.358" v="316" actId="164"/>
          <ac:spMkLst>
            <pc:docMk/>
            <pc:sldMk cId="0" sldId="257"/>
            <ac:spMk id="82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25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26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27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28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29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30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31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32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33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34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35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36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37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38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39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40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41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42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43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44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45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46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47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48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49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50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51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52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53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54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55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56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57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58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59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60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61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62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63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65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66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67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68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69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171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172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173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0:59:34.761" v="179" actId="478"/>
          <ac:spMkLst>
            <pc:docMk/>
            <pc:sldMk cId="0" sldId="257"/>
            <ac:spMk id="178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179" creationId="{00000000-0000-0000-0000-000000000000}"/>
          </ac:spMkLst>
        </pc:spChg>
        <pc:spChg chg="del">
          <ac:chgData name="Alex Kann" userId="1becbd13db48e687" providerId="LiveId" clId="{E27D4DD0-8E3D-4536-87DB-2D18866B9170}" dt="2021-07-26T11:02:18.674" v="214" actId="21"/>
          <ac:spMkLst>
            <pc:docMk/>
            <pc:sldMk cId="0" sldId="257"/>
            <ac:spMk id="180" creationId="{00000000-0000-0000-0000-000000000000}"/>
          </ac:spMkLst>
        </pc:spChg>
        <pc:spChg chg="del">
          <ac:chgData name="Alex Kann" userId="1becbd13db48e687" providerId="LiveId" clId="{E27D4DD0-8E3D-4536-87DB-2D18866B9170}" dt="2021-07-26T11:02:18.674" v="214" actId="21"/>
          <ac:spMkLst>
            <pc:docMk/>
            <pc:sldMk cId="0" sldId="257"/>
            <ac:spMk id="181" creationId="{00000000-0000-0000-0000-000000000000}"/>
          </ac:spMkLst>
        </pc:spChg>
        <pc:spChg chg="del">
          <ac:chgData name="Alex Kann" userId="1becbd13db48e687" providerId="LiveId" clId="{E27D4DD0-8E3D-4536-87DB-2D18866B9170}" dt="2021-07-26T11:02:18.674" v="214" actId="21"/>
          <ac:spMkLst>
            <pc:docMk/>
            <pc:sldMk cId="0" sldId="257"/>
            <ac:spMk id="182" creationId="{00000000-0000-0000-0000-000000000000}"/>
          </ac:spMkLst>
        </pc:spChg>
        <pc:spChg chg="del">
          <ac:chgData name="Alex Kann" userId="1becbd13db48e687" providerId="LiveId" clId="{E27D4DD0-8E3D-4536-87DB-2D18866B9170}" dt="2021-07-26T11:02:18.674" v="214" actId="21"/>
          <ac:spMkLst>
            <pc:docMk/>
            <pc:sldMk cId="0" sldId="257"/>
            <ac:spMk id="183" creationId="{00000000-0000-0000-0000-000000000000}"/>
          </ac:spMkLst>
        </pc:spChg>
        <pc:spChg chg="del">
          <ac:chgData name="Alex Kann" userId="1becbd13db48e687" providerId="LiveId" clId="{E27D4DD0-8E3D-4536-87DB-2D18866B9170}" dt="2021-07-26T11:02:18.674" v="214" actId="21"/>
          <ac:spMkLst>
            <pc:docMk/>
            <pc:sldMk cId="0" sldId="257"/>
            <ac:spMk id="184" creationId="{00000000-0000-0000-0000-000000000000}"/>
          </ac:spMkLst>
        </pc:spChg>
        <pc:spChg chg="del">
          <ac:chgData name="Alex Kann" userId="1becbd13db48e687" providerId="LiveId" clId="{E27D4DD0-8E3D-4536-87DB-2D18866B9170}" dt="2021-07-26T11:02:18.674" v="214" actId="21"/>
          <ac:spMkLst>
            <pc:docMk/>
            <pc:sldMk cId="0" sldId="257"/>
            <ac:spMk id="185" creationId="{00000000-0000-0000-0000-000000000000}"/>
          </ac:spMkLst>
        </pc:spChg>
        <pc:spChg chg="del">
          <ac:chgData name="Alex Kann" userId="1becbd13db48e687" providerId="LiveId" clId="{E27D4DD0-8E3D-4536-87DB-2D18866B9170}" dt="2021-07-26T10:57:06.350" v="1" actId="478"/>
          <ac:spMkLst>
            <pc:docMk/>
            <pc:sldMk cId="0" sldId="257"/>
            <ac:spMk id="186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09:17.330" v="328" actId="478"/>
          <ac:spMkLst>
            <pc:docMk/>
            <pc:sldMk cId="0" sldId="257"/>
            <ac:spMk id="187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189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190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191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10:39.677" v="405" actId="478"/>
          <ac:spMkLst>
            <pc:docMk/>
            <pc:sldMk cId="0" sldId="257"/>
            <ac:spMk id="193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10:44.399" v="407" actId="478"/>
          <ac:spMkLst>
            <pc:docMk/>
            <pc:sldMk cId="0" sldId="257"/>
            <ac:spMk id="194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10:41.478" v="406" actId="478"/>
          <ac:spMkLst>
            <pc:docMk/>
            <pc:sldMk cId="0" sldId="257"/>
            <ac:spMk id="195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197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198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199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00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01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02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03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04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05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06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07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08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09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10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11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12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13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14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15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16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17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18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19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20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21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22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23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24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25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26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27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28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29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30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31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32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33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34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35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36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37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38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39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40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41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42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43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44" creationId="{00000000-0000-0000-0000-000000000000}"/>
          </ac:spMkLst>
        </pc:spChg>
        <pc:spChg chg="add del">
          <ac:chgData name="Alex Kann" userId="1becbd13db48e687" providerId="LiveId" clId="{E27D4DD0-8E3D-4536-87DB-2D18866B9170}" dt="2021-07-26T11:07:07.310" v="296" actId="478"/>
          <ac:spMkLst>
            <pc:docMk/>
            <pc:sldMk cId="0" sldId="257"/>
            <ac:spMk id="245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08:42.649" v="318" actId="21"/>
          <ac:spMkLst>
            <pc:docMk/>
            <pc:sldMk cId="0" sldId="257"/>
            <ac:spMk id="246" creationId="{00000000-0000-0000-0000-000000000000}"/>
          </ac:spMkLst>
        </pc:spChg>
        <pc:spChg chg="add del mod">
          <ac:chgData name="Alex Kann" userId="1becbd13db48e687" providerId="LiveId" clId="{E27D4DD0-8E3D-4536-87DB-2D18866B9170}" dt="2021-07-26T11:10:37.952" v="404" actId="478"/>
          <ac:spMkLst>
            <pc:docMk/>
            <pc:sldMk cId="0" sldId="257"/>
            <ac:spMk id="247" creationId="{00000000-0000-0000-0000-000000000000}"/>
          </ac:spMkLst>
        </pc:spChg>
        <pc:spChg chg="del">
          <ac:chgData name="Alex Kann" userId="1becbd13db48e687" providerId="LiveId" clId="{E27D4DD0-8E3D-4536-87DB-2D18866B9170}" dt="2021-07-26T11:01:49.141" v="210" actId="478"/>
          <ac:spMkLst>
            <pc:docMk/>
            <pc:sldMk cId="0" sldId="257"/>
            <ac:spMk id="252" creationId="{00000000-0000-0000-0000-000000000000}"/>
          </ac:spMkLst>
        </pc:spChg>
        <pc:spChg chg="del">
          <ac:chgData name="Alex Kann" userId="1becbd13db48e687" providerId="LiveId" clId="{E27D4DD0-8E3D-4536-87DB-2D18866B9170}" dt="2021-07-26T11:01:49.141" v="210" actId="478"/>
          <ac:spMkLst>
            <pc:docMk/>
            <pc:sldMk cId="0" sldId="257"/>
            <ac:spMk id="253" creationId="{00000000-0000-0000-0000-000000000000}"/>
          </ac:spMkLst>
        </pc:spChg>
        <pc:spChg chg="del">
          <ac:chgData name="Alex Kann" userId="1becbd13db48e687" providerId="LiveId" clId="{E27D4DD0-8E3D-4536-87DB-2D18866B9170}" dt="2021-07-26T10:59:04.271" v="171" actId="478"/>
          <ac:spMkLst>
            <pc:docMk/>
            <pc:sldMk cId="0" sldId="257"/>
            <ac:spMk id="254" creationId="{00000000-0000-0000-0000-000000000000}"/>
          </ac:spMkLst>
        </pc:spChg>
        <pc:spChg chg="del">
          <ac:chgData name="Alex Kann" userId="1becbd13db48e687" providerId="LiveId" clId="{E27D4DD0-8E3D-4536-87DB-2D18866B9170}" dt="2021-07-26T10:58:56.812" v="168" actId="478"/>
          <ac:spMkLst>
            <pc:docMk/>
            <pc:sldMk cId="0" sldId="257"/>
            <ac:spMk id="255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46.265" v="304" actId="165"/>
          <ac:spMkLst>
            <pc:docMk/>
            <pc:sldMk cId="0" sldId="257"/>
            <ac:spMk id="257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46.265" v="304" actId="165"/>
          <ac:spMkLst>
            <pc:docMk/>
            <pc:sldMk cId="0" sldId="257"/>
            <ac:spMk id="258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08:02.578" v="310" actId="164"/>
          <ac:spMkLst>
            <pc:docMk/>
            <pc:sldMk cId="0" sldId="257"/>
            <ac:spMk id="259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07:22.206" v="300" actId="478"/>
          <ac:spMkLst>
            <pc:docMk/>
            <pc:sldMk cId="0" sldId="257"/>
            <ac:spMk id="261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07:52.558" v="307" actId="478"/>
          <ac:spMkLst>
            <pc:docMk/>
            <pc:sldMk cId="0" sldId="257"/>
            <ac:spMk id="262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07:51.393" v="306" actId="478"/>
          <ac:spMkLst>
            <pc:docMk/>
            <pc:sldMk cId="0" sldId="257"/>
            <ac:spMk id="264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07:23.567" v="301" actId="478"/>
          <ac:spMkLst>
            <pc:docMk/>
            <pc:sldMk cId="0" sldId="257"/>
            <ac:spMk id="265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07:56.036" v="309" actId="478"/>
          <ac:spMkLst>
            <pc:docMk/>
            <pc:sldMk cId="0" sldId="257"/>
            <ac:spMk id="266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08:02.578" v="310" actId="164"/>
          <ac:spMkLst>
            <pc:docMk/>
            <pc:sldMk cId="0" sldId="257"/>
            <ac:spMk id="267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07:20.551" v="299" actId="478"/>
          <ac:spMkLst>
            <pc:docMk/>
            <pc:sldMk cId="0" sldId="257"/>
            <ac:spMk id="268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07:54.779" v="308" actId="478"/>
          <ac:spMkLst>
            <pc:docMk/>
            <pc:sldMk cId="0" sldId="257"/>
            <ac:spMk id="269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08:05.263" v="311" actId="478"/>
          <ac:spMkLst>
            <pc:docMk/>
            <pc:sldMk cId="0" sldId="257"/>
            <ac:spMk id="270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08:08.129" v="312" actId="20577"/>
          <ac:spMkLst>
            <pc:docMk/>
            <pc:sldMk cId="0" sldId="257"/>
            <ac:spMk id="271" creationId="{00000000-0000-0000-0000-000000000000}"/>
          </ac:spMkLst>
        </pc:spChg>
        <pc:spChg chg="del">
          <ac:chgData name="Alex Kann" userId="1becbd13db48e687" providerId="LiveId" clId="{E27D4DD0-8E3D-4536-87DB-2D18866B9170}" dt="2021-07-26T10:58:11.104" v="113" actId="478"/>
          <ac:spMkLst>
            <pc:docMk/>
            <pc:sldMk cId="0" sldId="257"/>
            <ac:spMk id="272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11:45.737" v="463" actId="478"/>
          <ac:spMkLst>
            <pc:docMk/>
            <pc:sldMk cId="0" sldId="257"/>
            <ac:spMk id="273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74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13:13.626" v="532" actId="478"/>
          <ac:spMkLst>
            <pc:docMk/>
            <pc:sldMk cId="0" sldId="257"/>
            <ac:spMk id="275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77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78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79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13:17.142" v="533" actId="478"/>
          <ac:spMkLst>
            <pc:docMk/>
            <pc:sldMk cId="0" sldId="257"/>
            <ac:spMk id="280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81" creationId="{00000000-0000-0000-0000-000000000000}"/>
          </ac:spMkLst>
        </pc:spChg>
        <pc:spChg chg="del">
          <ac:chgData name="Alex Kann" userId="1becbd13db48e687" providerId="LiveId" clId="{E27D4DD0-8E3D-4536-87DB-2D18866B9170}" dt="2021-07-26T10:57:52.556" v="81" actId="478"/>
          <ac:spMkLst>
            <pc:docMk/>
            <pc:sldMk cId="0" sldId="257"/>
            <ac:spMk id="282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12:15.517" v="504" actId="478"/>
          <ac:spMkLst>
            <pc:docMk/>
            <pc:sldMk cId="0" sldId="257"/>
            <ac:spMk id="283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85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86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87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88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89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90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91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92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93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94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95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96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97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98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299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300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301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302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303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304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305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306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307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308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309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310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311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312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313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314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315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316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317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318" creationId="{00000000-0000-0000-0000-000000000000}"/>
          </ac:spMkLst>
        </pc:spChg>
        <pc:spChg chg="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319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12:18.517" v="505" actId="478"/>
          <ac:spMkLst>
            <pc:docMk/>
            <pc:sldMk cId="0" sldId="257"/>
            <ac:spMk id="320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06:43.838" v="287" actId="478"/>
          <ac:spMkLst>
            <pc:docMk/>
            <pc:sldMk cId="0" sldId="257"/>
            <ac:spMk id="321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323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324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325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326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327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328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329" creationId="{00000000-0000-0000-0000-000000000000}"/>
          </ac:spMkLst>
        </pc:spChg>
        <pc:spChg chg="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330" creationId="{00000000-0000-0000-0000-000000000000}"/>
          </ac:spMkLst>
        </pc:spChg>
        <pc:spChg chg="add mod">
          <ac:chgData name="Alex Kann" userId="1becbd13db48e687" providerId="LiveId" clId="{E27D4DD0-8E3D-4536-87DB-2D18866B9170}" dt="2021-07-26T11:02:57.903" v="235" actId="552"/>
          <ac:spMkLst>
            <pc:docMk/>
            <pc:sldMk cId="0" sldId="257"/>
            <ac:spMk id="331" creationId="{6226EDE5-A859-4B99-8199-039BDA3D7E2C}"/>
          </ac:spMkLst>
        </pc:spChg>
        <pc:spChg chg="add mod">
          <ac:chgData name="Alex Kann" userId="1becbd13db48e687" providerId="LiveId" clId="{E27D4DD0-8E3D-4536-87DB-2D18866B9170}" dt="2021-07-26T11:07:37.448" v="302" actId="165"/>
          <ac:spMkLst>
            <pc:docMk/>
            <pc:sldMk cId="0" sldId="257"/>
            <ac:spMk id="332" creationId="{49862AA2-2D83-46F1-98FD-FF0FFEF5A53F}"/>
          </ac:spMkLst>
        </pc:spChg>
        <pc:spChg chg="add del mod">
          <ac:chgData name="Alex Kann" userId="1becbd13db48e687" providerId="LiveId" clId="{E27D4DD0-8E3D-4536-87DB-2D18866B9170}" dt="2021-07-26T10:58:14.559" v="115" actId="478"/>
          <ac:spMkLst>
            <pc:docMk/>
            <pc:sldMk cId="0" sldId="257"/>
            <ac:spMk id="333" creationId="{FDDBF3B1-5B3B-4121-A792-52D00EC57A60}"/>
          </ac:spMkLst>
        </pc:spChg>
        <pc:spChg chg="add mod topLvl">
          <ac:chgData name="Alex Kann" userId="1becbd13db48e687" providerId="LiveId" clId="{E27D4DD0-8E3D-4536-87DB-2D18866B9170}" dt="2021-07-26T11:08:20.622" v="315" actId="164"/>
          <ac:spMkLst>
            <pc:docMk/>
            <pc:sldMk cId="0" sldId="257"/>
            <ac:spMk id="334" creationId="{EA919731-49D3-464E-968F-B2E21E2A5F5B}"/>
          </ac:spMkLst>
        </pc:spChg>
        <pc:spChg chg="add del mod">
          <ac:chgData name="Alex Kann" userId="1becbd13db48e687" providerId="LiveId" clId="{E27D4DD0-8E3D-4536-87DB-2D18866B9170}" dt="2021-07-26T10:59:00.881" v="170" actId="478"/>
          <ac:spMkLst>
            <pc:docMk/>
            <pc:sldMk cId="0" sldId="257"/>
            <ac:spMk id="335" creationId="{078EFDCD-BB62-44C4-8E58-845C7E281DDB}"/>
          </ac:spMkLst>
        </pc:spChg>
        <pc:spChg chg="add mod">
          <ac:chgData name="Alex Kann" userId="1becbd13db48e687" providerId="LiveId" clId="{E27D4DD0-8E3D-4536-87DB-2D18866B9170}" dt="2021-07-26T11:02:57.903" v="235" actId="552"/>
          <ac:spMkLst>
            <pc:docMk/>
            <pc:sldMk cId="0" sldId="257"/>
            <ac:spMk id="344" creationId="{A5A87AA7-5A3F-4908-B22E-A98579E23693}"/>
          </ac:spMkLst>
        </pc:spChg>
        <pc:spChg chg="add mod">
          <ac:chgData name="Alex Kann" userId="1becbd13db48e687" providerId="LiveId" clId="{E27D4DD0-8E3D-4536-87DB-2D18866B9170}" dt="2021-07-26T11:03:28.143" v="244" actId="571"/>
          <ac:spMkLst>
            <pc:docMk/>
            <pc:sldMk cId="0" sldId="257"/>
            <ac:spMk id="345" creationId="{D317B6C4-F80D-4638-83A8-5606766381F2}"/>
          </ac:spMkLst>
        </pc:spChg>
        <pc:spChg chg="add del mod">
          <ac:chgData name="Alex Kann" userId="1becbd13db48e687" providerId="LiveId" clId="{E27D4DD0-8E3D-4536-87DB-2D18866B9170}" dt="2021-07-26T11:09:55.383" v="369" actId="478"/>
          <ac:spMkLst>
            <pc:docMk/>
            <pc:sldMk cId="0" sldId="257"/>
            <ac:spMk id="355" creationId="{96AB1F4C-808B-436F-ABDA-C0778ED4D96A}"/>
          </ac:spMkLst>
        </pc:spChg>
        <pc:spChg chg="add 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356" creationId="{A02F19C7-1124-493A-91A2-41A6E8063F4E}"/>
          </ac:spMkLst>
        </pc:spChg>
        <pc:spChg chg="add 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357" creationId="{92248AB1-FE98-4293-ACA6-E010FC1CCBFB}"/>
          </ac:spMkLst>
        </pc:spChg>
        <pc:spChg chg="add mod topLvl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360" creationId="{A89E70A4-6D40-4701-B7BA-274453EA4A5F}"/>
          </ac:spMkLst>
        </pc:spChg>
        <pc:spChg chg="add mod">
          <ac:chgData name="Alex Kann" userId="1becbd13db48e687" providerId="LiveId" clId="{E27D4DD0-8E3D-4536-87DB-2D18866B9170}" dt="2021-07-26T11:15:19.424" v="633" actId="12788"/>
          <ac:spMkLst>
            <pc:docMk/>
            <pc:sldMk cId="0" sldId="257"/>
            <ac:spMk id="362" creationId="{A982984C-8C53-4062-B9DA-A44D22A4E1C9}"/>
          </ac:spMkLst>
        </pc:spChg>
        <pc:grpChg chg="ord">
          <ac:chgData name="Alex Kann" userId="1becbd13db48e687" providerId="LiveId" clId="{E27D4DD0-8E3D-4536-87DB-2D18866B9170}" dt="2021-07-26T10:57:18.002" v="22" actId="166"/>
          <ac:grpSpMkLst>
            <pc:docMk/>
            <pc:sldMk cId="0" sldId="257"/>
            <ac:grpSpMk id="120" creationId="{00000000-0000-0000-0000-000000000000}"/>
          </ac:grpSpMkLst>
        </pc:grpChg>
        <pc:grpChg chg="add del mod topLvl">
          <ac:chgData name="Alex Kann" userId="1becbd13db48e687" providerId="LiveId" clId="{E27D4DD0-8E3D-4536-87DB-2D18866B9170}" dt="2021-07-26T11:07:46.265" v="304" actId="165"/>
          <ac:grpSpMkLst>
            <pc:docMk/>
            <pc:sldMk cId="0" sldId="257"/>
            <ac:grpSpMk id="123" creationId="{FED81438-732E-4EFE-B802-CF248C816805}"/>
          </ac:grpSpMkLst>
        </pc:grpChg>
        <pc:grpChg chg="mod">
          <ac:chgData name="Alex Kann" userId="1becbd13db48e687" providerId="LiveId" clId="{E27D4DD0-8E3D-4536-87DB-2D18866B9170}" dt="2021-07-26T11:07:37.448" v="302" actId="165"/>
          <ac:grpSpMkLst>
            <pc:docMk/>
            <pc:sldMk cId="0" sldId="257"/>
            <ac:grpSpMk id="124" creationId="{00000000-0000-0000-0000-000000000000}"/>
          </ac:grpSpMkLst>
        </pc:grpChg>
        <pc:grpChg chg="mod topLvl">
          <ac:chgData name="Alex Kann" userId="1becbd13db48e687" providerId="LiveId" clId="{E27D4DD0-8E3D-4536-87DB-2D18866B9170}" dt="2021-07-26T11:07:37.448" v="302" actId="165"/>
          <ac:grpSpMkLst>
            <pc:docMk/>
            <pc:sldMk cId="0" sldId="257"/>
            <ac:grpSpMk id="164" creationId="{00000000-0000-0000-0000-000000000000}"/>
          </ac:grpSpMkLst>
        </pc:grpChg>
        <pc:grpChg chg="mod">
          <ac:chgData name="Alex Kann" userId="1becbd13db48e687" providerId="LiveId" clId="{E27D4DD0-8E3D-4536-87DB-2D18866B9170}" dt="2021-07-26T11:15:19.424" v="633" actId="12788"/>
          <ac:grpSpMkLst>
            <pc:docMk/>
            <pc:sldMk cId="0" sldId="257"/>
            <ac:grpSpMk id="170" creationId="{00000000-0000-0000-0000-000000000000}"/>
          </ac:grpSpMkLst>
        </pc:grpChg>
        <pc:grpChg chg="del">
          <ac:chgData name="Alex Kann" userId="1becbd13db48e687" providerId="LiveId" clId="{E27D4DD0-8E3D-4536-87DB-2D18866B9170}" dt="2021-07-26T10:59:04.271" v="171" actId="478"/>
          <ac:grpSpMkLst>
            <pc:docMk/>
            <pc:sldMk cId="0" sldId="257"/>
            <ac:grpSpMk id="174" creationId="{00000000-0000-0000-0000-000000000000}"/>
          </ac:grpSpMkLst>
        </pc:grpChg>
        <pc:grpChg chg="mod topLvl">
          <ac:chgData name="Alex Kann" userId="1becbd13db48e687" providerId="LiveId" clId="{E27D4DD0-8E3D-4536-87DB-2D18866B9170}" dt="2021-07-26T11:15:19.424" v="633" actId="12788"/>
          <ac:grpSpMkLst>
            <pc:docMk/>
            <pc:sldMk cId="0" sldId="257"/>
            <ac:grpSpMk id="188" creationId="{00000000-0000-0000-0000-000000000000}"/>
          </ac:grpSpMkLst>
        </pc:grpChg>
        <pc:grpChg chg="del mod">
          <ac:chgData name="Alex Kann" userId="1becbd13db48e687" providerId="LiveId" clId="{E27D4DD0-8E3D-4536-87DB-2D18866B9170}" dt="2021-07-26T11:10:41.478" v="406" actId="478"/>
          <ac:grpSpMkLst>
            <pc:docMk/>
            <pc:sldMk cId="0" sldId="257"/>
            <ac:grpSpMk id="192" creationId="{00000000-0000-0000-0000-000000000000}"/>
          </ac:grpSpMkLst>
        </pc:grpChg>
        <pc:grpChg chg="mod">
          <ac:chgData name="Alex Kann" userId="1becbd13db48e687" providerId="LiveId" clId="{E27D4DD0-8E3D-4536-87DB-2D18866B9170}" dt="2021-07-26T11:15:19.424" v="633" actId="12788"/>
          <ac:grpSpMkLst>
            <pc:docMk/>
            <pc:sldMk cId="0" sldId="257"/>
            <ac:grpSpMk id="196" creationId="{00000000-0000-0000-0000-000000000000}"/>
          </ac:grpSpMkLst>
        </pc:grpChg>
        <pc:grpChg chg="del">
          <ac:chgData name="Alex Kann" userId="1becbd13db48e687" providerId="LiveId" clId="{E27D4DD0-8E3D-4536-87DB-2D18866B9170}" dt="2021-07-26T11:01:49.141" v="210" actId="478"/>
          <ac:grpSpMkLst>
            <pc:docMk/>
            <pc:sldMk cId="0" sldId="257"/>
            <ac:grpSpMk id="248" creationId="{00000000-0000-0000-0000-000000000000}"/>
          </ac:grpSpMkLst>
        </pc:grpChg>
        <pc:grpChg chg="del mod topLvl">
          <ac:chgData name="Alex Kann" userId="1becbd13db48e687" providerId="LiveId" clId="{E27D4DD0-8E3D-4536-87DB-2D18866B9170}" dt="2021-07-26T11:07:49.159" v="305" actId="478"/>
          <ac:grpSpMkLst>
            <pc:docMk/>
            <pc:sldMk cId="0" sldId="257"/>
            <ac:grpSpMk id="256" creationId="{00000000-0000-0000-0000-000000000000}"/>
          </ac:grpSpMkLst>
        </pc:grpChg>
        <pc:grpChg chg="del mod">
          <ac:chgData name="Alex Kann" userId="1becbd13db48e687" providerId="LiveId" clId="{E27D4DD0-8E3D-4536-87DB-2D18866B9170}" dt="2021-07-26T11:07:22.206" v="300" actId="478"/>
          <ac:grpSpMkLst>
            <pc:docMk/>
            <pc:sldMk cId="0" sldId="257"/>
            <ac:grpSpMk id="260" creationId="{00000000-0000-0000-0000-000000000000}"/>
          </ac:grpSpMkLst>
        </pc:grpChg>
        <pc:grpChg chg="del mod">
          <ac:chgData name="Alex Kann" userId="1becbd13db48e687" providerId="LiveId" clId="{E27D4DD0-8E3D-4536-87DB-2D18866B9170}" dt="2021-07-26T11:07:23.567" v="301" actId="478"/>
          <ac:grpSpMkLst>
            <pc:docMk/>
            <pc:sldMk cId="0" sldId="257"/>
            <ac:grpSpMk id="263" creationId="{00000000-0000-0000-0000-000000000000}"/>
          </ac:grpSpMkLst>
        </pc:grpChg>
        <pc:grpChg chg="mod">
          <ac:chgData name="Alex Kann" userId="1becbd13db48e687" providerId="LiveId" clId="{E27D4DD0-8E3D-4536-87DB-2D18866B9170}" dt="2021-07-26T11:15:19.424" v="633" actId="12788"/>
          <ac:grpSpMkLst>
            <pc:docMk/>
            <pc:sldMk cId="0" sldId="257"/>
            <ac:grpSpMk id="276" creationId="{00000000-0000-0000-0000-000000000000}"/>
          </ac:grpSpMkLst>
        </pc:grpChg>
        <pc:grpChg chg="mod topLvl">
          <ac:chgData name="Alex Kann" userId="1becbd13db48e687" providerId="LiveId" clId="{E27D4DD0-8E3D-4536-87DB-2D18866B9170}" dt="2021-07-26T11:15:19.424" v="633" actId="12788"/>
          <ac:grpSpMkLst>
            <pc:docMk/>
            <pc:sldMk cId="0" sldId="257"/>
            <ac:grpSpMk id="284" creationId="{00000000-0000-0000-0000-000000000000}"/>
          </ac:grpSpMkLst>
        </pc:grpChg>
        <pc:grpChg chg="mod">
          <ac:chgData name="Alex Kann" userId="1becbd13db48e687" providerId="LiveId" clId="{E27D4DD0-8E3D-4536-87DB-2D18866B9170}" dt="2021-07-26T11:07:37.448" v="302" actId="165"/>
          <ac:grpSpMkLst>
            <pc:docMk/>
            <pc:sldMk cId="0" sldId="257"/>
            <ac:grpSpMk id="322" creationId="{00000000-0000-0000-0000-000000000000}"/>
          </ac:grpSpMkLst>
        </pc:grpChg>
        <pc:grpChg chg="add del mod">
          <ac:chgData name="Alex Kann" userId="1becbd13db48e687" providerId="LiveId" clId="{E27D4DD0-8E3D-4536-87DB-2D18866B9170}" dt="2021-07-26T10:59:34.761" v="179" actId="478"/>
          <ac:grpSpMkLst>
            <pc:docMk/>
            <pc:sldMk cId="0" sldId="257"/>
            <ac:grpSpMk id="336" creationId="{B6A4AF28-E6C1-4E46-88FD-91BE5EAA88BE}"/>
          </ac:grpSpMkLst>
        </pc:grpChg>
        <pc:grpChg chg="add mod">
          <ac:chgData name="Alex Kann" userId="1becbd13db48e687" providerId="LiveId" clId="{E27D4DD0-8E3D-4536-87DB-2D18866B9170}" dt="2021-07-26T10:59:51.682" v="185" actId="164"/>
          <ac:grpSpMkLst>
            <pc:docMk/>
            <pc:sldMk cId="0" sldId="257"/>
            <ac:grpSpMk id="337" creationId="{DF6EEBA0-3BAF-420C-BB0A-76C6C26337C7}"/>
          </ac:grpSpMkLst>
        </pc:grpChg>
        <pc:grpChg chg="add mod topLvl">
          <ac:chgData name="Alex Kann" userId="1becbd13db48e687" providerId="LiveId" clId="{E27D4DD0-8E3D-4536-87DB-2D18866B9170}" dt="2021-07-26T11:07:37.448" v="302" actId="165"/>
          <ac:grpSpMkLst>
            <pc:docMk/>
            <pc:sldMk cId="0" sldId="257"/>
            <ac:grpSpMk id="338" creationId="{6C4283BC-6DC7-4890-8662-5056A0CCDFB4}"/>
          </ac:grpSpMkLst>
        </pc:grpChg>
        <pc:grpChg chg="add del mod">
          <ac:chgData name="Alex Kann" userId="1becbd13db48e687" providerId="LiveId" clId="{E27D4DD0-8E3D-4536-87DB-2D18866B9170}" dt="2021-07-26T11:00:23.167" v="191" actId="165"/>
          <ac:grpSpMkLst>
            <pc:docMk/>
            <pc:sldMk cId="0" sldId="257"/>
            <ac:grpSpMk id="339" creationId="{B19963F7-A3D3-4136-B7DC-D2BE29E1A298}"/>
          </ac:grpSpMkLst>
        </pc:grpChg>
        <pc:grpChg chg="add del mod topLvl">
          <ac:chgData name="Alex Kann" userId="1becbd13db48e687" providerId="LiveId" clId="{E27D4DD0-8E3D-4536-87DB-2D18866B9170}" dt="2021-07-26T11:07:42.162" v="303" actId="165"/>
          <ac:grpSpMkLst>
            <pc:docMk/>
            <pc:sldMk cId="0" sldId="257"/>
            <ac:grpSpMk id="340" creationId="{4A7ED4CB-BB27-4FA3-88F2-1E550C9E38F8}"/>
          </ac:grpSpMkLst>
        </pc:grpChg>
        <pc:grpChg chg="add mod topLvl">
          <ac:chgData name="Alex Kann" userId="1becbd13db48e687" providerId="LiveId" clId="{E27D4DD0-8E3D-4536-87DB-2D18866B9170}" dt="2021-07-26T11:08:29.358" v="316" actId="164"/>
          <ac:grpSpMkLst>
            <pc:docMk/>
            <pc:sldMk cId="0" sldId="257"/>
            <ac:grpSpMk id="341" creationId="{BB82C1E7-9DBE-40C5-9695-994DC5214A0D}"/>
          </ac:grpSpMkLst>
        </pc:grpChg>
        <pc:grpChg chg="add mod topLvl">
          <ac:chgData name="Alex Kann" userId="1becbd13db48e687" providerId="LiveId" clId="{E27D4DD0-8E3D-4536-87DB-2D18866B9170}" dt="2021-07-26T11:08:29.358" v="316" actId="164"/>
          <ac:grpSpMkLst>
            <pc:docMk/>
            <pc:sldMk cId="0" sldId="257"/>
            <ac:grpSpMk id="342" creationId="{CF7C9DCD-F6E2-4348-B9B8-AD29F12E1CE4}"/>
          </ac:grpSpMkLst>
        </pc:grpChg>
        <pc:grpChg chg="add del mod">
          <ac:chgData name="Alex Kann" userId="1becbd13db48e687" providerId="LiveId" clId="{E27D4DD0-8E3D-4536-87DB-2D18866B9170}" dt="2021-07-26T11:07:37.448" v="302" actId="165"/>
          <ac:grpSpMkLst>
            <pc:docMk/>
            <pc:sldMk cId="0" sldId="257"/>
            <ac:grpSpMk id="343" creationId="{C5EAD979-46D3-4860-9592-4146F3C58028}"/>
          </ac:grpSpMkLst>
        </pc:grpChg>
        <pc:grpChg chg="add del mod">
          <ac:chgData name="Alex Kann" userId="1becbd13db48e687" providerId="LiveId" clId="{E27D4DD0-8E3D-4536-87DB-2D18866B9170}" dt="2021-07-26T11:10:44.399" v="407" actId="478"/>
          <ac:grpSpMkLst>
            <pc:docMk/>
            <pc:sldMk cId="0" sldId="257"/>
            <ac:grpSpMk id="346" creationId="{6D9579B9-4535-42BA-974C-29BE27018228}"/>
          </ac:grpSpMkLst>
        </pc:grpChg>
        <pc:grpChg chg="add mod">
          <ac:chgData name="Alex Kann" userId="1becbd13db48e687" providerId="LiveId" clId="{E27D4DD0-8E3D-4536-87DB-2D18866B9170}" dt="2021-07-26T11:15:19.424" v="633" actId="12788"/>
          <ac:grpSpMkLst>
            <pc:docMk/>
            <pc:sldMk cId="0" sldId="257"/>
            <ac:grpSpMk id="347" creationId="{618A10E5-2F2C-45FF-A8A1-BB324AA25121}"/>
          </ac:grpSpMkLst>
        </pc:grpChg>
        <pc:grpChg chg="add del mod">
          <ac:chgData name="Alex Kann" userId="1becbd13db48e687" providerId="LiveId" clId="{E27D4DD0-8E3D-4536-87DB-2D18866B9170}" dt="2021-07-26T11:12:18.517" v="505" actId="478"/>
          <ac:grpSpMkLst>
            <pc:docMk/>
            <pc:sldMk cId="0" sldId="257"/>
            <ac:grpSpMk id="348" creationId="{BB4F3A15-F6AC-49F5-889F-41E4B39C48A2}"/>
          </ac:grpSpMkLst>
        </pc:grpChg>
        <pc:grpChg chg="add mod">
          <ac:chgData name="Alex Kann" userId="1becbd13db48e687" providerId="LiveId" clId="{E27D4DD0-8E3D-4536-87DB-2D18866B9170}" dt="2021-07-26T11:08:20.622" v="315" actId="164"/>
          <ac:grpSpMkLst>
            <pc:docMk/>
            <pc:sldMk cId="0" sldId="257"/>
            <ac:grpSpMk id="349" creationId="{082A35E8-F37D-4A62-909D-CC91C1FEE464}"/>
          </ac:grpSpMkLst>
        </pc:grpChg>
        <pc:grpChg chg="add mod">
          <ac:chgData name="Alex Kann" userId="1becbd13db48e687" providerId="LiveId" clId="{E27D4DD0-8E3D-4536-87DB-2D18866B9170}" dt="2021-07-26T11:08:29.358" v="316" actId="164"/>
          <ac:grpSpMkLst>
            <pc:docMk/>
            <pc:sldMk cId="0" sldId="257"/>
            <ac:grpSpMk id="350" creationId="{CE822D17-CE14-4EC9-978F-10DB12DCA21A}"/>
          </ac:grpSpMkLst>
        </pc:grpChg>
        <pc:grpChg chg="add mod">
          <ac:chgData name="Alex Kann" userId="1becbd13db48e687" providerId="LiveId" clId="{E27D4DD0-8E3D-4536-87DB-2D18866B9170}" dt="2021-07-26T11:08:29.358" v="316" actId="164"/>
          <ac:grpSpMkLst>
            <pc:docMk/>
            <pc:sldMk cId="0" sldId="257"/>
            <ac:grpSpMk id="352" creationId="{9B194AF6-B978-4372-B968-F0CD999BD566}"/>
          </ac:grpSpMkLst>
        </pc:grpChg>
        <pc:grpChg chg="add mod">
          <ac:chgData name="Alex Kann" userId="1becbd13db48e687" providerId="LiveId" clId="{E27D4DD0-8E3D-4536-87DB-2D18866B9170}" dt="2021-07-26T11:15:19.424" v="633" actId="12788"/>
          <ac:grpSpMkLst>
            <pc:docMk/>
            <pc:sldMk cId="0" sldId="257"/>
            <ac:grpSpMk id="353" creationId="{B01D77BA-F353-4C17-A150-F00A99ACF39D}"/>
          </ac:grpSpMkLst>
        </pc:grpChg>
        <pc:grpChg chg="add mod">
          <ac:chgData name="Alex Kann" userId="1becbd13db48e687" providerId="LiveId" clId="{E27D4DD0-8E3D-4536-87DB-2D18866B9170}" dt="2021-07-26T11:15:19.424" v="633" actId="12788"/>
          <ac:grpSpMkLst>
            <pc:docMk/>
            <pc:sldMk cId="0" sldId="257"/>
            <ac:grpSpMk id="354" creationId="{33DF605B-12E6-49B8-B048-8C4F47504416}"/>
          </ac:grpSpMkLst>
        </pc:grpChg>
        <pc:grpChg chg="add del mod">
          <ac:chgData name="Alex Kann" userId="1becbd13db48e687" providerId="LiveId" clId="{E27D4DD0-8E3D-4536-87DB-2D18866B9170}" dt="2021-07-26T11:14:12.626" v="622" actId="165"/>
          <ac:grpSpMkLst>
            <pc:docMk/>
            <pc:sldMk cId="0" sldId="257"/>
            <ac:grpSpMk id="358" creationId="{03865936-70CF-434D-8722-3D783E4A97B7}"/>
          </ac:grpSpMkLst>
        </pc:grpChg>
        <pc:grpChg chg="add mod">
          <ac:chgData name="Alex Kann" userId="1becbd13db48e687" providerId="LiveId" clId="{E27D4DD0-8E3D-4536-87DB-2D18866B9170}" dt="2021-07-26T11:15:19.424" v="633" actId="12788"/>
          <ac:grpSpMkLst>
            <pc:docMk/>
            <pc:sldMk cId="0" sldId="257"/>
            <ac:grpSpMk id="359" creationId="{0113E354-FD67-4134-9068-F14DF3A13220}"/>
          </ac:grpSpMkLst>
        </pc:grpChg>
        <pc:grpChg chg="add mod">
          <ac:chgData name="Alex Kann" userId="1becbd13db48e687" providerId="LiveId" clId="{E27D4DD0-8E3D-4536-87DB-2D18866B9170}" dt="2021-07-26T11:15:19.424" v="633" actId="12788"/>
          <ac:grpSpMkLst>
            <pc:docMk/>
            <pc:sldMk cId="0" sldId="257"/>
            <ac:grpSpMk id="361" creationId="{620DDF38-F495-48F7-ADB9-A39853755116}"/>
          </ac:grpSpMkLst>
        </pc:grpChg>
        <pc:grpChg chg="add mod">
          <ac:chgData name="Alex Kann" userId="1becbd13db48e687" providerId="LiveId" clId="{E27D4DD0-8E3D-4536-87DB-2D18866B9170}" dt="2021-07-26T11:15:19.424" v="633" actId="12788"/>
          <ac:grpSpMkLst>
            <pc:docMk/>
            <pc:sldMk cId="0" sldId="257"/>
            <ac:grpSpMk id="363" creationId="{612749F5-A803-4B00-B7D1-6A315E229010}"/>
          </ac:grpSpMkLst>
        </pc:grpChg>
        <pc:grpChg chg="add mod">
          <ac:chgData name="Alex Kann" userId="1becbd13db48e687" providerId="LiveId" clId="{E27D4DD0-8E3D-4536-87DB-2D18866B9170}" dt="2021-07-26T11:15:19.424" v="633" actId="12788"/>
          <ac:grpSpMkLst>
            <pc:docMk/>
            <pc:sldMk cId="0" sldId="257"/>
            <ac:grpSpMk id="364" creationId="{A3E346DC-54ED-450B-8962-1ED542545D9B}"/>
          </ac:grpSpMkLst>
        </pc:grpChg>
        <pc:grpChg chg="add mod">
          <ac:chgData name="Alex Kann" userId="1becbd13db48e687" providerId="LiveId" clId="{E27D4DD0-8E3D-4536-87DB-2D18866B9170}" dt="2021-07-26T11:15:19.424" v="633" actId="12788"/>
          <ac:grpSpMkLst>
            <pc:docMk/>
            <pc:sldMk cId="0" sldId="257"/>
            <ac:grpSpMk id="365" creationId="{7D79E0F9-D088-4667-BFAA-5F9EA7FA2370}"/>
          </ac:grpSpMkLst>
        </pc:grpChg>
        <pc:picChg chg="add mod">
          <ac:chgData name="Alex Kann" userId="1becbd13db48e687" providerId="LiveId" clId="{E27D4DD0-8E3D-4536-87DB-2D18866B9170}" dt="2021-07-26T11:15:19.424" v="633" actId="12788"/>
          <ac:picMkLst>
            <pc:docMk/>
            <pc:sldMk cId="0" sldId="257"/>
            <ac:picMk id="351" creationId="{AE4D72AA-BA63-4847-98BA-CF6847A9A061}"/>
          </ac:picMkLst>
        </pc:picChg>
        <pc:picChg chg="add del">
          <ac:chgData name="Alex Kann" userId="1becbd13db48e687" providerId="LiveId" clId="{E27D4DD0-8E3D-4536-87DB-2D18866B9170}" dt="2021-07-26T11:06:02.828" v="281"/>
          <ac:picMkLst>
            <pc:docMk/>
            <pc:sldMk cId="0" sldId="257"/>
            <ac:picMk id="1026" creationId="{3D114A96-4072-414F-BE81-1DAC85E84EF6}"/>
          </ac:picMkLst>
        </pc:picChg>
        <pc:picChg chg="add del mod">
          <ac:chgData name="Alex Kann" userId="1becbd13db48e687" providerId="LiveId" clId="{E27D4DD0-8E3D-4536-87DB-2D18866B9170}" dt="2021-07-26T11:07:04.902" v="295" actId="21"/>
          <ac:picMkLst>
            <pc:docMk/>
            <pc:sldMk cId="0" sldId="257"/>
            <ac:picMk id="1028" creationId="{E1B05528-5B4B-4775-A7A9-660EF2720A27}"/>
          </ac:picMkLst>
        </pc:picChg>
      </pc:sldChg>
      <pc:sldChg chg="addSp delSp modSp mod">
        <pc:chgData name="Alex Kann" userId="1becbd13db48e687" providerId="LiveId" clId="{E27D4DD0-8E3D-4536-87DB-2D18866B9170}" dt="2021-07-26T11:30:33.136" v="1285" actId="165"/>
        <pc:sldMkLst>
          <pc:docMk/>
          <pc:sldMk cId="0" sldId="258"/>
        </pc:sldMkLst>
        <pc:spChg chg="mod">
          <ac:chgData name="Alex Kann" userId="1becbd13db48e687" providerId="LiveId" clId="{E27D4DD0-8E3D-4536-87DB-2D18866B9170}" dt="2021-07-26T11:21:07.395" v="827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Alex Kann" userId="1becbd13db48e687" providerId="LiveId" clId="{E27D4DD0-8E3D-4536-87DB-2D18866B9170}" dt="2021-07-26T11:28:09.695" v="1237" actId="14100"/>
          <ac:spMkLst>
            <pc:docMk/>
            <pc:sldMk cId="0" sldId="258"/>
            <ac:spMk id="3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4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5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6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7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8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9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10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11" creationId="{00000000-0000-0000-0000-000000000000}"/>
          </ac:spMkLst>
        </pc:spChg>
        <pc:spChg chg="add del">
          <ac:chgData name="Alex Kann" userId="1becbd13db48e687" providerId="LiveId" clId="{E27D4DD0-8E3D-4536-87DB-2D18866B9170}" dt="2021-07-26T11:22:19.435" v="851" actId="478"/>
          <ac:spMkLst>
            <pc:docMk/>
            <pc:sldMk cId="0" sldId="258"/>
            <ac:spMk id="12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13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14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15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16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17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18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19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20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21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22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23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24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25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26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27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28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29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30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2.617" v="874" actId="478"/>
          <ac:spMkLst>
            <pc:docMk/>
            <pc:sldMk cId="0" sldId="258"/>
            <ac:spMk id="31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32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33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34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35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36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37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38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39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40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41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42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43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44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45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46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47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48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49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50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51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52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53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54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55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56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57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58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59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60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61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62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63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64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65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66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67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68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69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70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71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72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73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74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75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76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77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78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79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80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81" creationId="{00000000-0000-0000-0000-000000000000}"/>
          </ac:spMkLst>
        </pc:spChg>
        <pc:spChg chg="add 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82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83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84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85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86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87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88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89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90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91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92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93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94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95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96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97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98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99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100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101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102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103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104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105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106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107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108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109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110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111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112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113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114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115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116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117" creationId="{00000000-0000-0000-0000-000000000000}"/>
          </ac:spMkLst>
        </pc:spChg>
        <pc:spChg chg="de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118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4:53.552" v="1032" actId="478"/>
          <ac:spMkLst>
            <pc:docMk/>
            <pc:sldMk cId="0" sldId="258"/>
            <ac:spMk id="132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4:51.781" v="1031" actId="478"/>
          <ac:spMkLst>
            <pc:docMk/>
            <pc:sldMk cId="0" sldId="258"/>
            <ac:spMk id="133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4:50.196" v="1030" actId="478"/>
          <ac:spMkLst>
            <pc:docMk/>
            <pc:sldMk cId="0" sldId="258"/>
            <ac:spMk id="134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2:41.155" v="867" actId="478"/>
          <ac:spMkLst>
            <pc:docMk/>
            <pc:sldMk cId="0" sldId="258"/>
            <ac:spMk id="138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30:14.747" v="1281" actId="1036"/>
          <ac:spMkLst>
            <pc:docMk/>
            <pc:sldMk cId="0" sldId="258"/>
            <ac:spMk id="139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30:14.747" v="1281" actId="1036"/>
          <ac:spMkLst>
            <pc:docMk/>
            <pc:sldMk cId="0" sldId="258"/>
            <ac:spMk id="140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30:14.747" v="1281" actId="1036"/>
          <ac:spMkLst>
            <pc:docMk/>
            <pc:sldMk cId="0" sldId="258"/>
            <ac:spMk id="141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17:20.522" v="674" actId="478"/>
          <ac:spMkLst>
            <pc:docMk/>
            <pc:sldMk cId="0" sldId="258"/>
            <ac:spMk id="142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30:33.136" v="1285" actId="165"/>
          <ac:spMkLst>
            <pc:docMk/>
            <pc:sldMk cId="0" sldId="258"/>
            <ac:spMk id="143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30:33.136" v="1285" actId="165"/>
          <ac:spMkLst>
            <pc:docMk/>
            <pc:sldMk cId="0" sldId="258"/>
            <ac:spMk id="144" creationId="{00000000-0000-0000-0000-000000000000}"/>
          </ac:spMkLst>
        </pc:spChg>
        <pc:spChg chg="mod">
          <ac:chgData name="Alex Kann" userId="1becbd13db48e687" providerId="LiveId" clId="{E27D4DD0-8E3D-4536-87DB-2D18866B9170}" dt="2021-07-26T11:30:33.136" v="1285" actId="165"/>
          <ac:spMkLst>
            <pc:docMk/>
            <pc:sldMk cId="0" sldId="258"/>
            <ac:spMk id="145" creationId="{00000000-0000-0000-0000-000000000000}"/>
          </ac:spMkLst>
        </pc:spChg>
        <pc:spChg chg="mod">
          <ac:chgData name="Alex Kann" userId="1becbd13db48e687" providerId="LiveId" clId="{E27D4DD0-8E3D-4536-87DB-2D18866B9170}" dt="2021-07-26T11:30:33.136" v="1285" actId="165"/>
          <ac:spMkLst>
            <pc:docMk/>
            <pc:sldMk cId="0" sldId="258"/>
            <ac:spMk id="146" creationId="{00000000-0000-0000-0000-000000000000}"/>
          </ac:spMkLst>
        </pc:spChg>
        <pc:spChg chg="mod">
          <ac:chgData name="Alex Kann" userId="1becbd13db48e687" providerId="LiveId" clId="{E27D4DD0-8E3D-4536-87DB-2D18866B9170}" dt="2021-07-26T11:30:33.136" v="1285" actId="165"/>
          <ac:spMkLst>
            <pc:docMk/>
            <pc:sldMk cId="0" sldId="258"/>
            <ac:spMk id="147" creationId="{00000000-0000-0000-0000-000000000000}"/>
          </ac:spMkLst>
        </pc:spChg>
        <pc:spChg chg="add del">
          <ac:chgData name="Alex Kann" userId="1becbd13db48e687" providerId="LiveId" clId="{E27D4DD0-8E3D-4536-87DB-2D18866B9170}" dt="2021-07-26T11:18:58.709" v="740" actId="478"/>
          <ac:spMkLst>
            <pc:docMk/>
            <pc:sldMk cId="0" sldId="258"/>
            <ac:spMk id="148" creationId="{00000000-0000-0000-0000-000000000000}"/>
          </ac:spMkLst>
        </pc:spChg>
        <pc:spChg chg="add del mod">
          <ac:chgData name="Alex Kann" userId="1becbd13db48e687" providerId="LiveId" clId="{E27D4DD0-8E3D-4536-87DB-2D18866B9170}" dt="2021-07-26T11:18:58.709" v="740" actId="478"/>
          <ac:spMkLst>
            <pc:docMk/>
            <pc:sldMk cId="0" sldId="258"/>
            <ac:spMk id="149" creationId="{00000000-0000-0000-0000-000000000000}"/>
          </ac:spMkLst>
        </pc:spChg>
        <pc:spChg chg="add del">
          <ac:chgData name="Alex Kann" userId="1becbd13db48e687" providerId="LiveId" clId="{E27D4DD0-8E3D-4536-87DB-2D18866B9170}" dt="2021-07-26T11:18:58.709" v="740" actId="478"/>
          <ac:spMkLst>
            <pc:docMk/>
            <pc:sldMk cId="0" sldId="258"/>
            <ac:spMk id="150" creationId="{00000000-0000-0000-0000-000000000000}"/>
          </ac:spMkLst>
        </pc:spChg>
        <pc:spChg chg="add del">
          <ac:chgData name="Alex Kann" userId="1becbd13db48e687" providerId="LiveId" clId="{E27D4DD0-8E3D-4536-87DB-2D18866B9170}" dt="2021-07-26T11:18:59.119" v="741" actId="478"/>
          <ac:spMkLst>
            <pc:docMk/>
            <pc:sldMk cId="0" sldId="258"/>
            <ac:spMk id="151" creationId="{00000000-0000-0000-0000-000000000000}"/>
          </ac:spMkLst>
        </pc:spChg>
        <pc:spChg chg="add del">
          <ac:chgData name="Alex Kann" userId="1becbd13db48e687" providerId="LiveId" clId="{E27D4DD0-8E3D-4536-87DB-2D18866B9170}" dt="2021-07-26T11:18:58.709" v="740" actId="478"/>
          <ac:spMkLst>
            <pc:docMk/>
            <pc:sldMk cId="0" sldId="258"/>
            <ac:spMk id="152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3:06.696" v="877" actId="207"/>
          <ac:spMkLst>
            <pc:docMk/>
            <pc:sldMk cId="0" sldId="258"/>
            <ac:spMk id="153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55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56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57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58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59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60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61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62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63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64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65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66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67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68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69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70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71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72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73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74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75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76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77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78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79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80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81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82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83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84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85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86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87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88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89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90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91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92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93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94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95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96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97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98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199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00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01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02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03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04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05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06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07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08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09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10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11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12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13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14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15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16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17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18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19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20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21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22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23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24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1:55.372" v="833" actId="478"/>
          <ac:spMkLst>
            <pc:docMk/>
            <pc:sldMk cId="0" sldId="258"/>
            <ac:spMk id="225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1:52.421" v="831" actId="478"/>
          <ac:spMkLst>
            <pc:docMk/>
            <pc:sldMk cId="0" sldId="258"/>
            <ac:spMk id="226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1:57.453" v="834" actId="478"/>
          <ac:spMkLst>
            <pc:docMk/>
            <pc:sldMk cId="0" sldId="258"/>
            <ac:spMk id="227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1:53.980" v="832" actId="478"/>
          <ac:spMkLst>
            <pc:docMk/>
            <pc:sldMk cId="0" sldId="258"/>
            <ac:spMk id="228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1:59.810" v="836" actId="478"/>
          <ac:spMkLst>
            <pc:docMk/>
            <pc:sldMk cId="0" sldId="258"/>
            <ac:spMk id="229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1:58.565" v="835" actId="478"/>
          <ac:spMkLst>
            <pc:docMk/>
            <pc:sldMk cId="0" sldId="258"/>
            <ac:spMk id="230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2:02.393" v="838" actId="478"/>
          <ac:spMkLst>
            <pc:docMk/>
            <pc:sldMk cId="0" sldId="258"/>
            <ac:spMk id="231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2:01.048" v="837" actId="478"/>
          <ac:spMkLst>
            <pc:docMk/>
            <pc:sldMk cId="0" sldId="258"/>
            <ac:spMk id="232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2:05.504" v="840" actId="478"/>
          <ac:spMkLst>
            <pc:docMk/>
            <pc:sldMk cId="0" sldId="258"/>
            <ac:spMk id="233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2:03.862" v="839" actId="478"/>
          <ac:spMkLst>
            <pc:docMk/>
            <pc:sldMk cId="0" sldId="258"/>
            <ac:spMk id="234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22:19.851" v="852" actId="478"/>
          <ac:spMkLst>
            <pc:docMk/>
            <pc:sldMk cId="0" sldId="258"/>
            <ac:spMk id="235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22:19.864" v="853" actId="478"/>
          <ac:spMkLst>
            <pc:docMk/>
            <pc:sldMk cId="0" sldId="258"/>
            <ac:spMk id="236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2:25.100" v="856" actId="478"/>
          <ac:spMkLst>
            <pc:docMk/>
            <pc:sldMk cId="0" sldId="258"/>
            <ac:spMk id="237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22:20.122" v="854" actId="478"/>
          <ac:spMkLst>
            <pc:docMk/>
            <pc:sldMk cId="0" sldId="258"/>
            <ac:spMk id="238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2:51.374" v="873" actId="478"/>
          <ac:spMkLst>
            <pc:docMk/>
            <pc:sldMk cId="0" sldId="258"/>
            <ac:spMk id="239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2:36.810" v="862" actId="478"/>
          <ac:spMkLst>
            <pc:docMk/>
            <pc:sldMk cId="0" sldId="258"/>
            <ac:spMk id="240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241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2:37.547" v="863" actId="478"/>
          <ac:spMkLst>
            <pc:docMk/>
            <pc:sldMk cId="0" sldId="258"/>
            <ac:spMk id="242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243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2:37.959" v="864" actId="478"/>
          <ac:spMkLst>
            <pc:docMk/>
            <pc:sldMk cId="0" sldId="258"/>
            <ac:spMk id="244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245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2:39.103" v="865" actId="478"/>
          <ac:spMkLst>
            <pc:docMk/>
            <pc:sldMk cId="0" sldId="258"/>
            <ac:spMk id="246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247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2:40.412" v="866" actId="478"/>
          <ac:spMkLst>
            <pc:docMk/>
            <pc:sldMk cId="0" sldId="258"/>
            <ac:spMk id="248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249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2:44.413" v="868" actId="478"/>
          <ac:spMkLst>
            <pc:docMk/>
            <pc:sldMk cId="0" sldId="258"/>
            <ac:spMk id="250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251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2:45.654" v="869" actId="478"/>
          <ac:spMkLst>
            <pc:docMk/>
            <pc:sldMk cId="0" sldId="258"/>
            <ac:spMk id="252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53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54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55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56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57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58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59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60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61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62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63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64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65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66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67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68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69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70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71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72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73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74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75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76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77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78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79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80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81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05.429" v="1264" actId="164"/>
          <ac:spMkLst>
            <pc:docMk/>
            <pc:sldMk cId="0" sldId="258"/>
            <ac:spMk id="282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2:35.377" v="861" actId="478"/>
          <ac:spMkLst>
            <pc:docMk/>
            <pc:sldMk cId="0" sldId="258"/>
            <ac:spMk id="283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22:20.360" v="855" actId="478"/>
          <ac:spMkLst>
            <pc:docMk/>
            <pc:sldMk cId="0" sldId="258"/>
            <ac:spMk id="284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2:34.040" v="860" actId="478"/>
          <ac:spMkLst>
            <pc:docMk/>
            <pc:sldMk cId="0" sldId="258"/>
            <ac:spMk id="285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2:29.907" v="857" actId="478"/>
          <ac:spMkLst>
            <pc:docMk/>
            <pc:sldMk cId="0" sldId="258"/>
            <ac:spMk id="286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2:32.499" v="859" actId="478"/>
          <ac:spMkLst>
            <pc:docMk/>
            <pc:sldMk cId="0" sldId="258"/>
            <ac:spMk id="287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2:31.130" v="858" actId="478"/>
          <ac:spMkLst>
            <pc:docMk/>
            <pc:sldMk cId="0" sldId="258"/>
            <ac:spMk id="288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289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2:46.784" v="870" actId="478"/>
          <ac:spMkLst>
            <pc:docMk/>
            <pc:sldMk cId="0" sldId="258"/>
            <ac:spMk id="290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291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2:48.210" v="871" actId="478"/>
          <ac:spMkLst>
            <pc:docMk/>
            <pc:sldMk cId="0" sldId="258"/>
            <ac:spMk id="292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2:55.529" v="875" actId="478"/>
          <ac:spMkLst>
            <pc:docMk/>
            <pc:sldMk cId="0" sldId="258"/>
            <ac:spMk id="293" creationId="{00000000-0000-0000-0000-000000000000}"/>
          </ac:spMkLst>
        </pc:spChg>
        <pc:spChg chg="del mod topLvl">
          <ac:chgData name="Alex Kann" userId="1becbd13db48e687" providerId="LiveId" clId="{E27D4DD0-8E3D-4536-87DB-2D18866B9170}" dt="2021-07-26T11:22:49.303" v="872" actId="478"/>
          <ac:spMkLst>
            <pc:docMk/>
            <pc:sldMk cId="0" sldId="258"/>
            <ac:spMk id="294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295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296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297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298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299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00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01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02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03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04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05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06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07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08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09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10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11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12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13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14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15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16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17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18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19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20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21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22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23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24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25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26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27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28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29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30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31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32" creationId="{00000000-0000-0000-0000-000000000000}"/>
          </ac:spMkLst>
        </pc:spChg>
        <pc:spChg chg="add del">
          <ac:chgData name="Alex Kann" userId="1becbd13db48e687" providerId="LiveId" clId="{E27D4DD0-8E3D-4536-87DB-2D18866B9170}" dt="2021-07-26T11:18:59.302" v="743" actId="478"/>
          <ac:spMkLst>
            <pc:docMk/>
            <pc:sldMk cId="0" sldId="258"/>
            <ac:spMk id="333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34" creationId="{00000000-0000-0000-0000-000000000000}"/>
          </ac:spMkLst>
        </pc:spChg>
        <pc:spChg chg="add del mod topLvl">
          <ac:chgData name="Alex Kann" userId="1becbd13db48e687" providerId="LiveId" clId="{E27D4DD0-8E3D-4536-87DB-2D18866B9170}" dt="2021-07-26T11:18:59.725" v="745" actId="478"/>
          <ac:spMkLst>
            <pc:docMk/>
            <pc:sldMk cId="0" sldId="258"/>
            <ac:spMk id="335" creationId="{00000000-0000-0000-0000-000000000000}"/>
          </ac:spMkLst>
        </pc:spChg>
        <pc:spChg chg="add del">
          <ac:chgData name="Alex Kann" userId="1becbd13db48e687" providerId="LiveId" clId="{E27D4DD0-8E3D-4536-87DB-2D18866B9170}" dt="2021-07-26T11:18:59.138" v="742" actId="478"/>
          <ac:spMkLst>
            <pc:docMk/>
            <pc:sldMk cId="0" sldId="258"/>
            <ac:spMk id="336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19:49.510" v="770" actId="21"/>
          <ac:spMkLst>
            <pc:docMk/>
            <pc:sldMk cId="0" sldId="258"/>
            <ac:spMk id="337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16:11.806" v="639" actId="478"/>
          <ac:spMkLst>
            <pc:docMk/>
            <pc:sldMk cId="0" sldId="258"/>
            <ac:spMk id="338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16:27.066" v="659" actId="478"/>
          <ac:spMkLst>
            <pc:docMk/>
            <pc:sldMk cId="0" sldId="258"/>
            <ac:spMk id="339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19:49.510" v="770" actId="21"/>
          <ac:spMkLst>
            <pc:docMk/>
            <pc:sldMk cId="0" sldId="258"/>
            <ac:spMk id="340" creationId="{00000000-0000-0000-0000-000000000000}"/>
          </ac:spMkLst>
        </pc:spChg>
        <pc:spChg chg="mod topLvl">
          <ac:chgData name="Alex Kann" userId="1becbd13db48e687" providerId="LiveId" clId="{E27D4DD0-8E3D-4536-87DB-2D18866B9170}" dt="2021-07-26T11:29:53.520" v="1275" actId="164"/>
          <ac:spMkLst>
            <pc:docMk/>
            <pc:sldMk cId="0" sldId="258"/>
            <ac:spMk id="341" creationId="{00000000-0000-0000-0000-000000000000}"/>
          </ac:spMkLst>
        </pc:spChg>
        <pc:spChg chg="del mod">
          <ac:chgData name="Alex Kann" userId="1becbd13db48e687" providerId="LiveId" clId="{E27D4DD0-8E3D-4536-87DB-2D18866B9170}" dt="2021-07-26T11:20:29.100" v="784" actId="478"/>
          <ac:spMkLst>
            <pc:docMk/>
            <pc:sldMk cId="0" sldId="258"/>
            <ac:spMk id="342" creationId="{00000000-0000-0000-0000-000000000000}"/>
          </ac:spMkLst>
        </pc:spChg>
        <pc:spChg chg="add del">
          <ac:chgData name="Alex Kann" userId="1becbd13db48e687" providerId="LiveId" clId="{E27D4DD0-8E3D-4536-87DB-2D18866B9170}" dt="2021-07-26T11:18:58.709" v="740" actId="478"/>
          <ac:spMkLst>
            <pc:docMk/>
            <pc:sldMk cId="0" sldId="258"/>
            <ac:spMk id="343" creationId="{00000000-0000-0000-0000-000000000000}"/>
          </ac:spMkLst>
        </pc:spChg>
        <pc:spChg chg="mod">
          <ac:chgData name="Alex Kann" userId="1becbd13db48e687" providerId="LiveId" clId="{E27D4DD0-8E3D-4536-87DB-2D18866B9170}" dt="2021-07-26T11:19:02.626" v="759" actId="6549"/>
          <ac:spMkLst>
            <pc:docMk/>
            <pc:sldMk cId="0" sldId="258"/>
            <ac:spMk id="350" creationId="{82EC879D-1E5F-459F-B34A-FB39D3E6DE6C}"/>
          </ac:spMkLst>
        </pc:spChg>
        <pc:spChg chg="add del mod">
          <ac:chgData name="Alex Kann" userId="1becbd13db48e687" providerId="LiveId" clId="{E27D4DD0-8E3D-4536-87DB-2D18866B9170}" dt="2021-07-26T11:15:34.701" v="634" actId="478"/>
          <ac:spMkLst>
            <pc:docMk/>
            <pc:sldMk cId="0" sldId="258"/>
            <ac:spMk id="355" creationId="{03982999-EA08-4038-8D2F-C14EA9581E1E}"/>
          </ac:spMkLst>
        </pc:spChg>
        <pc:spChg chg="add del mod">
          <ac:chgData name="Alex Kann" userId="1becbd13db48e687" providerId="LiveId" clId="{E27D4DD0-8E3D-4536-87DB-2D18866B9170}" dt="2021-07-26T11:15:34.701" v="634" actId="478"/>
          <ac:spMkLst>
            <pc:docMk/>
            <pc:sldMk cId="0" sldId="258"/>
            <ac:spMk id="356" creationId="{837440C2-AF04-44BD-8776-B920E4665993}"/>
          </ac:spMkLst>
        </pc:spChg>
        <pc:spChg chg="add del mod">
          <ac:chgData name="Alex Kann" userId="1becbd13db48e687" providerId="LiveId" clId="{E27D4DD0-8E3D-4536-87DB-2D18866B9170}" dt="2021-07-26T11:15:34.701" v="634" actId="478"/>
          <ac:spMkLst>
            <pc:docMk/>
            <pc:sldMk cId="0" sldId="258"/>
            <ac:spMk id="357" creationId="{FE90B3B4-5B79-4B7A-9D72-04D723453E15}"/>
          </ac:spMkLst>
        </pc:spChg>
        <pc:spChg chg="add del mod">
          <ac:chgData name="Alex Kann" userId="1becbd13db48e687" providerId="LiveId" clId="{E27D4DD0-8E3D-4536-87DB-2D18866B9170}" dt="2021-07-26T11:15:34.701" v="634" actId="478"/>
          <ac:spMkLst>
            <pc:docMk/>
            <pc:sldMk cId="0" sldId="258"/>
            <ac:spMk id="358" creationId="{AB65F4B4-72E3-450B-A246-B3CF7F35A821}"/>
          </ac:spMkLst>
        </pc:spChg>
        <pc:spChg chg="add del mod">
          <ac:chgData name="Alex Kann" userId="1becbd13db48e687" providerId="LiveId" clId="{E27D4DD0-8E3D-4536-87DB-2D18866B9170}" dt="2021-07-26T11:15:34.701" v="634" actId="478"/>
          <ac:spMkLst>
            <pc:docMk/>
            <pc:sldMk cId="0" sldId="258"/>
            <ac:spMk id="359" creationId="{C74D40D1-357D-4788-932D-AF855F1EE51C}"/>
          </ac:spMkLst>
        </pc:spChg>
        <pc:spChg chg="add del mod">
          <ac:chgData name="Alex Kann" userId="1becbd13db48e687" providerId="LiveId" clId="{E27D4DD0-8E3D-4536-87DB-2D18866B9170}" dt="2021-07-26T11:15:34.701" v="634" actId="478"/>
          <ac:spMkLst>
            <pc:docMk/>
            <pc:sldMk cId="0" sldId="258"/>
            <ac:spMk id="360" creationId="{3CB37619-BF8F-43C6-9F8A-80E1F42ABC4C}"/>
          </ac:spMkLst>
        </pc:spChg>
        <pc:spChg chg="add mod">
          <ac:chgData name="Alex Kann" userId="1becbd13db48e687" providerId="LiveId" clId="{E27D4DD0-8E3D-4536-87DB-2D18866B9170}" dt="2021-07-26T11:29:53.520" v="1275" actId="164"/>
          <ac:spMkLst>
            <pc:docMk/>
            <pc:sldMk cId="0" sldId="258"/>
            <ac:spMk id="362" creationId="{F87724F4-ABA9-4486-B6A5-3A11AB2A8A5C}"/>
          </ac:spMkLst>
        </pc:spChg>
        <pc:spChg chg="add del mod">
          <ac:chgData name="Alex Kann" userId="1becbd13db48e687" providerId="LiveId" clId="{E27D4DD0-8E3D-4536-87DB-2D18866B9170}" dt="2021-07-26T11:21:03.926" v="825" actId="478"/>
          <ac:spMkLst>
            <pc:docMk/>
            <pc:sldMk cId="0" sldId="258"/>
            <ac:spMk id="363" creationId="{207F5690-E912-4203-BE0A-509E73C74431}"/>
          </ac:spMkLst>
        </pc:spChg>
        <pc:spChg chg="mod">
          <ac:chgData name="Alex Kann" userId="1becbd13db48e687" providerId="LiveId" clId="{E27D4DD0-8E3D-4536-87DB-2D18866B9170}" dt="2021-07-26T11:30:33.136" v="1285" actId="165"/>
          <ac:spMkLst>
            <pc:docMk/>
            <pc:sldMk cId="0" sldId="258"/>
            <ac:spMk id="365" creationId="{8F6C6C7D-9C1F-4F70-9784-58AADCA50DA6}"/>
          </ac:spMkLst>
        </pc:spChg>
        <pc:spChg chg="mod">
          <ac:chgData name="Alex Kann" userId="1becbd13db48e687" providerId="LiveId" clId="{E27D4DD0-8E3D-4536-87DB-2D18866B9170}" dt="2021-07-26T11:30:33.136" v="1285" actId="165"/>
          <ac:spMkLst>
            <pc:docMk/>
            <pc:sldMk cId="0" sldId="258"/>
            <ac:spMk id="366" creationId="{5F56888C-1F50-4278-B09D-7314406B90FA}"/>
          </ac:spMkLst>
        </pc:spChg>
        <pc:spChg chg="mod">
          <ac:chgData name="Alex Kann" userId="1becbd13db48e687" providerId="LiveId" clId="{E27D4DD0-8E3D-4536-87DB-2D18866B9170}" dt="2021-07-26T11:30:33.136" v="1285" actId="165"/>
          <ac:spMkLst>
            <pc:docMk/>
            <pc:sldMk cId="0" sldId="258"/>
            <ac:spMk id="367" creationId="{6B917106-B69B-4765-B5E6-0CB96495F6D2}"/>
          </ac:spMkLst>
        </pc:spChg>
        <pc:spChg chg="mod">
          <ac:chgData name="Alex Kann" userId="1becbd13db48e687" providerId="LiveId" clId="{E27D4DD0-8E3D-4536-87DB-2D18866B9170}" dt="2021-07-26T11:30:33.136" v="1285" actId="165"/>
          <ac:spMkLst>
            <pc:docMk/>
            <pc:sldMk cId="0" sldId="258"/>
            <ac:spMk id="369" creationId="{2A76071E-51D9-4D85-864B-8A29A02E97DA}"/>
          </ac:spMkLst>
        </pc:spChg>
        <pc:spChg chg="mod">
          <ac:chgData name="Alex Kann" userId="1becbd13db48e687" providerId="LiveId" clId="{E27D4DD0-8E3D-4536-87DB-2D18866B9170}" dt="2021-07-26T11:30:33.136" v="1285" actId="165"/>
          <ac:spMkLst>
            <pc:docMk/>
            <pc:sldMk cId="0" sldId="258"/>
            <ac:spMk id="370" creationId="{461579CC-B9CE-461E-9F11-40F4C4A3A365}"/>
          </ac:spMkLst>
        </pc:spChg>
        <pc:spChg chg="add del mod">
          <ac:chgData name="Alex Kann" userId="1becbd13db48e687" providerId="LiveId" clId="{E27D4DD0-8E3D-4536-87DB-2D18866B9170}" dt="2021-07-26T11:28:13.213" v="1241" actId="478"/>
          <ac:spMkLst>
            <pc:docMk/>
            <pc:sldMk cId="0" sldId="258"/>
            <ac:spMk id="371" creationId="{DC461098-A7D1-4AA4-8502-934F98AA3BAF}"/>
          </ac:spMkLst>
        </pc:spChg>
        <pc:spChg chg="add del mod">
          <ac:chgData name="Alex Kann" userId="1becbd13db48e687" providerId="LiveId" clId="{E27D4DD0-8E3D-4536-87DB-2D18866B9170}" dt="2021-07-26T11:28:13.213" v="1241" actId="478"/>
          <ac:spMkLst>
            <pc:docMk/>
            <pc:sldMk cId="0" sldId="258"/>
            <ac:spMk id="372" creationId="{B11E511D-5D4F-4354-80E6-EB6C72911969}"/>
          </ac:spMkLst>
        </pc:spChg>
        <pc:spChg chg="add del mod">
          <ac:chgData name="Alex Kann" userId="1becbd13db48e687" providerId="LiveId" clId="{E27D4DD0-8E3D-4536-87DB-2D18866B9170}" dt="2021-07-26T11:28:13.213" v="1241" actId="478"/>
          <ac:spMkLst>
            <pc:docMk/>
            <pc:sldMk cId="0" sldId="258"/>
            <ac:spMk id="373" creationId="{5B7E4E7D-8D28-4E3E-B8AA-B0156FD73DF8}"/>
          </ac:spMkLst>
        </pc:spChg>
        <pc:spChg chg="mod">
          <ac:chgData name="Alex Kann" userId="1becbd13db48e687" providerId="LiveId" clId="{E27D4DD0-8E3D-4536-87DB-2D18866B9170}" dt="2021-07-26T11:30:33.136" v="1285" actId="165"/>
          <ac:spMkLst>
            <pc:docMk/>
            <pc:sldMk cId="0" sldId="258"/>
            <ac:spMk id="375" creationId="{9488D2B0-1AF9-434F-A687-1532F4276999}"/>
          </ac:spMkLst>
        </pc:spChg>
        <pc:spChg chg="mod">
          <ac:chgData name="Alex Kann" userId="1becbd13db48e687" providerId="LiveId" clId="{E27D4DD0-8E3D-4536-87DB-2D18866B9170}" dt="2021-07-26T11:30:33.136" v="1285" actId="165"/>
          <ac:spMkLst>
            <pc:docMk/>
            <pc:sldMk cId="0" sldId="258"/>
            <ac:spMk id="376" creationId="{8D4A830A-EDF8-443A-9242-2DF66A6DB795}"/>
          </ac:spMkLst>
        </pc:spChg>
        <pc:spChg chg="mod">
          <ac:chgData name="Alex Kann" userId="1becbd13db48e687" providerId="LiveId" clId="{E27D4DD0-8E3D-4536-87DB-2D18866B9170}" dt="2021-07-26T11:30:33.136" v="1285" actId="165"/>
          <ac:spMkLst>
            <pc:docMk/>
            <pc:sldMk cId="0" sldId="258"/>
            <ac:spMk id="377" creationId="{9145E529-3303-4B76-89C9-6DB50663D498}"/>
          </ac:spMkLst>
        </pc:spChg>
        <pc:spChg chg="mod">
          <ac:chgData name="Alex Kann" userId="1becbd13db48e687" providerId="LiveId" clId="{E27D4DD0-8E3D-4536-87DB-2D18866B9170}" dt="2021-07-26T11:30:33.136" v="1285" actId="165"/>
          <ac:spMkLst>
            <pc:docMk/>
            <pc:sldMk cId="0" sldId="258"/>
            <ac:spMk id="379" creationId="{14A4EFCD-1755-4735-80C6-4ACD1372714A}"/>
          </ac:spMkLst>
        </pc:spChg>
        <pc:spChg chg="mod">
          <ac:chgData name="Alex Kann" userId="1becbd13db48e687" providerId="LiveId" clId="{E27D4DD0-8E3D-4536-87DB-2D18866B9170}" dt="2021-07-26T11:30:33.136" v="1285" actId="165"/>
          <ac:spMkLst>
            <pc:docMk/>
            <pc:sldMk cId="0" sldId="258"/>
            <ac:spMk id="380" creationId="{5E39DD2F-6019-4D80-AACE-20CA64A63079}"/>
          </ac:spMkLst>
        </pc:spChg>
        <pc:grpChg chg="mod">
          <ac:chgData name="Alex Kann" userId="1becbd13db48e687" providerId="LiveId" clId="{E27D4DD0-8E3D-4536-87DB-2D18866B9170}" dt="2021-07-26T11:24:07.707" v="888" actId="1076"/>
          <ac:grpSpMkLst>
            <pc:docMk/>
            <pc:sldMk cId="0" sldId="258"/>
            <ac:grpSpMk id="122" creationId="{00000000-0000-0000-0000-000000000000}"/>
          </ac:grpSpMkLst>
        </pc:grpChg>
        <pc:grpChg chg="add del mod">
          <ac:chgData name="Alex Kann" userId="1becbd13db48e687" providerId="LiveId" clId="{E27D4DD0-8E3D-4536-87DB-2D18866B9170}" dt="2021-07-26T11:21:20.380" v="828" actId="165"/>
          <ac:grpSpMkLst>
            <pc:docMk/>
            <pc:sldMk cId="0" sldId="258"/>
            <ac:grpSpMk id="135" creationId="{3A2E4F8E-3F71-4EDE-B592-69EE766E30D3}"/>
          </ac:grpSpMkLst>
        </pc:grpChg>
        <pc:grpChg chg="add mod">
          <ac:chgData name="Alex Kann" userId="1becbd13db48e687" providerId="LiveId" clId="{E27D4DD0-8E3D-4536-87DB-2D18866B9170}" dt="2021-07-26T11:19:25.124" v="766" actId="164"/>
          <ac:grpSpMkLst>
            <pc:docMk/>
            <pc:sldMk cId="0" sldId="258"/>
            <ac:grpSpMk id="136" creationId="{025CFA21-E97D-4071-B910-8136622701C2}"/>
          </ac:grpSpMkLst>
        </pc:grpChg>
        <pc:grpChg chg="del mod">
          <ac:chgData name="Alex Kann" userId="1becbd13db48e687" providerId="LiveId" clId="{E27D4DD0-8E3D-4536-87DB-2D18866B9170}" dt="2021-07-26T11:19:16.084" v="762" actId="165"/>
          <ac:grpSpMkLst>
            <pc:docMk/>
            <pc:sldMk cId="0" sldId="258"/>
            <ac:grpSpMk id="137" creationId="{00000000-0000-0000-0000-000000000000}"/>
          </ac:grpSpMkLst>
        </pc:grpChg>
        <pc:grpChg chg="add del mod">
          <ac:chgData name="Alex Kann" userId="1becbd13db48e687" providerId="LiveId" clId="{E27D4DD0-8E3D-4536-87DB-2D18866B9170}" dt="2021-07-26T11:18:59.698" v="744" actId="165"/>
          <ac:grpSpMkLst>
            <pc:docMk/>
            <pc:sldMk cId="0" sldId="258"/>
            <ac:grpSpMk id="154" creationId="{00000000-0000-0000-0000-000000000000}"/>
          </ac:grpSpMkLst>
        </pc:grpChg>
        <pc:grpChg chg="del mod">
          <ac:chgData name="Alex Kann" userId="1becbd13db48e687" providerId="LiveId" clId="{E27D4DD0-8E3D-4536-87DB-2D18866B9170}" dt="2021-07-26T11:25:06.014" v="1057" actId="478"/>
          <ac:grpSpMkLst>
            <pc:docMk/>
            <pc:sldMk cId="0" sldId="258"/>
            <ac:grpSpMk id="353" creationId="{D73C88AA-3F8B-498A-9818-0E85D4862293}"/>
          </ac:grpSpMkLst>
        </pc:grpChg>
        <pc:grpChg chg="mod">
          <ac:chgData name="Alex Kann" userId="1becbd13db48e687" providerId="LiveId" clId="{E27D4DD0-8E3D-4536-87DB-2D18866B9170}" dt="2021-07-26T11:30:33.136" v="1285" actId="165"/>
          <ac:grpSpMkLst>
            <pc:docMk/>
            <pc:sldMk cId="0" sldId="258"/>
            <ac:grpSpMk id="354" creationId="{1D62510C-7361-4552-AC63-46C89B48DCFE}"/>
          </ac:grpSpMkLst>
        </pc:grpChg>
        <pc:grpChg chg="add mod topLvl">
          <ac:chgData name="Alex Kann" userId="1becbd13db48e687" providerId="LiveId" clId="{E27D4DD0-8E3D-4536-87DB-2D18866B9170}" dt="2021-07-26T11:30:33.136" v="1285" actId="165"/>
          <ac:grpSpMkLst>
            <pc:docMk/>
            <pc:sldMk cId="0" sldId="258"/>
            <ac:grpSpMk id="361" creationId="{0B560DBA-487C-42A2-99F0-3B463DA6E52C}"/>
          </ac:grpSpMkLst>
        </pc:grpChg>
        <pc:grpChg chg="add mod topLvl">
          <ac:chgData name="Alex Kann" userId="1becbd13db48e687" providerId="LiveId" clId="{E27D4DD0-8E3D-4536-87DB-2D18866B9170}" dt="2021-07-26T11:30:33.136" v="1285" actId="165"/>
          <ac:grpSpMkLst>
            <pc:docMk/>
            <pc:sldMk cId="0" sldId="258"/>
            <ac:grpSpMk id="364" creationId="{EFCD1131-4871-422D-B94C-46D2D055DFB1}"/>
          </ac:grpSpMkLst>
        </pc:grpChg>
        <pc:grpChg chg="mod">
          <ac:chgData name="Alex Kann" userId="1becbd13db48e687" providerId="LiveId" clId="{E27D4DD0-8E3D-4536-87DB-2D18866B9170}" dt="2021-07-26T11:30:33.136" v="1285" actId="165"/>
          <ac:grpSpMkLst>
            <pc:docMk/>
            <pc:sldMk cId="0" sldId="258"/>
            <ac:grpSpMk id="368" creationId="{1BD7E44F-90BC-4091-9B1B-F9FF5AF2EEE7}"/>
          </ac:grpSpMkLst>
        </pc:grpChg>
        <pc:grpChg chg="add mod topLvl">
          <ac:chgData name="Alex Kann" userId="1becbd13db48e687" providerId="LiveId" clId="{E27D4DD0-8E3D-4536-87DB-2D18866B9170}" dt="2021-07-26T11:30:33.136" v="1285" actId="165"/>
          <ac:grpSpMkLst>
            <pc:docMk/>
            <pc:sldMk cId="0" sldId="258"/>
            <ac:grpSpMk id="374" creationId="{70D2E39D-ACE7-4905-8F54-522694CFC859}"/>
          </ac:grpSpMkLst>
        </pc:grpChg>
        <pc:grpChg chg="mod">
          <ac:chgData name="Alex Kann" userId="1becbd13db48e687" providerId="LiveId" clId="{E27D4DD0-8E3D-4536-87DB-2D18866B9170}" dt="2021-07-26T11:30:33.136" v="1285" actId="165"/>
          <ac:grpSpMkLst>
            <pc:docMk/>
            <pc:sldMk cId="0" sldId="258"/>
            <ac:grpSpMk id="378" creationId="{EC407CFA-4CC2-4F14-886B-C92BA53CBED0}"/>
          </ac:grpSpMkLst>
        </pc:grpChg>
        <pc:grpChg chg="add del mod">
          <ac:chgData name="Alex Kann" userId="1becbd13db48e687" providerId="LiveId" clId="{E27D4DD0-8E3D-4536-87DB-2D18866B9170}" dt="2021-07-26T11:30:33.136" v="1285" actId="165"/>
          <ac:grpSpMkLst>
            <pc:docMk/>
            <pc:sldMk cId="0" sldId="258"/>
            <ac:grpSpMk id="381" creationId="{B90FA675-531B-41F4-A412-E6A8C24A0811}"/>
          </ac:grpSpMkLst>
        </pc:grpChg>
        <pc:grpChg chg="add mod">
          <ac:chgData name="Alex Kann" userId="1becbd13db48e687" providerId="LiveId" clId="{E27D4DD0-8E3D-4536-87DB-2D18866B9170}" dt="2021-07-26T11:29:53.520" v="1275" actId="164"/>
          <ac:grpSpMkLst>
            <pc:docMk/>
            <pc:sldMk cId="0" sldId="258"/>
            <ac:grpSpMk id="382" creationId="{4FD05E91-4ADC-4A70-A44B-D729B9797BE4}"/>
          </ac:grpSpMkLst>
        </pc:grpChg>
        <pc:grpChg chg="add mod">
          <ac:chgData name="Alex Kann" userId="1becbd13db48e687" providerId="LiveId" clId="{E27D4DD0-8E3D-4536-87DB-2D18866B9170}" dt="2021-07-26T11:29:44.381" v="1274" actId="164"/>
          <ac:grpSpMkLst>
            <pc:docMk/>
            <pc:sldMk cId="0" sldId="258"/>
            <ac:grpSpMk id="383" creationId="{9696CAC3-B548-4142-8602-FADAAA62D719}"/>
          </ac:grpSpMkLst>
        </pc:grpChg>
        <pc:grpChg chg="add mod">
          <ac:chgData name="Alex Kann" userId="1becbd13db48e687" providerId="LiveId" clId="{E27D4DD0-8E3D-4536-87DB-2D18866B9170}" dt="2021-07-26T11:29:57.390" v="1277" actId="1035"/>
          <ac:grpSpMkLst>
            <pc:docMk/>
            <pc:sldMk cId="0" sldId="258"/>
            <ac:grpSpMk id="384" creationId="{1B48565F-EB82-4D8E-BBE8-5E7CC1A10B0D}"/>
          </ac:grpSpMkLst>
        </pc:grpChg>
      </pc:sldChg>
      <pc:sldChg chg="modSp mod">
        <pc:chgData name="Alex Kann" userId="1becbd13db48e687" providerId="LiveId" clId="{E27D4DD0-8E3D-4536-87DB-2D18866B9170}" dt="2021-07-26T11:31:27.229" v="1417" actId="6549"/>
        <pc:sldMkLst>
          <pc:docMk/>
          <pc:sldMk cId="0" sldId="267"/>
        </pc:sldMkLst>
        <pc:spChg chg="mod">
          <ac:chgData name="Alex Kann" userId="1becbd13db48e687" providerId="LiveId" clId="{E27D4DD0-8E3D-4536-87DB-2D18866B9170}" dt="2021-07-26T11:31:27.229" v="1417" actId="6549"/>
          <ac:spMkLst>
            <pc:docMk/>
            <pc:sldMk cId="0" sldId="267"/>
            <ac:spMk id="29" creationId="{A5E1BCE8-E638-4489-B440-1358E30D4AD0}"/>
          </ac:spMkLst>
        </pc:spChg>
      </pc:sldChg>
    </pc:docChg>
  </pc:docChgLst>
  <pc:docChgLst>
    <pc:chgData name="Alex Kann" userId="1becbd13db48e687" providerId="LiveId" clId="{79B57949-3A18-4744-89A3-255BDB6D5FF8}"/>
    <pc:docChg chg="undo redo custSel delSld modSld">
      <pc:chgData name="Alex Kann" userId="1becbd13db48e687" providerId="LiveId" clId="{79B57949-3A18-4744-89A3-255BDB6D5FF8}" dt="2021-07-26T10:55:05.139" v="3458" actId="14100"/>
      <pc:docMkLst>
        <pc:docMk/>
      </pc:docMkLst>
      <pc:sldChg chg="addSp delSp modSp mod">
        <pc:chgData name="Alex Kann" userId="1becbd13db48e687" providerId="LiveId" clId="{79B57949-3A18-4744-89A3-255BDB6D5FF8}" dt="2021-07-26T10:55:05.139" v="3458" actId="14100"/>
        <pc:sldMkLst>
          <pc:docMk/>
          <pc:sldMk cId="0" sldId="256"/>
        </pc:sldMkLst>
        <pc:spChg chg="mod ord">
          <ac:chgData name="Alex Kann" userId="1becbd13db48e687" providerId="LiveId" clId="{79B57949-3A18-4744-89A3-255BDB6D5FF8}" dt="2021-07-26T09:38:10.499" v="106" actId="167"/>
          <ac:spMkLst>
            <pc:docMk/>
            <pc:sldMk cId="0" sldId="256"/>
            <ac:spMk id="2" creationId="{00000000-0000-0000-0000-000000000000}"/>
          </ac:spMkLst>
        </pc:spChg>
        <pc:spChg chg="mod">
          <ac:chgData name="Alex Kann" userId="1becbd13db48e687" providerId="LiveId" clId="{79B57949-3A18-4744-89A3-255BDB6D5FF8}" dt="2021-07-26T09:58:53.472" v="230" actId="14100"/>
          <ac:spMkLst>
            <pc:docMk/>
            <pc:sldMk cId="0" sldId="256"/>
            <ac:spMk id="3" creationId="{00000000-0000-0000-0000-000000000000}"/>
          </ac:spMkLst>
        </pc:spChg>
        <pc:spChg chg="mod ord">
          <ac:chgData name="Alex Kann" userId="1becbd13db48e687" providerId="LiveId" clId="{79B57949-3A18-4744-89A3-255BDB6D5FF8}" dt="2021-07-26T09:50:29.393" v="147" actId="553"/>
          <ac:spMkLst>
            <pc:docMk/>
            <pc:sldMk cId="0" sldId="256"/>
            <ac:spMk id="5" creationId="{00000000-0000-0000-0000-000000000000}"/>
          </ac:spMkLst>
        </pc:spChg>
        <pc:spChg chg="mod">
          <ac:chgData name="Alex Kann" userId="1becbd13db48e687" providerId="LiveId" clId="{79B57949-3A18-4744-89A3-255BDB6D5FF8}" dt="2021-07-26T09:50:29.393" v="147" actId="553"/>
          <ac:spMkLst>
            <pc:docMk/>
            <pc:sldMk cId="0" sldId="256"/>
            <ac:spMk id="6" creationId="{00000000-0000-0000-0000-000000000000}"/>
          </ac:spMkLst>
        </pc:spChg>
        <pc:spChg chg="del mod ord">
          <ac:chgData name="Alex Kann" userId="1becbd13db48e687" providerId="LiveId" clId="{79B57949-3A18-4744-89A3-255BDB6D5FF8}" dt="2021-07-26T09:37:33.525" v="92" actId="478"/>
          <ac:spMkLst>
            <pc:docMk/>
            <pc:sldMk cId="0" sldId="256"/>
            <ac:spMk id="7" creationId="{00000000-0000-0000-0000-000000000000}"/>
          </ac:spMkLst>
        </pc:spChg>
        <pc:spChg chg="mod ord">
          <ac:chgData name="Alex Kann" userId="1becbd13db48e687" providerId="LiveId" clId="{79B57949-3A18-4744-89A3-255BDB6D5FF8}" dt="2021-07-26T09:38:11.079" v="107" actId="167"/>
          <ac:spMkLst>
            <pc:docMk/>
            <pc:sldMk cId="0" sldId="256"/>
            <ac:spMk id="8" creationId="{00000000-0000-0000-0000-000000000000}"/>
          </ac:spMkLst>
        </pc:spChg>
        <pc:spChg chg="mod ord">
          <ac:chgData name="Alex Kann" userId="1becbd13db48e687" providerId="LiveId" clId="{79B57949-3A18-4744-89A3-255BDB6D5FF8}" dt="2021-07-26T09:50:18.680" v="146" actId="1037"/>
          <ac:spMkLst>
            <pc:docMk/>
            <pc:sldMk cId="0" sldId="256"/>
            <ac:spMk id="9" creationId="{00000000-0000-0000-0000-000000000000}"/>
          </ac:spMkLst>
        </pc:spChg>
        <pc:spChg chg="mod">
          <ac:chgData name="Alex Kann" userId="1becbd13db48e687" providerId="LiveId" clId="{79B57949-3A18-4744-89A3-255BDB6D5FF8}" dt="2021-07-26T09:59:00.448" v="231" actId="14100"/>
          <ac:spMkLst>
            <pc:docMk/>
            <pc:sldMk cId="0" sldId="256"/>
            <ac:spMk id="10" creationId="{00000000-0000-0000-0000-000000000000}"/>
          </ac:spMkLst>
        </pc:spChg>
        <pc:spChg chg="del mod ord">
          <ac:chgData name="Alex Kann" userId="1becbd13db48e687" providerId="LiveId" clId="{79B57949-3A18-4744-89A3-255BDB6D5FF8}" dt="2021-07-26T09:37:44.163" v="95" actId="478"/>
          <ac:spMkLst>
            <pc:docMk/>
            <pc:sldMk cId="0" sldId="256"/>
            <ac:spMk id="11" creationId="{00000000-0000-0000-0000-000000000000}"/>
          </ac:spMkLst>
        </pc:spChg>
        <pc:spChg chg="mod">
          <ac:chgData name="Alex Kann" userId="1becbd13db48e687" providerId="LiveId" clId="{79B57949-3A18-4744-89A3-255BDB6D5FF8}" dt="2021-07-26T09:50:29.393" v="147" actId="553"/>
          <ac:spMkLst>
            <pc:docMk/>
            <pc:sldMk cId="0" sldId="256"/>
            <ac:spMk id="12" creationId="{00000000-0000-0000-0000-000000000000}"/>
          </ac:spMkLst>
        </pc:spChg>
        <pc:spChg chg="del mod">
          <ac:chgData name="Alex Kann" userId="1becbd13db48e687" providerId="LiveId" clId="{79B57949-3A18-4744-89A3-255BDB6D5FF8}" dt="2021-07-26T09:32:49.540" v="14" actId="478"/>
          <ac:spMkLst>
            <pc:docMk/>
            <pc:sldMk cId="0" sldId="256"/>
            <ac:spMk id="13" creationId="{E81A1B8C-8BE1-AE47-969A-11BCBA20DC28}"/>
          </ac:spMkLst>
        </pc:spChg>
        <pc:spChg chg="mod">
          <ac:chgData name="Alex Kann" userId="1becbd13db48e687" providerId="LiveId" clId="{79B57949-3A18-4744-89A3-255BDB6D5FF8}" dt="2021-07-26T09:50:29.393" v="147" actId="553"/>
          <ac:spMkLst>
            <pc:docMk/>
            <pc:sldMk cId="0" sldId="256"/>
            <ac:spMk id="18" creationId="{00000000-0000-0000-0000-000000000000}"/>
          </ac:spMkLst>
        </pc:spChg>
        <pc:spChg chg="mod ord">
          <ac:chgData name="Alex Kann" userId="1becbd13db48e687" providerId="LiveId" clId="{79B57949-3A18-4744-89A3-255BDB6D5FF8}" dt="2021-07-26T09:50:29.393" v="147" actId="553"/>
          <ac:spMkLst>
            <pc:docMk/>
            <pc:sldMk cId="0" sldId="256"/>
            <ac:spMk id="19" creationId="{00000000-0000-0000-0000-000000000000}"/>
          </ac:spMkLst>
        </pc:spChg>
        <pc:spChg chg="ord">
          <ac:chgData name="Alex Kann" userId="1becbd13db48e687" providerId="LiveId" clId="{79B57949-3A18-4744-89A3-255BDB6D5FF8}" dt="2021-07-26T09:38:48.871" v="114" actId="166"/>
          <ac:spMkLst>
            <pc:docMk/>
            <pc:sldMk cId="0" sldId="256"/>
            <ac:spMk id="21" creationId="{00000000-0000-0000-0000-000000000000}"/>
          </ac:spMkLst>
        </pc:spChg>
        <pc:spChg chg="del">
          <ac:chgData name="Alex Kann" userId="1becbd13db48e687" providerId="LiveId" clId="{79B57949-3A18-4744-89A3-255BDB6D5FF8}" dt="2021-07-26T09:57:28.031" v="218" actId="478"/>
          <ac:spMkLst>
            <pc:docMk/>
            <pc:sldMk cId="0" sldId="256"/>
            <ac:spMk id="22" creationId="{00000000-0000-0000-0000-000000000000}"/>
          </ac:spMkLst>
        </pc:spChg>
        <pc:spChg chg="add del mod">
          <ac:chgData name="Alex Kann" userId="1becbd13db48e687" providerId="LiveId" clId="{79B57949-3A18-4744-89A3-255BDB6D5FF8}" dt="2021-07-26T09:57:50.591" v="221" actId="478"/>
          <ac:spMkLst>
            <pc:docMk/>
            <pc:sldMk cId="0" sldId="256"/>
            <ac:spMk id="23" creationId="{00000000-0000-0000-0000-000000000000}"/>
          </ac:spMkLst>
        </pc:spChg>
        <pc:spChg chg="del">
          <ac:chgData name="Alex Kann" userId="1becbd13db48e687" providerId="LiveId" clId="{79B57949-3A18-4744-89A3-255BDB6D5FF8}" dt="2021-07-26T09:57:50.591" v="221" actId="478"/>
          <ac:spMkLst>
            <pc:docMk/>
            <pc:sldMk cId="0" sldId="256"/>
            <ac:spMk id="24" creationId="{00000000-0000-0000-0000-000000000000}"/>
          </ac:spMkLst>
        </pc:spChg>
        <pc:spChg chg="del">
          <ac:chgData name="Alex Kann" userId="1becbd13db48e687" providerId="LiveId" clId="{79B57949-3A18-4744-89A3-255BDB6D5FF8}" dt="2021-07-26T09:57:50.591" v="221" actId="478"/>
          <ac:spMkLst>
            <pc:docMk/>
            <pc:sldMk cId="0" sldId="256"/>
            <ac:spMk id="25" creationId="{00000000-0000-0000-0000-000000000000}"/>
          </ac:spMkLst>
        </pc:spChg>
        <pc:spChg chg="mod ord">
          <ac:chgData name="Alex Kann" userId="1becbd13db48e687" providerId="LiveId" clId="{79B57949-3A18-4744-89A3-255BDB6D5FF8}" dt="2021-07-26T10:01:44.737" v="276" actId="12789"/>
          <ac:spMkLst>
            <pc:docMk/>
            <pc:sldMk cId="0" sldId="256"/>
            <ac:spMk id="26" creationId="{00000000-0000-0000-0000-000000000000}"/>
          </ac:spMkLst>
        </pc:spChg>
        <pc:spChg chg="mod ord">
          <ac:chgData name="Alex Kann" userId="1becbd13db48e687" providerId="LiveId" clId="{79B57949-3A18-4744-89A3-255BDB6D5FF8}" dt="2021-07-26T10:01:44.737" v="276" actId="12789"/>
          <ac:spMkLst>
            <pc:docMk/>
            <pc:sldMk cId="0" sldId="256"/>
            <ac:spMk id="27" creationId="{00000000-0000-0000-0000-000000000000}"/>
          </ac:spMkLst>
        </pc:spChg>
        <pc:spChg chg="mod ord">
          <ac:chgData name="Alex Kann" userId="1becbd13db48e687" providerId="LiveId" clId="{79B57949-3A18-4744-89A3-255BDB6D5FF8}" dt="2021-07-26T10:55:05.139" v="3458" actId="14100"/>
          <ac:spMkLst>
            <pc:docMk/>
            <pc:sldMk cId="0" sldId="256"/>
            <ac:spMk id="30" creationId="{58BA2C3A-9B03-FE42-B756-8DD43AFC35C5}"/>
          </ac:spMkLst>
        </pc:spChg>
        <pc:spChg chg="mod ord">
          <ac:chgData name="Alex Kann" userId="1becbd13db48e687" providerId="LiveId" clId="{79B57949-3A18-4744-89A3-255BDB6D5FF8}" dt="2021-07-26T10:55:05.139" v="3458" actId="14100"/>
          <ac:spMkLst>
            <pc:docMk/>
            <pc:sldMk cId="0" sldId="256"/>
            <ac:spMk id="31" creationId="{53824F0B-5FF9-AD40-BBFA-B3602F9465B3}"/>
          </ac:spMkLst>
        </pc:spChg>
        <pc:spChg chg="add mod">
          <ac:chgData name="Alex Kann" userId="1becbd13db48e687" providerId="LiveId" clId="{79B57949-3A18-4744-89A3-255BDB6D5FF8}" dt="2021-07-26T10:04:51.398" v="349" actId="164"/>
          <ac:spMkLst>
            <pc:docMk/>
            <pc:sldMk cId="0" sldId="256"/>
            <ac:spMk id="32" creationId="{62201FF9-4445-4FED-8D33-7FA6255947A9}"/>
          </ac:spMkLst>
        </pc:spChg>
        <pc:spChg chg="del mod ord">
          <ac:chgData name="Alex Kann" userId="1becbd13db48e687" providerId="LiveId" clId="{79B57949-3A18-4744-89A3-255BDB6D5FF8}" dt="2021-07-26T09:37:44.933" v="96" actId="478"/>
          <ac:spMkLst>
            <pc:docMk/>
            <pc:sldMk cId="0" sldId="256"/>
            <ac:spMk id="35" creationId="{4A3F4F01-D132-F141-921A-D7951D2F722E}"/>
          </ac:spMkLst>
        </pc:spChg>
        <pc:grpChg chg="add mod">
          <ac:chgData name="Alex Kann" userId="1becbd13db48e687" providerId="LiveId" clId="{79B57949-3A18-4744-89A3-255BDB6D5FF8}" dt="2021-07-26T09:36:14.791" v="75" actId="164"/>
          <ac:grpSpMkLst>
            <pc:docMk/>
            <pc:sldMk cId="0" sldId="256"/>
            <ac:grpSpMk id="4" creationId="{016B650C-6B62-464D-A2A1-1E50B3299AD2}"/>
          </ac:grpSpMkLst>
        </pc:grpChg>
        <pc:grpChg chg="add mod">
          <ac:chgData name="Alex Kann" userId="1becbd13db48e687" providerId="LiveId" clId="{79B57949-3A18-4744-89A3-255BDB6D5FF8}" dt="2021-07-26T10:04:51.398" v="349" actId="164"/>
          <ac:grpSpMkLst>
            <pc:docMk/>
            <pc:sldMk cId="0" sldId="256"/>
            <ac:grpSpMk id="28" creationId="{8214BA93-84EF-44DC-8741-3E8071C5A77A}"/>
          </ac:grpSpMkLst>
        </pc:grpChg>
        <pc:picChg chg="add mod">
          <ac:chgData name="Alex Kann" userId="1becbd13db48e687" providerId="LiveId" clId="{79B57949-3A18-4744-89A3-255BDB6D5FF8}" dt="2021-07-26T10:04:51.398" v="349" actId="164"/>
          <ac:picMkLst>
            <pc:docMk/>
            <pc:sldMk cId="0" sldId="256"/>
            <ac:picMk id="20" creationId="{3C1A1428-D271-4460-8D9F-7A3E26E008C6}"/>
          </ac:picMkLst>
        </pc:picChg>
        <pc:picChg chg="add mod">
          <ac:chgData name="Alex Kann" userId="1becbd13db48e687" providerId="LiveId" clId="{79B57949-3A18-4744-89A3-255BDB6D5FF8}" dt="2021-07-26T09:59:58.476" v="262" actId="1036"/>
          <ac:picMkLst>
            <pc:docMk/>
            <pc:sldMk cId="0" sldId="256"/>
            <ac:picMk id="1026" creationId="{2044E785-A14D-4B21-B76F-E5DEE3A9EDCB}"/>
          </ac:picMkLst>
        </pc:picChg>
      </pc:sldChg>
      <pc:sldChg chg="addSp delSp modSp mod">
        <pc:chgData name="Alex Kann" userId="1becbd13db48e687" providerId="LiveId" clId="{79B57949-3A18-4744-89A3-255BDB6D5FF8}" dt="2021-07-26T10:54:04.884" v="3446" actId="20577"/>
        <pc:sldMkLst>
          <pc:docMk/>
          <pc:sldMk cId="0" sldId="257"/>
        </pc:sldMkLst>
        <pc:spChg chg="mod">
          <ac:chgData name="Alex Kann" userId="1becbd13db48e687" providerId="LiveId" clId="{79B57949-3A18-4744-89A3-255BDB6D5FF8}" dt="2021-07-26T10:54:04.884" v="3446" actId="20577"/>
          <ac:spMkLst>
            <pc:docMk/>
            <pc:sldMk cId="0" sldId="257"/>
            <ac:spMk id="181" creationId="{00000000-0000-0000-0000-000000000000}"/>
          </ac:spMkLst>
        </pc:spChg>
        <pc:spChg chg="mod">
          <ac:chgData name="Alex Kann" userId="1becbd13db48e687" providerId="LiveId" clId="{79B57949-3A18-4744-89A3-255BDB6D5FF8}" dt="2021-07-26T10:53:54.222" v="3442" actId="20577"/>
          <ac:spMkLst>
            <pc:docMk/>
            <pc:sldMk cId="0" sldId="257"/>
            <ac:spMk id="321" creationId="{00000000-0000-0000-0000-000000000000}"/>
          </ac:spMkLst>
        </pc:spChg>
        <pc:spChg chg="add del mod">
          <ac:chgData name="Alex Kann" userId="1becbd13db48e687" providerId="LiveId" clId="{79B57949-3A18-4744-89A3-255BDB6D5FF8}" dt="2021-07-26T10:47:03.587" v="3259" actId="478"/>
          <ac:spMkLst>
            <pc:docMk/>
            <pc:sldMk cId="0" sldId="257"/>
            <ac:spMk id="331" creationId="{197F4BCB-AE78-4E4A-9F54-EE62074204FB}"/>
          </ac:spMkLst>
        </pc:spChg>
      </pc:sldChg>
      <pc:sldChg chg="addSp delSp modSp mod">
        <pc:chgData name="Alex Kann" userId="1becbd13db48e687" providerId="LiveId" clId="{79B57949-3A18-4744-89A3-255BDB6D5FF8}" dt="2021-07-26T10:53:40.223" v="3438" actId="552"/>
        <pc:sldMkLst>
          <pc:docMk/>
          <pc:sldMk cId="0" sldId="258"/>
        </pc:sldMkLst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4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5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6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7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8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9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0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1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2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3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4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5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6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7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8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9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20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21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22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23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24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25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26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27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28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29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30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31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32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33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34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35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36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37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38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39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40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41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42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43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44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45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46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47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48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49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50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51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52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53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54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55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56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57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58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59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60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61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62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63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64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65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66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67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68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69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70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71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72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73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74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75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76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77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78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79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80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81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82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83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84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85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86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87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88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89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90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91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92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93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94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95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96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97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98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99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00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01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02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03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04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05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06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07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08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09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10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11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12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13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14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15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16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17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18" creationId="{00000000-0000-0000-0000-000000000000}"/>
          </ac:spMkLst>
        </pc:spChg>
        <pc:spChg chg="del mod">
          <ac:chgData name="Alex Kann" userId="1becbd13db48e687" providerId="LiveId" clId="{79B57949-3A18-4744-89A3-255BDB6D5FF8}" dt="2021-07-26T10:52:52.739" v="3406" actId="478"/>
          <ac:spMkLst>
            <pc:docMk/>
            <pc:sldMk cId="0" sldId="258"/>
            <ac:spMk id="135" creationId="{00000000-0000-0000-0000-000000000000}"/>
          </ac:spMkLst>
        </pc:spChg>
        <pc:spChg chg="del">
          <ac:chgData name="Alex Kann" userId="1becbd13db48e687" providerId="LiveId" clId="{79B57949-3A18-4744-89A3-255BDB6D5FF8}" dt="2021-07-26T10:47:36.964" v="3262" actId="478"/>
          <ac:spMkLst>
            <pc:docMk/>
            <pc:sldMk cId="0" sldId="258"/>
            <ac:spMk id="136" creationId="{00000000-0000-0000-0000-000000000000}"/>
          </ac:spMkLst>
        </pc:spChg>
        <pc:spChg chg="mod ord">
          <ac:chgData name="Alex Kann" userId="1becbd13db48e687" providerId="LiveId" clId="{79B57949-3A18-4744-89A3-255BDB6D5FF8}" dt="2021-07-26T10:51:24.094" v="3383" actId="14100"/>
          <ac:spMkLst>
            <pc:docMk/>
            <pc:sldMk cId="0" sldId="258"/>
            <ac:spMk id="138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5.215" v="3387" actId="478"/>
          <ac:spMkLst>
            <pc:docMk/>
            <pc:sldMk cId="0" sldId="258"/>
            <ac:spMk id="143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043" v="3389" actId="478"/>
          <ac:spMkLst>
            <pc:docMk/>
            <pc:sldMk cId="0" sldId="258"/>
            <ac:spMk id="144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45" creationId="{00000000-0000-0000-0000-000000000000}"/>
          </ac:spMkLst>
        </pc:spChg>
        <pc:spChg chg="add del mod">
          <ac:chgData name="Alex Kann" userId="1becbd13db48e687" providerId="LiveId" clId="{79B57949-3A18-4744-89A3-255BDB6D5FF8}" dt="2021-07-26T10:53:36.316" v="3437" actId="164"/>
          <ac:spMkLst>
            <pc:docMk/>
            <pc:sldMk cId="0" sldId="258"/>
            <ac:spMk id="146" creationId="{00000000-0000-0000-0000-000000000000}"/>
          </ac:spMkLst>
        </pc:spChg>
        <pc:spChg chg="add del mod">
          <ac:chgData name="Alex Kann" userId="1becbd13db48e687" providerId="LiveId" clId="{79B57949-3A18-4744-89A3-255BDB6D5FF8}" dt="2021-07-26T10:53:36.316" v="3437" actId="164"/>
          <ac:spMkLst>
            <pc:docMk/>
            <pc:sldMk cId="0" sldId="258"/>
            <ac:spMk id="147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48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49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50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51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152" creationId="{00000000-0000-0000-0000-000000000000}"/>
          </ac:spMkLst>
        </pc:spChg>
        <pc:spChg chg="mod">
          <ac:chgData name="Alex Kann" userId="1becbd13db48e687" providerId="LiveId" clId="{79B57949-3A18-4744-89A3-255BDB6D5FF8}" dt="2021-07-26T10:51:37.171" v="3392" actId="6549"/>
          <ac:spMkLst>
            <pc:docMk/>
            <pc:sldMk cId="0" sldId="258"/>
            <ac:spMk id="153" creationId="{00000000-0000-0000-0000-000000000000}"/>
          </ac:spMkLst>
        </pc:spChg>
        <pc:spChg chg="add del">
          <ac:chgData name="Alex Kann" userId="1becbd13db48e687" providerId="LiveId" clId="{79B57949-3A18-4744-89A3-255BDB6D5FF8}" dt="2021-07-26T10:51:26.500" v="3390" actId="478"/>
          <ac:spMkLst>
            <pc:docMk/>
            <pc:sldMk cId="0" sldId="258"/>
            <ac:spMk id="343" creationId="{00000000-0000-0000-0000-000000000000}"/>
          </ac:spMkLst>
        </pc:spChg>
        <pc:spChg chg="add mod">
          <ac:chgData name="Alex Kann" userId="1becbd13db48e687" providerId="LiveId" clId="{79B57949-3A18-4744-89A3-255BDB6D5FF8}" dt="2021-07-26T10:51:24.642" v="3384" actId="20577"/>
          <ac:spMkLst>
            <pc:docMk/>
            <pc:sldMk cId="0" sldId="258"/>
            <ac:spMk id="350" creationId="{82EC879D-1E5F-459F-B34A-FB39D3E6DE6C}"/>
          </ac:spMkLst>
        </pc:spChg>
        <pc:spChg chg="add mod">
          <ac:chgData name="Alex Kann" userId="1becbd13db48e687" providerId="LiveId" clId="{79B57949-3A18-4744-89A3-255BDB6D5FF8}" dt="2021-07-26T10:53:25.750" v="3436" actId="164"/>
          <ac:spMkLst>
            <pc:docMk/>
            <pc:sldMk cId="0" sldId="258"/>
            <ac:spMk id="351" creationId="{165D9543-7D1F-4263-83B6-021940E335DF}"/>
          </ac:spMkLst>
        </pc:spChg>
        <pc:spChg chg="add mod">
          <ac:chgData name="Alex Kann" userId="1becbd13db48e687" providerId="LiveId" clId="{79B57949-3A18-4744-89A3-255BDB6D5FF8}" dt="2021-07-26T10:53:25.750" v="3436" actId="164"/>
          <ac:spMkLst>
            <pc:docMk/>
            <pc:sldMk cId="0" sldId="258"/>
            <ac:spMk id="352" creationId="{606DDB20-6F57-4235-BF0C-0C3B9684FF53}"/>
          </ac:spMkLst>
        </pc:spChg>
        <pc:grpChg chg="ord">
          <ac:chgData name="Alex Kann" userId="1becbd13db48e687" providerId="LiveId" clId="{79B57949-3A18-4744-89A3-255BDB6D5FF8}" dt="2021-07-26T10:47:47.656" v="3277" actId="166"/>
          <ac:grpSpMkLst>
            <pc:docMk/>
            <pc:sldMk cId="0" sldId="258"/>
            <ac:grpSpMk id="119" creationId="{00000000-0000-0000-0000-000000000000}"/>
          </ac:grpSpMkLst>
        </pc:grpChg>
        <pc:grpChg chg="mod">
          <ac:chgData name="Alex Kann" userId="1becbd13db48e687" providerId="LiveId" clId="{79B57949-3A18-4744-89A3-255BDB6D5FF8}" dt="2021-07-26T10:51:25.638" v="3388" actId="1076"/>
          <ac:grpSpMkLst>
            <pc:docMk/>
            <pc:sldMk cId="0" sldId="258"/>
            <ac:grpSpMk id="137" creationId="{00000000-0000-0000-0000-000000000000}"/>
          </ac:grpSpMkLst>
        </pc:grpChg>
        <pc:grpChg chg="add del">
          <ac:chgData name="Alex Kann" userId="1becbd13db48e687" providerId="LiveId" clId="{79B57949-3A18-4744-89A3-255BDB6D5FF8}" dt="2021-07-26T10:51:24.862" v="3385" actId="478"/>
          <ac:grpSpMkLst>
            <pc:docMk/>
            <pc:sldMk cId="0" sldId="258"/>
            <ac:grpSpMk id="154" creationId="{00000000-0000-0000-0000-000000000000}"/>
          </ac:grpSpMkLst>
        </pc:grpChg>
        <pc:grpChg chg="add mod">
          <ac:chgData name="Alex Kann" userId="1becbd13db48e687" providerId="LiveId" clId="{79B57949-3A18-4744-89A3-255BDB6D5FF8}" dt="2021-07-26T10:53:40.223" v="3438" actId="552"/>
          <ac:grpSpMkLst>
            <pc:docMk/>
            <pc:sldMk cId="0" sldId="258"/>
            <ac:grpSpMk id="353" creationId="{D73C88AA-3F8B-498A-9818-0E85D4862293}"/>
          </ac:grpSpMkLst>
        </pc:grpChg>
        <pc:grpChg chg="add mod">
          <ac:chgData name="Alex Kann" userId="1becbd13db48e687" providerId="LiveId" clId="{79B57949-3A18-4744-89A3-255BDB6D5FF8}" dt="2021-07-26T10:53:40.223" v="3438" actId="552"/>
          <ac:grpSpMkLst>
            <pc:docMk/>
            <pc:sldMk cId="0" sldId="258"/>
            <ac:grpSpMk id="354" creationId="{1D62510C-7361-4552-AC63-46C89B48DCFE}"/>
          </ac:grpSpMkLst>
        </pc:grpChg>
      </pc:sldChg>
      <pc:sldChg chg="addSp delSp modSp mod">
        <pc:chgData name="Alex Kann" userId="1becbd13db48e687" providerId="LiveId" clId="{79B57949-3A18-4744-89A3-255BDB6D5FF8}" dt="2021-07-26T10:34:24.489" v="1723" actId="6549"/>
        <pc:sldMkLst>
          <pc:docMk/>
          <pc:sldMk cId="0" sldId="259"/>
        </pc:sldMkLst>
        <pc:spChg chg="mod">
          <ac:chgData name="Alex Kann" userId="1becbd13db48e687" providerId="LiveId" clId="{79B57949-3A18-4744-89A3-255BDB6D5FF8}" dt="2021-07-26T10:04:15.424" v="340" actId="14100"/>
          <ac:spMkLst>
            <pc:docMk/>
            <pc:sldMk cId="0" sldId="259"/>
            <ac:spMk id="4" creationId="{00000000-0000-0000-0000-000000000000}"/>
          </ac:spMkLst>
        </pc:spChg>
        <pc:spChg chg="mod">
          <ac:chgData name="Alex Kann" userId="1becbd13db48e687" providerId="LiveId" clId="{79B57949-3A18-4744-89A3-255BDB6D5FF8}" dt="2021-07-26T10:22:12.846" v="1487" actId="14100"/>
          <ac:spMkLst>
            <pc:docMk/>
            <pc:sldMk cId="0" sldId="259"/>
            <ac:spMk id="5" creationId="{00000000-0000-0000-0000-000000000000}"/>
          </ac:spMkLst>
        </pc:spChg>
        <pc:spChg chg="mod">
          <ac:chgData name="Alex Kann" userId="1becbd13db48e687" providerId="LiveId" clId="{79B57949-3A18-4744-89A3-255BDB6D5FF8}" dt="2021-07-26T10:21:56.255" v="1478" actId="1036"/>
          <ac:spMkLst>
            <pc:docMk/>
            <pc:sldMk cId="0" sldId="259"/>
            <ac:spMk id="6" creationId="{00000000-0000-0000-0000-000000000000}"/>
          </ac:spMkLst>
        </pc:spChg>
        <pc:spChg chg="mod">
          <ac:chgData name="Alex Kann" userId="1becbd13db48e687" providerId="LiveId" clId="{79B57949-3A18-4744-89A3-255BDB6D5FF8}" dt="2021-07-26T10:22:05.142" v="1486" actId="1036"/>
          <ac:spMkLst>
            <pc:docMk/>
            <pc:sldMk cId="0" sldId="259"/>
            <ac:spMk id="8" creationId="{00000000-0000-0000-0000-000000000000}"/>
          </ac:spMkLst>
        </pc:spChg>
        <pc:spChg chg="mod">
          <ac:chgData name="Alex Kann" userId="1becbd13db48e687" providerId="LiveId" clId="{79B57949-3A18-4744-89A3-255BDB6D5FF8}" dt="2021-07-26T10:21:20.692" v="1467" actId="164"/>
          <ac:spMkLst>
            <pc:docMk/>
            <pc:sldMk cId="0" sldId="259"/>
            <ac:spMk id="14" creationId="{00000000-0000-0000-0000-000000000000}"/>
          </ac:spMkLst>
        </pc:spChg>
        <pc:spChg chg="mod">
          <ac:chgData name="Alex Kann" userId="1becbd13db48e687" providerId="LiveId" clId="{79B57949-3A18-4744-89A3-255BDB6D5FF8}" dt="2021-07-26T10:34:24.489" v="1723" actId="6549"/>
          <ac:spMkLst>
            <pc:docMk/>
            <pc:sldMk cId="0" sldId="259"/>
            <ac:spMk id="16" creationId="{00000000-0000-0000-0000-000000000000}"/>
          </ac:spMkLst>
        </pc:spChg>
        <pc:spChg chg="del">
          <ac:chgData name="Alex Kann" userId="1becbd13db48e687" providerId="LiveId" clId="{79B57949-3A18-4744-89A3-255BDB6D5FF8}" dt="2021-07-26T09:55:07.789" v="188" actId="478"/>
          <ac:spMkLst>
            <pc:docMk/>
            <pc:sldMk cId="0" sldId="259"/>
            <ac:spMk id="17" creationId="{00000000-0000-0000-0000-000000000000}"/>
          </ac:spMkLst>
        </pc:spChg>
        <pc:spChg chg="mod">
          <ac:chgData name="Alex Kann" userId="1becbd13db48e687" providerId="LiveId" clId="{79B57949-3A18-4744-89A3-255BDB6D5FF8}" dt="2021-07-26T10:00:37.267" v="266"/>
          <ac:spMkLst>
            <pc:docMk/>
            <pc:sldMk cId="0" sldId="259"/>
            <ac:spMk id="18" creationId="{C055F8F5-4C02-4588-A457-68FC650F95EE}"/>
          </ac:spMkLst>
        </pc:spChg>
        <pc:spChg chg="mod">
          <ac:chgData name="Alex Kann" userId="1becbd13db48e687" providerId="LiveId" clId="{79B57949-3A18-4744-89A3-255BDB6D5FF8}" dt="2021-07-26T10:00:37.267" v="266"/>
          <ac:spMkLst>
            <pc:docMk/>
            <pc:sldMk cId="0" sldId="259"/>
            <ac:spMk id="19" creationId="{17DBA3CE-594E-46D3-A7D8-F09D7D0F12E7}"/>
          </ac:spMkLst>
        </pc:spChg>
        <pc:spChg chg="mod">
          <ac:chgData name="Alex Kann" userId="1becbd13db48e687" providerId="LiveId" clId="{79B57949-3A18-4744-89A3-255BDB6D5FF8}" dt="2021-07-26T10:00:37.267" v="266"/>
          <ac:spMkLst>
            <pc:docMk/>
            <pc:sldMk cId="0" sldId="259"/>
            <ac:spMk id="20" creationId="{8926DCDD-4D68-4F0B-89FD-33C8BB059AFA}"/>
          </ac:spMkLst>
        </pc:spChg>
        <pc:spChg chg="mod">
          <ac:chgData name="Alex Kann" userId="1becbd13db48e687" providerId="LiveId" clId="{79B57949-3A18-4744-89A3-255BDB6D5FF8}" dt="2021-07-26T10:00:37.267" v="266"/>
          <ac:spMkLst>
            <pc:docMk/>
            <pc:sldMk cId="0" sldId="259"/>
            <ac:spMk id="21" creationId="{30A3AB82-AA9E-4059-BFE6-32C96F5E79D0}"/>
          </ac:spMkLst>
        </pc:spChg>
        <pc:spChg chg="mod">
          <ac:chgData name="Alex Kann" userId="1becbd13db48e687" providerId="LiveId" clId="{79B57949-3A18-4744-89A3-255BDB6D5FF8}" dt="2021-07-26T10:00:37.267" v="266"/>
          <ac:spMkLst>
            <pc:docMk/>
            <pc:sldMk cId="0" sldId="259"/>
            <ac:spMk id="22" creationId="{D07C7BE7-C604-4363-9554-7B84B82B5F5D}"/>
          </ac:spMkLst>
        </pc:spChg>
        <pc:spChg chg="mod">
          <ac:chgData name="Alex Kann" userId="1becbd13db48e687" providerId="LiveId" clId="{79B57949-3A18-4744-89A3-255BDB6D5FF8}" dt="2021-07-26T10:00:37.267" v="266"/>
          <ac:spMkLst>
            <pc:docMk/>
            <pc:sldMk cId="0" sldId="259"/>
            <ac:spMk id="23" creationId="{A2F1D617-463F-4B79-9650-6E5BDCD2AF04}"/>
          </ac:spMkLst>
        </pc:spChg>
        <pc:spChg chg="mod">
          <ac:chgData name="Alex Kann" userId="1becbd13db48e687" providerId="LiveId" clId="{79B57949-3A18-4744-89A3-255BDB6D5FF8}" dt="2021-07-26T10:00:37.267" v="266"/>
          <ac:spMkLst>
            <pc:docMk/>
            <pc:sldMk cId="0" sldId="259"/>
            <ac:spMk id="24" creationId="{3BF71ED6-46C1-4AB7-BA25-C14E2964447F}"/>
          </ac:spMkLst>
        </pc:spChg>
        <pc:spChg chg="mod">
          <ac:chgData name="Alex Kann" userId="1becbd13db48e687" providerId="LiveId" clId="{79B57949-3A18-4744-89A3-255BDB6D5FF8}" dt="2021-07-26T10:00:37.267" v="266"/>
          <ac:spMkLst>
            <pc:docMk/>
            <pc:sldMk cId="0" sldId="259"/>
            <ac:spMk id="25" creationId="{9A94F447-0138-4E95-9AFB-857F3A6F058B}"/>
          </ac:spMkLst>
        </pc:spChg>
        <pc:spChg chg="mod">
          <ac:chgData name="Alex Kann" userId="1becbd13db48e687" providerId="LiveId" clId="{79B57949-3A18-4744-89A3-255BDB6D5FF8}" dt="2021-07-26T10:00:37.267" v="266"/>
          <ac:spMkLst>
            <pc:docMk/>
            <pc:sldMk cId="0" sldId="259"/>
            <ac:spMk id="26" creationId="{9CBCE0B4-D8A1-4108-B384-86E57613E9B4}"/>
          </ac:spMkLst>
        </pc:spChg>
        <pc:spChg chg="mod">
          <ac:chgData name="Alex Kann" userId="1becbd13db48e687" providerId="LiveId" clId="{79B57949-3A18-4744-89A3-255BDB6D5FF8}" dt="2021-07-26T10:00:37.267" v="266"/>
          <ac:spMkLst>
            <pc:docMk/>
            <pc:sldMk cId="0" sldId="259"/>
            <ac:spMk id="27" creationId="{5CC984F0-819A-4E40-9EE4-D334265B569E}"/>
          </ac:spMkLst>
        </pc:spChg>
        <pc:spChg chg="mod">
          <ac:chgData name="Alex Kann" userId="1becbd13db48e687" providerId="LiveId" clId="{79B57949-3A18-4744-89A3-255BDB6D5FF8}" dt="2021-07-26T10:22:18.769" v="1489" actId="1038"/>
          <ac:spMkLst>
            <pc:docMk/>
            <pc:sldMk cId="0" sldId="259"/>
            <ac:spMk id="28" creationId="{992F301F-D782-44AC-9B7A-72B20989F586}"/>
          </ac:spMkLst>
        </pc:spChg>
        <pc:spChg chg="mod">
          <ac:chgData name="Alex Kann" userId="1becbd13db48e687" providerId="LiveId" clId="{79B57949-3A18-4744-89A3-255BDB6D5FF8}" dt="2021-07-26T10:00:37.267" v="266"/>
          <ac:spMkLst>
            <pc:docMk/>
            <pc:sldMk cId="0" sldId="259"/>
            <ac:spMk id="29" creationId="{DED5EC3C-B324-4D83-ADB4-CB8773DDF729}"/>
          </ac:spMkLst>
        </pc:spChg>
        <pc:spChg chg="mod">
          <ac:chgData name="Alex Kann" userId="1becbd13db48e687" providerId="LiveId" clId="{79B57949-3A18-4744-89A3-255BDB6D5FF8}" dt="2021-07-26T10:00:37.267" v="266"/>
          <ac:spMkLst>
            <pc:docMk/>
            <pc:sldMk cId="0" sldId="259"/>
            <ac:spMk id="30" creationId="{14F0F9CB-888B-4982-9237-43D1A91496F5}"/>
          </ac:spMkLst>
        </pc:spChg>
        <pc:spChg chg="mod">
          <ac:chgData name="Alex Kann" userId="1becbd13db48e687" providerId="LiveId" clId="{79B57949-3A18-4744-89A3-255BDB6D5FF8}" dt="2021-07-26T10:00:37.267" v="266"/>
          <ac:spMkLst>
            <pc:docMk/>
            <pc:sldMk cId="0" sldId="259"/>
            <ac:spMk id="31" creationId="{4E89EEDC-C6ED-40FF-A276-DBDF52D0CCCA}"/>
          </ac:spMkLst>
        </pc:spChg>
        <pc:spChg chg="del mod">
          <ac:chgData name="Alex Kann" userId="1becbd13db48e687" providerId="LiveId" clId="{79B57949-3A18-4744-89A3-255BDB6D5FF8}" dt="2021-07-26T10:00:58.350" v="271" actId="21"/>
          <ac:spMkLst>
            <pc:docMk/>
            <pc:sldMk cId="0" sldId="259"/>
            <ac:spMk id="32" creationId="{8BFCB552-983C-447B-A286-D522277B88BC}"/>
          </ac:spMkLst>
        </pc:spChg>
        <pc:spChg chg="mod">
          <ac:chgData name="Alex Kann" userId="1becbd13db48e687" providerId="LiveId" clId="{79B57949-3A18-4744-89A3-255BDB6D5FF8}" dt="2021-07-26T10:00:37.267" v="266"/>
          <ac:spMkLst>
            <pc:docMk/>
            <pc:sldMk cId="0" sldId="259"/>
            <ac:spMk id="33" creationId="{432112DE-AA6F-4C4F-9D47-2FF52AA648FA}"/>
          </ac:spMkLst>
        </pc:spChg>
        <pc:spChg chg="mod">
          <ac:chgData name="Alex Kann" userId="1becbd13db48e687" providerId="LiveId" clId="{79B57949-3A18-4744-89A3-255BDB6D5FF8}" dt="2021-07-26T10:00:37.267" v="266"/>
          <ac:spMkLst>
            <pc:docMk/>
            <pc:sldMk cId="0" sldId="259"/>
            <ac:spMk id="34" creationId="{01DE7057-F00F-4962-BE3D-B2D405A2FCE2}"/>
          </ac:spMkLst>
        </pc:spChg>
        <pc:spChg chg="mod">
          <ac:chgData name="Alex Kann" userId="1becbd13db48e687" providerId="LiveId" clId="{79B57949-3A18-4744-89A3-255BDB6D5FF8}" dt="2021-07-26T10:00:37.267" v="266"/>
          <ac:spMkLst>
            <pc:docMk/>
            <pc:sldMk cId="0" sldId="259"/>
            <ac:spMk id="35" creationId="{F24C5BC7-C100-4F00-B058-E18320221920}"/>
          </ac:spMkLst>
        </pc:spChg>
        <pc:spChg chg="mod">
          <ac:chgData name="Alex Kann" userId="1becbd13db48e687" providerId="LiveId" clId="{79B57949-3A18-4744-89A3-255BDB6D5FF8}" dt="2021-07-26T10:00:37.267" v="266"/>
          <ac:spMkLst>
            <pc:docMk/>
            <pc:sldMk cId="0" sldId="259"/>
            <ac:spMk id="36" creationId="{467A161F-F4F7-47D1-8C4C-0CD93CC89F25}"/>
          </ac:spMkLst>
        </pc:spChg>
        <pc:spChg chg="mod">
          <ac:chgData name="Alex Kann" userId="1becbd13db48e687" providerId="LiveId" clId="{79B57949-3A18-4744-89A3-255BDB6D5FF8}" dt="2021-07-26T10:00:37.267" v="266"/>
          <ac:spMkLst>
            <pc:docMk/>
            <pc:sldMk cId="0" sldId="259"/>
            <ac:spMk id="37" creationId="{9FF020D0-F007-438B-A5EE-2DEE46FF2C4B}"/>
          </ac:spMkLst>
        </pc:spChg>
        <pc:spChg chg="mod">
          <ac:chgData name="Alex Kann" userId="1becbd13db48e687" providerId="LiveId" clId="{79B57949-3A18-4744-89A3-255BDB6D5FF8}" dt="2021-07-26T10:00:37.267" v="266"/>
          <ac:spMkLst>
            <pc:docMk/>
            <pc:sldMk cId="0" sldId="259"/>
            <ac:spMk id="38" creationId="{0738E86F-51B7-4E00-BE48-EA7C6F3C612E}"/>
          </ac:spMkLst>
        </pc:spChg>
        <pc:spChg chg="mod">
          <ac:chgData name="Alex Kann" userId="1becbd13db48e687" providerId="LiveId" clId="{79B57949-3A18-4744-89A3-255BDB6D5FF8}" dt="2021-07-26T10:00:37.267" v="266"/>
          <ac:spMkLst>
            <pc:docMk/>
            <pc:sldMk cId="0" sldId="259"/>
            <ac:spMk id="39" creationId="{5C3E8E83-B80D-4411-AD65-2DDD3DC077CB}"/>
          </ac:spMkLst>
        </pc:spChg>
        <pc:spChg chg="mod">
          <ac:chgData name="Alex Kann" userId="1becbd13db48e687" providerId="LiveId" clId="{79B57949-3A18-4744-89A3-255BDB6D5FF8}" dt="2021-07-26T10:00:37.267" v="266"/>
          <ac:spMkLst>
            <pc:docMk/>
            <pc:sldMk cId="0" sldId="259"/>
            <ac:spMk id="40" creationId="{137814DD-BCD0-42F9-861F-34406E52C4D3}"/>
          </ac:spMkLst>
        </pc:spChg>
        <pc:spChg chg="mod">
          <ac:chgData name="Alex Kann" userId="1becbd13db48e687" providerId="LiveId" clId="{79B57949-3A18-4744-89A3-255BDB6D5FF8}" dt="2021-07-26T10:00:37.267" v="266"/>
          <ac:spMkLst>
            <pc:docMk/>
            <pc:sldMk cId="0" sldId="259"/>
            <ac:spMk id="41" creationId="{C126BB06-12F5-40A2-94EF-F275FB765B7D}"/>
          </ac:spMkLst>
        </pc:spChg>
        <pc:spChg chg="mod">
          <ac:chgData name="Alex Kann" userId="1becbd13db48e687" providerId="LiveId" clId="{79B57949-3A18-4744-89A3-255BDB6D5FF8}" dt="2021-07-26T10:00:37.267" v="266"/>
          <ac:spMkLst>
            <pc:docMk/>
            <pc:sldMk cId="0" sldId="259"/>
            <ac:spMk id="42" creationId="{944CC8C8-B95C-4990-98E8-2A6A8EBE2BC4}"/>
          </ac:spMkLst>
        </pc:spChg>
        <pc:spChg chg="del mod">
          <ac:chgData name="Alex Kann" userId="1becbd13db48e687" providerId="LiveId" clId="{79B57949-3A18-4744-89A3-255BDB6D5FF8}" dt="2021-07-26T10:03:22.675" v="295" actId="478"/>
          <ac:spMkLst>
            <pc:docMk/>
            <pc:sldMk cId="0" sldId="259"/>
            <ac:spMk id="43" creationId="{FDB3A6C7-7DF4-4BB4-A9E7-DFBF8921746F}"/>
          </ac:spMkLst>
        </pc:spChg>
        <pc:spChg chg="add mod ord">
          <ac:chgData name="Alex Kann" userId="1becbd13db48e687" providerId="LiveId" clId="{79B57949-3A18-4744-89A3-255BDB6D5FF8}" dt="2021-07-26T10:03:00.569" v="289" actId="14100"/>
          <ac:spMkLst>
            <pc:docMk/>
            <pc:sldMk cId="0" sldId="259"/>
            <ac:spMk id="44" creationId="{4B027B54-DB7F-47D7-987F-E74ED6070583}"/>
          </ac:spMkLst>
        </pc:spChg>
        <pc:spChg chg="add mod ord">
          <ac:chgData name="Alex Kann" userId="1becbd13db48e687" providerId="LiveId" clId="{79B57949-3A18-4744-89A3-255BDB6D5FF8}" dt="2021-07-26T10:02:53.158" v="288" actId="166"/>
          <ac:spMkLst>
            <pc:docMk/>
            <pc:sldMk cId="0" sldId="259"/>
            <ac:spMk id="45" creationId="{30D4E43F-495A-4453-87A8-8217EF51354C}"/>
          </ac:spMkLst>
        </pc:spChg>
        <pc:spChg chg="add mod">
          <ac:chgData name="Alex Kann" userId="1becbd13db48e687" providerId="LiveId" clId="{79B57949-3A18-4744-89A3-255BDB6D5FF8}" dt="2021-07-26T10:22:26.783" v="1492" actId="1035"/>
          <ac:spMkLst>
            <pc:docMk/>
            <pc:sldMk cId="0" sldId="259"/>
            <ac:spMk id="46" creationId="{0065D5CE-E1C9-4D12-8F35-777DA2277FA6}"/>
          </ac:spMkLst>
        </pc:spChg>
        <pc:spChg chg="mod">
          <ac:chgData name="Alex Kann" userId="1becbd13db48e687" providerId="LiveId" clId="{79B57949-3A18-4744-89A3-255BDB6D5FF8}" dt="2021-07-26T10:04:54.518" v="350"/>
          <ac:spMkLst>
            <pc:docMk/>
            <pc:sldMk cId="0" sldId="259"/>
            <ac:spMk id="49" creationId="{3851F856-B4A5-4FA1-9092-C9D9B676F493}"/>
          </ac:spMkLst>
        </pc:spChg>
        <pc:spChg chg="add del mod">
          <ac:chgData name="Alex Kann" userId="1becbd13db48e687" providerId="LiveId" clId="{79B57949-3A18-4744-89A3-255BDB6D5FF8}" dt="2021-07-26T10:29:51.809" v="1674" actId="21"/>
          <ac:spMkLst>
            <pc:docMk/>
            <pc:sldMk cId="0" sldId="259"/>
            <ac:spMk id="50" creationId="{5BF5AD8B-8442-4174-AAA4-C0FB5002FCE3}"/>
          </ac:spMkLst>
        </pc:spChg>
        <pc:grpChg chg="mod">
          <ac:chgData name="Alex Kann" userId="1becbd13db48e687" providerId="LiveId" clId="{79B57949-3A18-4744-89A3-255BDB6D5FF8}" dt="2021-07-26T10:18:43.342" v="1086" actId="1076"/>
          <ac:grpSpMkLst>
            <pc:docMk/>
            <pc:sldMk cId="0" sldId="259"/>
            <ac:grpSpMk id="3" creationId="{00000000-0000-0000-0000-000000000000}"/>
          </ac:grpSpMkLst>
        </pc:grpChg>
        <pc:grpChg chg="add mod">
          <ac:chgData name="Alex Kann" userId="1becbd13db48e687" providerId="LiveId" clId="{79B57949-3A18-4744-89A3-255BDB6D5FF8}" dt="2021-07-26T10:21:34.244" v="1471" actId="12788"/>
          <ac:grpSpMkLst>
            <pc:docMk/>
            <pc:sldMk cId="0" sldId="259"/>
            <ac:grpSpMk id="7" creationId="{0156F3B5-5CE5-4CC4-957B-142632270A71}"/>
          </ac:grpSpMkLst>
        </pc:grpChg>
        <pc:grpChg chg="add mod">
          <ac:chgData name="Alex Kann" userId="1becbd13db48e687" providerId="LiveId" clId="{79B57949-3A18-4744-89A3-255BDB6D5FF8}" dt="2021-07-26T10:03:43.318" v="332" actId="1035"/>
          <ac:grpSpMkLst>
            <pc:docMk/>
            <pc:sldMk cId="0" sldId="259"/>
            <ac:grpSpMk id="15" creationId="{6C20E01F-6C35-48E1-B0C3-1C0C2EAE789C}"/>
          </ac:grpSpMkLst>
        </pc:grpChg>
        <pc:grpChg chg="add del mod">
          <ac:chgData name="Alex Kann" userId="1becbd13db48e687" providerId="LiveId" clId="{79B57949-3A18-4744-89A3-255BDB6D5FF8}" dt="2021-07-26T10:05:00.001" v="351"/>
          <ac:grpSpMkLst>
            <pc:docMk/>
            <pc:sldMk cId="0" sldId="259"/>
            <ac:grpSpMk id="47" creationId="{278BAC9F-FF9B-41D3-A922-96FE3F3A84E6}"/>
          </ac:grpSpMkLst>
        </pc:grpChg>
        <pc:picChg chg="del">
          <ac:chgData name="Alex Kann" userId="1becbd13db48e687" providerId="LiveId" clId="{79B57949-3A18-4744-89A3-255BDB6D5FF8}" dt="2021-07-26T09:55:07.789" v="188" actId="478"/>
          <ac:picMkLst>
            <pc:docMk/>
            <pc:sldMk cId="0" sldId="259"/>
            <ac:picMk id="10" creationId="{A2D8CEC2-9FB0-A14C-A7B6-E59F2769DFD9}"/>
          </ac:picMkLst>
        </pc:picChg>
        <pc:picChg chg="mod">
          <ac:chgData name="Alex Kann" userId="1becbd13db48e687" providerId="LiveId" clId="{79B57949-3A18-4744-89A3-255BDB6D5FF8}" dt="2021-07-26T10:04:54.518" v="350"/>
          <ac:picMkLst>
            <pc:docMk/>
            <pc:sldMk cId="0" sldId="259"/>
            <ac:picMk id="48" creationId="{2CE80CFB-3EEC-4260-9AA3-356C2AA065E8}"/>
          </ac:picMkLst>
        </pc:picChg>
      </pc:sldChg>
      <pc:sldChg chg="addSp modSp del">
        <pc:chgData name="Alex Kann" userId="1becbd13db48e687" providerId="LiveId" clId="{79B57949-3A18-4744-89A3-255BDB6D5FF8}" dt="2021-07-26T10:01:06.579" v="273" actId="47"/>
        <pc:sldMkLst>
          <pc:docMk/>
          <pc:sldMk cId="0" sldId="264"/>
        </pc:sldMkLst>
        <pc:spChg chg="mod">
          <ac:chgData name="Alex Kann" userId="1becbd13db48e687" providerId="LiveId" clId="{79B57949-3A18-4744-89A3-255BDB6D5FF8}" dt="2021-07-26T10:00:32.613" v="265" actId="164"/>
          <ac:spMkLst>
            <pc:docMk/>
            <pc:sldMk cId="0" sldId="264"/>
            <ac:spMk id="19" creationId="{00000000-0000-0000-0000-000000000000}"/>
          </ac:spMkLst>
        </pc:spChg>
        <pc:spChg chg="mod">
          <ac:chgData name="Alex Kann" userId="1becbd13db48e687" providerId="LiveId" clId="{79B57949-3A18-4744-89A3-255BDB6D5FF8}" dt="2021-07-26T10:00:32.613" v="265" actId="164"/>
          <ac:spMkLst>
            <pc:docMk/>
            <pc:sldMk cId="0" sldId="264"/>
            <ac:spMk id="20" creationId="{00000000-0000-0000-0000-000000000000}"/>
          </ac:spMkLst>
        </pc:spChg>
        <pc:spChg chg="mod">
          <ac:chgData name="Alex Kann" userId="1becbd13db48e687" providerId="LiveId" clId="{79B57949-3A18-4744-89A3-255BDB6D5FF8}" dt="2021-07-26T10:00:32.613" v="265" actId="164"/>
          <ac:spMkLst>
            <pc:docMk/>
            <pc:sldMk cId="0" sldId="264"/>
            <ac:spMk id="21" creationId="{00000000-0000-0000-0000-000000000000}"/>
          </ac:spMkLst>
        </pc:spChg>
        <pc:spChg chg="mod">
          <ac:chgData name="Alex Kann" userId="1becbd13db48e687" providerId="LiveId" clId="{79B57949-3A18-4744-89A3-255BDB6D5FF8}" dt="2021-07-26T10:00:32.613" v="265" actId="164"/>
          <ac:spMkLst>
            <pc:docMk/>
            <pc:sldMk cId="0" sldId="264"/>
            <ac:spMk id="22" creationId="{00000000-0000-0000-0000-000000000000}"/>
          </ac:spMkLst>
        </pc:spChg>
        <pc:spChg chg="mod">
          <ac:chgData name="Alex Kann" userId="1becbd13db48e687" providerId="LiveId" clId="{79B57949-3A18-4744-89A3-255BDB6D5FF8}" dt="2021-07-26T10:00:32.613" v="265" actId="164"/>
          <ac:spMkLst>
            <pc:docMk/>
            <pc:sldMk cId="0" sldId="264"/>
            <ac:spMk id="23" creationId="{00000000-0000-0000-0000-000000000000}"/>
          </ac:spMkLst>
        </pc:spChg>
        <pc:spChg chg="mod">
          <ac:chgData name="Alex Kann" userId="1becbd13db48e687" providerId="LiveId" clId="{79B57949-3A18-4744-89A3-255BDB6D5FF8}" dt="2021-07-26T10:00:32.613" v="265" actId="164"/>
          <ac:spMkLst>
            <pc:docMk/>
            <pc:sldMk cId="0" sldId="264"/>
            <ac:spMk id="24" creationId="{00000000-0000-0000-0000-000000000000}"/>
          </ac:spMkLst>
        </pc:spChg>
        <pc:spChg chg="mod">
          <ac:chgData name="Alex Kann" userId="1becbd13db48e687" providerId="LiveId" clId="{79B57949-3A18-4744-89A3-255BDB6D5FF8}" dt="2021-07-26T10:00:32.613" v="265" actId="164"/>
          <ac:spMkLst>
            <pc:docMk/>
            <pc:sldMk cId="0" sldId="264"/>
            <ac:spMk id="25" creationId="{00000000-0000-0000-0000-000000000000}"/>
          </ac:spMkLst>
        </pc:spChg>
        <pc:spChg chg="mod">
          <ac:chgData name="Alex Kann" userId="1becbd13db48e687" providerId="LiveId" clId="{79B57949-3A18-4744-89A3-255BDB6D5FF8}" dt="2021-07-26T10:00:32.613" v="265" actId="164"/>
          <ac:spMkLst>
            <pc:docMk/>
            <pc:sldMk cId="0" sldId="264"/>
            <ac:spMk id="26" creationId="{00000000-0000-0000-0000-000000000000}"/>
          </ac:spMkLst>
        </pc:spChg>
        <pc:spChg chg="mod">
          <ac:chgData name="Alex Kann" userId="1becbd13db48e687" providerId="LiveId" clId="{79B57949-3A18-4744-89A3-255BDB6D5FF8}" dt="2021-07-26T10:00:32.613" v="265" actId="164"/>
          <ac:spMkLst>
            <pc:docMk/>
            <pc:sldMk cId="0" sldId="264"/>
            <ac:spMk id="27" creationId="{00000000-0000-0000-0000-000000000000}"/>
          </ac:spMkLst>
        </pc:spChg>
        <pc:spChg chg="mod">
          <ac:chgData name="Alex Kann" userId="1becbd13db48e687" providerId="LiveId" clId="{79B57949-3A18-4744-89A3-255BDB6D5FF8}" dt="2021-07-26T10:00:32.613" v="265" actId="164"/>
          <ac:spMkLst>
            <pc:docMk/>
            <pc:sldMk cId="0" sldId="264"/>
            <ac:spMk id="28" creationId="{00000000-0000-0000-0000-000000000000}"/>
          </ac:spMkLst>
        </pc:spChg>
        <pc:spChg chg="mod">
          <ac:chgData name="Alex Kann" userId="1becbd13db48e687" providerId="LiveId" clId="{79B57949-3A18-4744-89A3-255BDB6D5FF8}" dt="2021-07-26T10:00:32.613" v="265" actId="164"/>
          <ac:spMkLst>
            <pc:docMk/>
            <pc:sldMk cId="0" sldId="264"/>
            <ac:spMk id="29" creationId="{00000000-0000-0000-0000-000000000000}"/>
          </ac:spMkLst>
        </pc:spChg>
        <pc:spChg chg="mod">
          <ac:chgData name="Alex Kann" userId="1becbd13db48e687" providerId="LiveId" clId="{79B57949-3A18-4744-89A3-255BDB6D5FF8}" dt="2021-07-26T10:00:32.613" v="265" actId="164"/>
          <ac:spMkLst>
            <pc:docMk/>
            <pc:sldMk cId="0" sldId="264"/>
            <ac:spMk id="30" creationId="{00000000-0000-0000-0000-000000000000}"/>
          </ac:spMkLst>
        </pc:spChg>
        <pc:spChg chg="mod">
          <ac:chgData name="Alex Kann" userId="1becbd13db48e687" providerId="LiveId" clId="{79B57949-3A18-4744-89A3-255BDB6D5FF8}" dt="2021-07-26T10:00:32.613" v="265" actId="164"/>
          <ac:spMkLst>
            <pc:docMk/>
            <pc:sldMk cId="0" sldId="264"/>
            <ac:spMk id="31" creationId="{00000000-0000-0000-0000-000000000000}"/>
          </ac:spMkLst>
        </pc:spChg>
        <pc:spChg chg="mod">
          <ac:chgData name="Alex Kann" userId="1becbd13db48e687" providerId="LiveId" clId="{79B57949-3A18-4744-89A3-255BDB6D5FF8}" dt="2021-07-26T10:00:32.613" v="265" actId="164"/>
          <ac:spMkLst>
            <pc:docMk/>
            <pc:sldMk cId="0" sldId="264"/>
            <ac:spMk id="32" creationId="{00000000-0000-0000-0000-000000000000}"/>
          </ac:spMkLst>
        </pc:spChg>
        <pc:spChg chg="mod">
          <ac:chgData name="Alex Kann" userId="1becbd13db48e687" providerId="LiveId" clId="{79B57949-3A18-4744-89A3-255BDB6D5FF8}" dt="2021-07-26T10:00:32.613" v="265" actId="164"/>
          <ac:spMkLst>
            <pc:docMk/>
            <pc:sldMk cId="0" sldId="264"/>
            <ac:spMk id="33" creationId="{00000000-0000-0000-0000-000000000000}"/>
          </ac:spMkLst>
        </pc:spChg>
        <pc:spChg chg="mod">
          <ac:chgData name="Alex Kann" userId="1becbd13db48e687" providerId="LiveId" clId="{79B57949-3A18-4744-89A3-255BDB6D5FF8}" dt="2021-07-26T10:00:32.613" v="265" actId="164"/>
          <ac:spMkLst>
            <pc:docMk/>
            <pc:sldMk cId="0" sldId="264"/>
            <ac:spMk id="34" creationId="{00000000-0000-0000-0000-000000000000}"/>
          </ac:spMkLst>
        </pc:spChg>
        <pc:spChg chg="mod">
          <ac:chgData name="Alex Kann" userId="1becbd13db48e687" providerId="LiveId" clId="{79B57949-3A18-4744-89A3-255BDB6D5FF8}" dt="2021-07-26T10:00:32.613" v="265" actId="164"/>
          <ac:spMkLst>
            <pc:docMk/>
            <pc:sldMk cId="0" sldId="264"/>
            <ac:spMk id="41" creationId="{00000000-0000-0000-0000-000000000000}"/>
          </ac:spMkLst>
        </pc:spChg>
        <pc:spChg chg="mod">
          <ac:chgData name="Alex Kann" userId="1becbd13db48e687" providerId="LiveId" clId="{79B57949-3A18-4744-89A3-255BDB6D5FF8}" dt="2021-07-26T10:00:32.613" v="265" actId="164"/>
          <ac:spMkLst>
            <pc:docMk/>
            <pc:sldMk cId="0" sldId="264"/>
            <ac:spMk id="42" creationId="{00000000-0000-0000-0000-000000000000}"/>
          </ac:spMkLst>
        </pc:spChg>
        <pc:spChg chg="mod">
          <ac:chgData name="Alex Kann" userId="1becbd13db48e687" providerId="LiveId" clId="{79B57949-3A18-4744-89A3-255BDB6D5FF8}" dt="2021-07-26T10:00:32.613" v="265" actId="164"/>
          <ac:spMkLst>
            <pc:docMk/>
            <pc:sldMk cId="0" sldId="264"/>
            <ac:spMk id="43" creationId="{00000000-0000-0000-0000-000000000000}"/>
          </ac:spMkLst>
        </pc:spChg>
        <pc:spChg chg="mod">
          <ac:chgData name="Alex Kann" userId="1becbd13db48e687" providerId="LiveId" clId="{79B57949-3A18-4744-89A3-255BDB6D5FF8}" dt="2021-07-26T10:00:32.613" v="265" actId="164"/>
          <ac:spMkLst>
            <pc:docMk/>
            <pc:sldMk cId="0" sldId="264"/>
            <ac:spMk id="44" creationId="{00000000-0000-0000-0000-000000000000}"/>
          </ac:spMkLst>
        </pc:spChg>
        <pc:spChg chg="mod">
          <ac:chgData name="Alex Kann" userId="1becbd13db48e687" providerId="LiveId" clId="{79B57949-3A18-4744-89A3-255BDB6D5FF8}" dt="2021-07-26T10:00:32.613" v="265" actId="164"/>
          <ac:spMkLst>
            <pc:docMk/>
            <pc:sldMk cId="0" sldId="264"/>
            <ac:spMk id="45" creationId="{00000000-0000-0000-0000-000000000000}"/>
          </ac:spMkLst>
        </pc:spChg>
        <pc:spChg chg="mod">
          <ac:chgData name="Alex Kann" userId="1becbd13db48e687" providerId="LiveId" clId="{79B57949-3A18-4744-89A3-255BDB6D5FF8}" dt="2021-07-26T10:00:32.613" v="265" actId="164"/>
          <ac:spMkLst>
            <pc:docMk/>
            <pc:sldMk cId="0" sldId="264"/>
            <ac:spMk id="46" creationId="{00000000-0000-0000-0000-000000000000}"/>
          </ac:spMkLst>
        </pc:spChg>
        <pc:spChg chg="mod">
          <ac:chgData name="Alex Kann" userId="1becbd13db48e687" providerId="LiveId" clId="{79B57949-3A18-4744-89A3-255BDB6D5FF8}" dt="2021-07-26T10:00:32.613" v="265" actId="164"/>
          <ac:spMkLst>
            <pc:docMk/>
            <pc:sldMk cId="0" sldId="264"/>
            <ac:spMk id="47" creationId="{00000000-0000-0000-0000-000000000000}"/>
          </ac:spMkLst>
        </pc:spChg>
        <pc:spChg chg="mod">
          <ac:chgData name="Alex Kann" userId="1becbd13db48e687" providerId="LiveId" clId="{79B57949-3A18-4744-89A3-255BDB6D5FF8}" dt="2021-07-26T10:00:32.613" v="265" actId="164"/>
          <ac:spMkLst>
            <pc:docMk/>
            <pc:sldMk cId="0" sldId="264"/>
            <ac:spMk id="61" creationId="{00000000-0000-0000-0000-000000000000}"/>
          </ac:spMkLst>
        </pc:spChg>
        <pc:grpChg chg="add mod">
          <ac:chgData name="Alex Kann" userId="1becbd13db48e687" providerId="LiveId" clId="{79B57949-3A18-4744-89A3-255BDB6D5FF8}" dt="2021-07-26T10:00:32.613" v="265" actId="164"/>
          <ac:grpSpMkLst>
            <pc:docMk/>
            <pc:sldMk cId="0" sldId="264"/>
            <ac:grpSpMk id="2" creationId="{0EBD78EC-3825-415F-9599-D9B367798D82}"/>
          </ac:grpSpMkLst>
        </pc:grpChg>
      </pc:sldChg>
      <pc:sldChg chg="addSp delSp modSp mod">
        <pc:chgData name="Alex Kann" userId="1becbd13db48e687" providerId="LiveId" clId="{79B57949-3A18-4744-89A3-255BDB6D5FF8}" dt="2021-07-26T10:50:08.483" v="3351" actId="14100"/>
        <pc:sldMkLst>
          <pc:docMk/>
          <pc:sldMk cId="0" sldId="267"/>
        </pc:sldMkLst>
        <pc:spChg chg="mod">
          <ac:chgData name="Alex Kann" userId="1becbd13db48e687" providerId="LiveId" clId="{79B57949-3A18-4744-89A3-255BDB6D5FF8}" dt="2021-07-26T10:48:12.946" v="3299" actId="14100"/>
          <ac:spMkLst>
            <pc:docMk/>
            <pc:sldMk cId="0" sldId="267"/>
            <ac:spMk id="2" creationId="{00000000-0000-0000-0000-000000000000}"/>
          </ac:spMkLst>
        </pc:spChg>
        <pc:spChg chg="mod">
          <ac:chgData name="Alex Kann" userId="1becbd13db48e687" providerId="LiveId" clId="{79B57949-3A18-4744-89A3-255BDB6D5FF8}" dt="2021-07-26T10:05:26.145" v="355" actId="165"/>
          <ac:spMkLst>
            <pc:docMk/>
            <pc:sldMk cId="0" sldId="267"/>
            <ac:spMk id="4" creationId="{00000000-0000-0000-0000-000000000000}"/>
          </ac:spMkLst>
        </pc:spChg>
        <pc:spChg chg="mod">
          <ac:chgData name="Alex Kann" userId="1becbd13db48e687" providerId="LiveId" clId="{79B57949-3A18-4744-89A3-255BDB6D5FF8}" dt="2021-07-26T10:05:26.145" v="355" actId="165"/>
          <ac:spMkLst>
            <pc:docMk/>
            <pc:sldMk cId="0" sldId="267"/>
            <ac:spMk id="5" creationId="{00000000-0000-0000-0000-000000000000}"/>
          </ac:spMkLst>
        </pc:spChg>
        <pc:spChg chg="del mod topLvl">
          <ac:chgData name="Alex Kann" userId="1becbd13db48e687" providerId="LiveId" clId="{79B57949-3A18-4744-89A3-255BDB6D5FF8}" dt="2021-07-26T10:05:29.275" v="356" actId="478"/>
          <ac:spMkLst>
            <pc:docMk/>
            <pc:sldMk cId="0" sldId="267"/>
            <ac:spMk id="6" creationId="{00000000-0000-0000-0000-000000000000}"/>
          </ac:spMkLst>
        </pc:spChg>
        <pc:spChg chg="del mod topLvl">
          <ac:chgData name="Alex Kann" userId="1becbd13db48e687" providerId="LiveId" clId="{79B57949-3A18-4744-89A3-255BDB6D5FF8}" dt="2021-07-26T10:05:29.275" v="356" actId="478"/>
          <ac:spMkLst>
            <pc:docMk/>
            <pc:sldMk cId="0" sldId="267"/>
            <ac:spMk id="7" creationId="{00000000-0000-0000-0000-000000000000}"/>
          </ac:spMkLst>
        </pc:spChg>
        <pc:spChg chg="mod">
          <ac:chgData name="Alex Kann" userId="1becbd13db48e687" providerId="LiveId" clId="{79B57949-3A18-4744-89A3-255BDB6D5FF8}" dt="2021-07-26T10:05:26.145" v="355" actId="165"/>
          <ac:spMkLst>
            <pc:docMk/>
            <pc:sldMk cId="0" sldId="267"/>
            <ac:spMk id="9" creationId="{00000000-0000-0000-0000-000000000000}"/>
          </ac:spMkLst>
        </pc:spChg>
        <pc:spChg chg="mod">
          <ac:chgData name="Alex Kann" userId="1becbd13db48e687" providerId="LiveId" clId="{79B57949-3A18-4744-89A3-255BDB6D5FF8}" dt="2021-07-26T10:05:26.145" v="355" actId="165"/>
          <ac:spMkLst>
            <pc:docMk/>
            <pc:sldMk cId="0" sldId="267"/>
            <ac:spMk id="10" creationId="{00000000-0000-0000-0000-000000000000}"/>
          </ac:spMkLst>
        </pc:spChg>
        <pc:spChg chg="del mod topLvl">
          <ac:chgData name="Alex Kann" userId="1becbd13db48e687" providerId="LiveId" clId="{79B57949-3A18-4744-89A3-255BDB6D5FF8}" dt="2021-07-26T10:05:29.275" v="356" actId="478"/>
          <ac:spMkLst>
            <pc:docMk/>
            <pc:sldMk cId="0" sldId="267"/>
            <ac:spMk id="11" creationId="{00000000-0000-0000-0000-000000000000}"/>
          </ac:spMkLst>
        </pc:spChg>
        <pc:spChg chg="mod topLvl">
          <ac:chgData name="Alex Kann" userId="1becbd13db48e687" providerId="LiveId" clId="{79B57949-3A18-4744-89A3-255BDB6D5FF8}" dt="2021-07-26T10:49:48.993" v="3348" actId="1076"/>
          <ac:spMkLst>
            <pc:docMk/>
            <pc:sldMk cId="0" sldId="267"/>
            <ac:spMk id="12" creationId="{00000000-0000-0000-0000-000000000000}"/>
          </ac:spMkLst>
        </pc:spChg>
        <pc:spChg chg="add mod">
          <ac:chgData name="Alex Kann" userId="1becbd13db48e687" providerId="LiveId" clId="{79B57949-3A18-4744-89A3-255BDB6D5FF8}" dt="2021-07-26T10:06:33.416" v="371" actId="164"/>
          <ac:spMkLst>
            <pc:docMk/>
            <pc:sldMk cId="0" sldId="267"/>
            <ac:spMk id="14" creationId="{D91F928C-1A4E-4170-ABC3-B04347928C14}"/>
          </ac:spMkLst>
        </pc:spChg>
        <pc:spChg chg="del mod">
          <ac:chgData name="Alex Kann" userId="1becbd13db48e687" providerId="LiveId" clId="{79B57949-3A18-4744-89A3-255BDB6D5FF8}" dt="2021-07-26T10:48:22.071" v="3301" actId="478"/>
          <ac:spMkLst>
            <pc:docMk/>
            <pc:sldMk cId="0" sldId="267"/>
            <ac:spMk id="28" creationId="{D59EA351-AA48-437B-AB1F-EA57AF400078}"/>
          </ac:spMkLst>
        </pc:spChg>
        <pc:spChg chg="mod">
          <ac:chgData name="Alex Kann" userId="1becbd13db48e687" providerId="LiveId" clId="{79B57949-3A18-4744-89A3-255BDB6D5FF8}" dt="2021-07-26T10:49:10.189" v="3338" actId="113"/>
          <ac:spMkLst>
            <pc:docMk/>
            <pc:sldMk cId="0" sldId="267"/>
            <ac:spMk id="29" creationId="{A5E1BCE8-E638-4489-B440-1358E30D4AD0}"/>
          </ac:spMkLst>
        </pc:spChg>
        <pc:spChg chg="mod">
          <ac:chgData name="Alex Kann" userId="1becbd13db48e687" providerId="LiveId" clId="{79B57949-3A18-4744-89A3-255BDB6D5FF8}" dt="2021-07-26T10:50:08.483" v="3351" actId="14100"/>
          <ac:spMkLst>
            <pc:docMk/>
            <pc:sldMk cId="0" sldId="267"/>
            <ac:spMk id="31" creationId="{B481EAA5-F4C6-4D02-A16C-518039FE0788}"/>
          </ac:spMkLst>
        </pc:spChg>
        <pc:spChg chg="del">
          <ac:chgData name="Alex Kann" userId="1becbd13db48e687" providerId="LiveId" clId="{79B57949-3A18-4744-89A3-255BDB6D5FF8}" dt="2021-07-26T10:48:02.988" v="3278" actId="478"/>
          <ac:spMkLst>
            <pc:docMk/>
            <pc:sldMk cId="0" sldId="267"/>
            <ac:spMk id="33" creationId="{64000445-B81C-4C39-B167-DED8CBF36762}"/>
          </ac:spMkLst>
        </pc:spChg>
        <pc:spChg chg="add del mod topLvl">
          <ac:chgData name="Alex Kann" userId="1becbd13db48e687" providerId="LiveId" clId="{79B57949-3A18-4744-89A3-255BDB6D5FF8}" dt="2021-07-26T10:06:08.048" v="362" actId="478"/>
          <ac:spMkLst>
            <pc:docMk/>
            <pc:sldMk cId="0" sldId="267"/>
            <ac:spMk id="34" creationId="{F0663DBB-F197-48C1-8431-840EF2098D34}"/>
          </ac:spMkLst>
        </pc:spChg>
        <pc:spChg chg="add mod">
          <ac:chgData name="Alex Kann" userId="1becbd13db48e687" providerId="LiveId" clId="{79B57949-3A18-4744-89A3-255BDB6D5FF8}" dt="2021-07-26T10:48:07.167" v="3297" actId="20577"/>
          <ac:spMkLst>
            <pc:docMk/>
            <pc:sldMk cId="0" sldId="267"/>
            <ac:spMk id="35" creationId="{288FA07E-615A-4FC0-AF10-207FA5AD97B1}"/>
          </ac:spMkLst>
        </pc:spChg>
        <pc:spChg chg="add mod">
          <ac:chgData name="Alex Kann" userId="1becbd13db48e687" providerId="LiveId" clId="{79B57949-3A18-4744-89A3-255BDB6D5FF8}" dt="2021-07-26T10:48:43.834" v="3328" actId="20577"/>
          <ac:spMkLst>
            <pc:docMk/>
            <pc:sldMk cId="0" sldId="267"/>
            <ac:spMk id="36" creationId="{DAF37310-934A-4DC9-A906-B9CAEE7991F8}"/>
          </ac:spMkLst>
        </pc:spChg>
        <pc:grpChg chg="del mod topLvl">
          <ac:chgData name="Alex Kann" userId="1becbd13db48e687" providerId="LiveId" clId="{79B57949-3A18-4744-89A3-255BDB6D5FF8}" dt="2021-07-26T10:05:29.275" v="356" actId="478"/>
          <ac:grpSpMkLst>
            <pc:docMk/>
            <pc:sldMk cId="0" sldId="267"/>
            <ac:grpSpMk id="3" creationId="{00000000-0000-0000-0000-000000000000}"/>
          </ac:grpSpMkLst>
        </pc:grpChg>
        <pc:grpChg chg="del mod topLvl">
          <ac:chgData name="Alex Kann" userId="1becbd13db48e687" providerId="LiveId" clId="{79B57949-3A18-4744-89A3-255BDB6D5FF8}" dt="2021-07-26T10:05:29.275" v="356" actId="478"/>
          <ac:grpSpMkLst>
            <pc:docMk/>
            <pc:sldMk cId="0" sldId="267"/>
            <ac:grpSpMk id="8" creationId="{00000000-0000-0000-0000-000000000000}"/>
          </ac:grpSpMkLst>
        </pc:grpChg>
        <pc:grpChg chg="add mod">
          <ac:chgData name="Alex Kann" userId="1becbd13db48e687" providerId="LiveId" clId="{79B57949-3A18-4744-89A3-255BDB6D5FF8}" dt="2021-07-26T10:49:55.169" v="3349" actId="1076"/>
          <ac:grpSpMkLst>
            <pc:docMk/>
            <pc:sldMk cId="0" sldId="267"/>
            <ac:grpSpMk id="15" creationId="{ABE31808-14CF-40A3-889B-A50A7700A70D}"/>
          </ac:grpSpMkLst>
        </pc:grpChg>
        <pc:grpChg chg="add del">
          <ac:chgData name="Alex Kann" userId="1becbd13db48e687" providerId="LiveId" clId="{79B57949-3A18-4744-89A3-255BDB6D5FF8}" dt="2021-07-26T10:05:26.145" v="355" actId="165"/>
          <ac:grpSpMkLst>
            <pc:docMk/>
            <pc:sldMk cId="0" sldId="267"/>
            <ac:grpSpMk id="25" creationId="{A562068D-2A0D-4B7D-A2DC-58487B61D943}"/>
          </ac:grpSpMkLst>
        </pc:grpChg>
        <pc:grpChg chg="add del mod">
          <ac:chgData name="Alex Kann" userId="1becbd13db48e687" providerId="LiveId" clId="{79B57949-3A18-4744-89A3-255BDB6D5FF8}" dt="2021-07-26T10:05:53.716" v="361" actId="165"/>
          <ac:grpSpMkLst>
            <pc:docMk/>
            <pc:sldMk cId="0" sldId="267"/>
            <ac:grpSpMk id="27" creationId="{AD3154A3-4EA2-46CB-AE65-4E944235FCBD}"/>
          </ac:grpSpMkLst>
        </pc:grpChg>
        <pc:picChg chg="mod topLvl">
          <ac:chgData name="Alex Kann" userId="1becbd13db48e687" providerId="LiveId" clId="{79B57949-3A18-4744-89A3-255BDB6D5FF8}" dt="2021-07-26T10:06:33.416" v="371" actId="164"/>
          <ac:picMkLst>
            <pc:docMk/>
            <pc:sldMk cId="0" sldId="267"/>
            <ac:picMk id="32" creationId="{7B791B2A-9706-4857-80CE-395F9EBC6AD5}"/>
          </ac:picMkLst>
        </pc:picChg>
      </pc:sldChg>
      <pc:sldChg chg="addSp delSp modSp mod">
        <pc:chgData name="Alex Kann" userId="1becbd13db48e687" providerId="LiveId" clId="{79B57949-3A18-4744-89A3-255BDB6D5FF8}" dt="2021-07-26T10:46:51.020" v="3257" actId="6549"/>
        <pc:sldMkLst>
          <pc:docMk/>
          <pc:sldMk cId="3717599975" sldId="268"/>
        </pc:sldMkLst>
        <pc:spChg chg="add del ord">
          <ac:chgData name="Alex Kann" userId="1becbd13db48e687" providerId="LiveId" clId="{79B57949-3A18-4744-89A3-255BDB6D5FF8}" dt="2021-07-26T10:28:21.691" v="1648" actId="478"/>
          <ac:spMkLst>
            <pc:docMk/>
            <pc:sldMk cId="3717599975" sldId="268"/>
            <ac:spMk id="2" creationId="{00000000-0000-0000-0000-000000000000}"/>
          </ac:spMkLst>
        </pc:spChg>
        <pc:spChg chg="mod ord">
          <ac:chgData name="Alex Kann" userId="1becbd13db48e687" providerId="LiveId" clId="{79B57949-3A18-4744-89A3-255BDB6D5FF8}" dt="2021-07-26T10:44:04.725" v="3102" actId="1036"/>
          <ac:spMkLst>
            <pc:docMk/>
            <pc:sldMk cId="3717599975" sldId="268"/>
            <ac:spMk id="4" creationId="{00000000-0000-0000-0000-000000000000}"/>
          </ac:spMkLst>
        </pc:spChg>
        <pc:spChg chg="del mod">
          <ac:chgData name="Alex Kann" userId="1becbd13db48e687" providerId="LiveId" clId="{79B57949-3A18-4744-89A3-255BDB6D5FF8}" dt="2021-07-26T10:25:49.295" v="1563" actId="478"/>
          <ac:spMkLst>
            <pc:docMk/>
            <pc:sldMk cId="3717599975" sldId="268"/>
            <ac:spMk id="9" creationId="{9E4EDA60-1CC7-3A4A-9CA7-B2480A06505D}"/>
          </ac:spMkLst>
        </pc:spChg>
        <pc:spChg chg="del">
          <ac:chgData name="Alex Kann" userId="1becbd13db48e687" providerId="LiveId" clId="{79B57949-3A18-4744-89A3-255BDB6D5FF8}" dt="2021-07-26T10:22:52.425" v="1494" actId="478"/>
          <ac:spMkLst>
            <pc:docMk/>
            <pc:sldMk cId="3717599975" sldId="268"/>
            <ac:spMk id="28" creationId="{992F301F-D782-44AC-9B7A-72B20989F586}"/>
          </ac:spMkLst>
        </pc:spChg>
        <pc:spChg chg="del">
          <ac:chgData name="Alex Kann" userId="1becbd13db48e687" providerId="LiveId" clId="{79B57949-3A18-4744-89A3-255BDB6D5FF8}" dt="2021-07-26T10:23:59.178" v="1531" actId="478"/>
          <ac:spMkLst>
            <pc:docMk/>
            <pc:sldMk cId="3717599975" sldId="268"/>
            <ac:spMk id="32" creationId="{8BFCB552-983C-447B-A286-D522277B88BC}"/>
          </ac:spMkLst>
        </pc:spChg>
        <pc:spChg chg="add del mod ord">
          <ac:chgData name="Alex Kann" userId="1becbd13db48e687" providerId="LiveId" clId="{79B57949-3A18-4744-89A3-255BDB6D5FF8}" dt="2021-07-26T10:27:38.891" v="1632" actId="21"/>
          <ac:spMkLst>
            <pc:docMk/>
            <pc:sldMk cId="3717599975" sldId="268"/>
            <ac:spMk id="170" creationId="{3CCFD78F-28DC-4060-A1AF-3C4A5A287EE8}"/>
          </ac:spMkLst>
        </pc:spChg>
        <pc:spChg chg="add del mod">
          <ac:chgData name="Alex Kann" userId="1becbd13db48e687" providerId="LiveId" clId="{79B57949-3A18-4744-89A3-255BDB6D5FF8}" dt="2021-07-26T10:25:02.221" v="1554" actId="478"/>
          <ac:spMkLst>
            <pc:docMk/>
            <pc:sldMk cId="3717599975" sldId="268"/>
            <ac:spMk id="171" creationId="{4E2D597B-4594-EB42-BF74-FEFEF10DB227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172" creationId="{08573203-A0A4-6240-9E3B-B60F659B37D3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173" creationId="{69D3B087-42B5-F640-BF36-55CD0E704984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174" creationId="{134CA36F-C853-E34A-B4D5-276D4A6AC6DC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175" creationId="{26584399-D6D9-8642-ABE7-6F5E7555C93D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176" creationId="{D062A754-B32C-6E46-ABD9-7458324870BE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177" creationId="{C5509F3E-1AE2-6243-9E0E-5394A8903CAE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178" creationId="{7C045D27-3309-3F44-ADDE-3D636FC36C4E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179" creationId="{172C7F1F-29A9-3049-8020-E74B4C0EC204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180" creationId="{BB24F210-77D1-464C-A8DC-A3A4BB2ED3C8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181" creationId="{1F09D172-B327-8F43-8AC8-0BBFB327D4CE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182" creationId="{E659EDE6-3CAE-784A-999E-5C10ED67AD29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183" creationId="{0A38F165-EE41-D74F-9C84-BF7F91E7FC82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184" creationId="{27A56D02-933B-464B-BF35-DC883AB453F3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185" creationId="{F3D0F8E7-178A-4145-BF5A-2DB00F1058B9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186" creationId="{3B3AFBDD-FD1B-D642-AFF0-5C24AA0CC576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187" creationId="{661A0861-0F84-BB47-BC87-783D52B4B488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188" creationId="{FD178C19-C9F5-E741-AF82-D5B708B1282F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189" creationId="{DDF5C456-2A24-A547-AC82-F8350978FBA0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190" creationId="{526E56DB-2FC6-8B42-869D-0992FC81500C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191" creationId="{C3FF7351-55B5-D645-9F8A-C6AF0246F78B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192" creationId="{DD80B662-E53D-644F-BDB4-94312CEDFC87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193" creationId="{C4771EE9-D279-754E-B2C6-4EDCBC41ADD8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194" creationId="{FFAD561D-01F6-F14D-9942-CC30ABF95B12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195" creationId="{B8C4E6E0-20B9-D54A-B862-B31C58EF98A8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196" creationId="{5431E461-956F-0E4B-A99D-6DE82DE83528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197" creationId="{07CAD1EF-494C-4A48-B582-FECC7EA4C4A8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198" creationId="{DB65A7E2-0C5C-3247-B68C-6F45054955E1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199" creationId="{C7464389-BF7F-024D-A196-B28C6A19D092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200" creationId="{2F7C3463-E8F7-CF4F-90E8-C3CA888919C4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201" creationId="{11F71F04-6D4A-704E-A58B-F682D056EF33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202" creationId="{8A660C56-4AF7-EB47-B363-4A59479BFA57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203" creationId="{1995929D-A1F1-8F4B-98D7-5AB2E42F7ED0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204" creationId="{2DF9F17A-DDC9-F74B-A728-18A2913B0395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205" creationId="{A84B3129-6B8C-AB46-8A5A-C7F3D76C0620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206" creationId="{09E2ED76-1F18-8F43-A376-E4A10F8DBA19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207" creationId="{7574B93D-459E-1C46-9CA0-E35957CE05A9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208" creationId="{7BB99F13-FDCB-7445-9754-3BB4FB630ADC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209" creationId="{5DD569F9-25DF-7547-8EDB-69DA9B9C4D87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210" creationId="{F27CF3E6-313C-CA4E-9B35-91A2AFE00733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211" creationId="{2ED8FC42-F12B-1C49-88DD-77D272574103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212" creationId="{2910A113-1148-5044-A6C9-BC18263CC30C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213" creationId="{BC882D8B-A1E9-DC4B-815C-FF076F4D6690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214" creationId="{1E0A1831-DA02-4F43-AA97-D4C4B106DD7B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215" creationId="{F56DE6C3-0067-AF4F-9721-7A4104D9D9B2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216" creationId="{2FE65C76-6637-614E-AEC7-D91293D529D8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217" creationId="{C967A85D-D783-E94B-B37A-3C8C8DAA4F8B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218" creationId="{49A8865D-966B-9343-A665-E2A1A6F4293C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219" creationId="{7EA3CBDB-AF45-F84A-9AB9-E187A1FFAC8E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220" creationId="{55DA34B1-430A-6F46-BB44-68558DC9E767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221" creationId="{9C9E1116-74DD-BC4F-AF70-6111FF7A3618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222" creationId="{F3BF4359-4243-5C42-B825-D4A512476708}"/>
          </ac:spMkLst>
        </pc:spChg>
        <pc:spChg chg="add del mod">
          <ac:chgData name="Alex Kann" userId="1becbd13db48e687" providerId="LiveId" clId="{79B57949-3A18-4744-89A3-255BDB6D5FF8}" dt="2021-07-26T10:24:31.372" v="1536" actId="164"/>
          <ac:spMkLst>
            <pc:docMk/>
            <pc:sldMk cId="3717599975" sldId="268"/>
            <ac:spMk id="223" creationId="{DE80A53E-78AC-CE49-82D1-1D2EDED4CA3D}"/>
          </ac:spMkLst>
        </pc:spChg>
        <pc:spChg chg="add del">
          <ac:chgData name="Alex Kann" userId="1becbd13db48e687" providerId="LiveId" clId="{79B57949-3A18-4744-89A3-255BDB6D5FF8}" dt="2021-07-26T10:24:25.962" v="1535" actId="478"/>
          <ac:spMkLst>
            <pc:docMk/>
            <pc:sldMk cId="3717599975" sldId="268"/>
            <ac:spMk id="224" creationId="{C22898D6-4222-6C4B-97B4-3FBA87C88FAC}"/>
          </ac:spMkLst>
        </pc:spChg>
        <pc:spChg chg="add mod">
          <ac:chgData name="Alex Kann" userId="1becbd13db48e687" providerId="LiveId" clId="{79B57949-3A18-4744-89A3-255BDB6D5FF8}" dt="2021-07-26T10:23:00.074" v="1516" actId="14100"/>
          <ac:spMkLst>
            <pc:docMk/>
            <pc:sldMk cId="3717599975" sldId="268"/>
            <ac:spMk id="225" creationId="{B6D217D4-B00E-4590-9B8A-46F5B9C06993}"/>
          </ac:spMkLst>
        </pc:spChg>
        <pc:spChg chg="add del mod">
          <ac:chgData name="Alex Kann" userId="1becbd13db48e687" providerId="LiveId" clId="{79B57949-3A18-4744-89A3-255BDB6D5FF8}" dt="2021-07-26T10:29:45.629" v="1671" actId="21"/>
          <ac:spMkLst>
            <pc:docMk/>
            <pc:sldMk cId="3717599975" sldId="268"/>
            <ac:spMk id="226" creationId="{3A4E0D4C-1E31-4B37-9539-9701A5B848D4}"/>
          </ac:spMkLst>
        </pc:spChg>
        <pc:spChg chg="add del mod">
          <ac:chgData name="Alex Kann" userId="1becbd13db48e687" providerId="LiveId" clId="{79B57949-3A18-4744-89A3-255BDB6D5FF8}" dt="2021-07-26T10:28:20.600" v="1647"/>
          <ac:spMkLst>
            <pc:docMk/>
            <pc:sldMk cId="3717599975" sldId="268"/>
            <ac:spMk id="227" creationId="{277FFFB3-C51F-4920-A384-F86CB39A7CCD}"/>
          </ac:spMkLst>
        </pc:spChg>
        <pc:spChg chg="add mod">
          <ac:chgData name="Alex Kann" userId="1becbd13db48e687" providerId="LiveId" clId="{79B57949-3A18-4744-89A3-255BDB6D5FF8}" dt="2021-07-26T10:29:34.226" v="1668" actId="1038"/>
          <ac:spMkLst>
            <pc:docMk/>
            <pc:sldMk cId="3717599975" sldId="268"/>
            <ac:spMk id="228" creationId="{9DA42B08-C6F9-4170-AD19-2DF0D8AA5924}"/>
          </ac:spMkLst>
        </pc:spChg>
        <pc:spChg chg="add mod">
          <ac:chgData name="Alex Kann" userId="1becbd13db48e687" providerId="LiveId" clId="{79B57949-3A18-4744-89A3-255BDB6D5FF8}" dt="2021-07-26T10:29:34.226" v="1668" actId="1038"/>
          <ac:spMkLst>
            <pc:docMk/>
            <pc:sldMk cId="3717599975" sldId="268"/>
            <ac:spMk id="229" creationId="{EEBE1DE7-F06F-40B7-B372-D798DE9BEE87}"/>
          </ac:spMkLst>
        </pc:spChg>
        <pc:spChg chg="add mod">
          <ac:chgData name="Alex Kann" userId="1becbd13db48e687" providerId="LiveId" clId="{79B57949-3A18-4744-89A3-255BDB6D5FF8}" dt="2021-07-26T10:46:51.020" v="3257" actId="6549"/>
          <ac:spMkLst>
            <pc:docMk/>
            <pc:sldMk cId="3717599975" sldId="268"/>
            <ac:spMk id="230" creationId="{65059A6C-3849-4EC0-A066-4C7493137165}"/>
          </ac:spMkLst>
        </pc:spChg>
        <pc:spChg chg="del mod">
          <ac:chgData name="Alex Kann" userId="1becbd13db48e687" providerId="LiveId" clId="{79B57949-3A18-4744-89A3-255BDB6D5FF8}" dt="2021-07-26T10:40:10.376" v="2711" actId="478"/>
          <ac:spMkLst>
            <pc:docMk/>
            <pc:sldMk cId="3717599975" sldId="268"/>
            <ac:spMk id="330" creationId="{A5413EF6-CDC7-F444-ABF2-679C21A1A78A}"/>
          </ac:spMkLst>
        </pc:spChg>
        <pc:spChg chg="mod">
          <ac:chgData name="Alex Kann" userId="1becbd13db48e687" providerId="LiveId" clId="{79B57949-3A18-4744-89A3-255BDB6D5FF8}" dt="2021-07-26T10:29:07.707" v="1662" actId="465"/>
          <ac:spMkLst>
            <pc:docMk/>
            <pc:sldMk cId="3717599975" sldId="268"/>
            <ac:spMk id="331" creationId="{FE6781C7-298B-7745-846C-06698E37DBF7}"/>
          </ac:spMkLst>
        </pc:spChg>
        <pc:spChg chg="mod">
          <ac:chgData name="Alex Kann" userId="1becbd13db48e687" providerId="LiveId" clId="{79B57949-3A18-4744-89A3-255BDB6D5FF8}" dt="2021-07-26T10:29:07.707" v="1662" actId="465"/>
          <ac:spMkLst>
            <pc:docMk/>
            <pc:sldMk cId="3717599975" sldId="268"/>
            <ac:spMk id="332" creationId="{22DADAE5-D2A5-9B4A-9769-A33B2258B306}"/>
          </ac:spMkLst>
        </pc:spChg>
        <pc:spChg chg="mod">
          <ac:chgData name="Alex Kann" userId="1becbd13db48e687" providerId="LiveId" clId="{79B57949-3A18-4744-89A3-255BDB6D5FF8}" dt="2021-07-26T10:29:07.707" v="1662" actId="465"/>
          <ac:spMkLst>
            <pc:docMk/>
            <pc:sldMk cId="3717599975" sldId="268"/>
            <ac:spMk id="333" creationId="{BC862B65-9518-ED4A-9DE4-4EC20CE25FBA}"/>
          </ac:spMkLst>
        </pc:spChg>
        <pc:spChg chg="mod">
          <ac:chgData name="Alex Kann" userId="1becbd13db48e687" providerId="LiveId" clId="{79B57949-3A18-4744-89A3-255BDB6D5FF8}" dt="2021-07-26T10:29:07.707" v="1662" actId="465"/>
          <ac:spMkLst>
            <pc:docMk/>
            <pc:sldMk cId="3717599975" sldId="268"/>
            <ac:spMk id="334" creationId="{0B987CE2-4D07-EB43-B671-42BDE63E31BF}"/>
          </ac:spMkLst>
        </pc:spChg>
        <pc:spChg chg="del mod topLvl">
          <ac:chgData name="Alex Kann" userId="1becbd13db48e687" providerId="LiveId" clId="{79B57949-3A18-4744-89A3-255BDB6D5FF8}" dt="2021-07-26T10:41:01.932" v="2824" actId="478"/>
          <ac:spMkLst>
            <pc:docMk/>
            <pc:sldMk cId="3717599975" sldId="268"/>
            <ac:spMk id="335" creationId="{90399DD8-EBD4-5A4A-AB5A-A8DEAD8BF975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36" creationId="{114CCE9A-AE1D-FA4D-9B54-5B560082DA62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37" creationId="{F74D8723-61EE-5843-B216-24CEF2F77132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38" creationId="{071AD749-2561-7245-9766-E3E495178DAD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39" creationId="{0870D431-CD4C-2641-9ACA-2F4AE8644DBF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40" creationId="{58C282C2-8AA2-214B-B7A4-82500A8656F6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41" creationId="{D14C6937-6287-A842-A99E-333BF4269D76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42" creationId="{D5C25962-3837-CD4D-8D93-234CDF14347D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43" creationId="{73007B42-17AC-D949-8A4C-16C7BDC203EE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44" creationId="{5102C896-93DE-934D-8621-76CACF11A96F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45" creationId="{A716F01D-2E43-F844-BD94-F752C194AF2E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46" creationId="{61CA41B4-C043-AD4B-BCE0-EB2CB3D33ADA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47" creationId="{8ADC73D7-95C4-2841-A61C-7394989F2B69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48" creationId="{EC6397E7-028B-4642-A673-E122F30C71A1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49" creationId="{F293543C-E179-4F49-80E6-3D28D3DBC890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50" creationId="{481F8BD4-5945-9B4D-A018-E668BA8F133B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51" creationId="{F33FCA43-FE97-1841-8A77-5AEE603FFF2F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52" creationId="{B3FBE479-FD52-FD42-8C71-E1A9C0AD86F2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53" creationId="{F6D0D732-D4BF-024D-A5E7-7D7E667C6001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54" creationId="{477C9331-CE23-3847-8DD7-57ABF41E7990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55" creationId="{D0DE44C9-64C3-1A4A-9EE2-E18128047929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56" creationId="{39E820F7-7D82-7B40-83DC-265CB7544291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57" creationId="{8DF38D12-BDFD-8942-984F-4AC7EBB12F32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58" creationId="{C9F63A2D-C8EC-F248-9A55-E47E664D41F1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59" creationId="{47897C8C-8ADA-B047-9967-66756E3424F0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60" creationId="{4EC6741B-84D2-794A-B211-03A7D691353A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61" creationId="{65B8F9C5-082B-C041-9F87-6D90FF979A79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62" creationId="{E4649BB2-33B2-0A49-ACEA-2FAA9260F586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63" creationId="{30ED5744-F3C3-6D45-BA5B-E1BAEF476A33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64" creationId="{CA4B9B12-FA29-884E-BE99-65A1AA353F58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65" creationId="{69AE7580-DA12-1C48-A397-30244D2DDEB7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66" creationId="{09A91625-19A2-A04D-8E8A-BD1719C2FF1B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67" creationId="{CBE1E487-5986-C945-B2B1-853E5992D6B8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68" creationId="{33C23ED2-D0CA-DB41-8B0D-606C17FBB343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69" creationId="{232B088B-10EE-C04D-A6C1-B31ECF42EB11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70" creationId="{42D756C8-2DCA-2346-8668-A4D61639EF19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71" creationId="{DA625921-9048-AD46-A67E-0E6FA0E2A234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72" creationId="{2648BA33-AE72-6F4E-9F70-CA4A45DD28D1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73" creationId="{B6EBBE14-C47B-0148-8E9F-EC006A425AF6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74" creationId="{280217C5-BA53-A840-B2B4-4356D0BD5FFB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75" creationId="{AA4BFDEB-D19D-AF4F-AE8E-61BCBCF78A33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76" creationId="{73EA95FC-821D-0746-8387-2BA256FB088E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77" creationId="{8CFA4C1A-3AEB-3C47-95CA-91026E8D3E36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78" creationId="{A2DF6259-3553-0846-B5FA-C1BA534942DC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79" creationId="{77E1D0C3-DE0F-4F4A-8A62-F282D77ACDA9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80" creationId="{F3AFD17B-5D5C-3F48-84B5-AE0CA4C95344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81" creationId="{D7DA8D51-5CA1-4B41-A452-440C20F2B662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82" creationId="{393BC41B-0206-5140-A921-49695892D622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83" creationId="{BFC83AB8-FF8A-784D-B498-82222811A1F6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84" creationId="{3B1CB87F-72B4-BB49-B3AA-26E865BADB3B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85" creationId="{9A85CBE7-33A7-B447-BCCB-EBF23D4BFFDC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86" creationId="{F2246EBC-6216-9D49-AB5D-37849F6A2604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87" creationId="{DCA7EBB3-F163-7840-B1C6-C3504323E2CE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88" creationId="{43AB311B-2FEB-4E4D-9FA5-13B89335EF15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89" creationId="{145E1214-56CE-2049-8AA4-A481F3B7EAEC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90" creationId="{5A00A865-5054-5C46-8075-3AEB42847FBF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91" creationId="{0156364D-9041-4A44-91F9-39F9A20C8EDB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92" creationId="{44FA7469-4783-254F-84F4-9227088B74F0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93" creationId="{FB1A2D8F-182F-A845-AD96-20D0A9EF6B58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94" creationId="{04CFD3DD-2E8E-3A40-8AEB-5CBBF53F8454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95" creationId="{57A21AB4-E645-2645-8E78-91384A08EC85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96" creationId="{B42FD3FD-6F1B-0548-A63A-4FB1181D475F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97" creationId="{3C56CFC3-D760-6C4D-AB73-F53D3867FF21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98" creationId="{B0692159-F325-A54C-A1C5-7AAD38A29FD0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399" creationId="{EB2C21C4-355E-544B-A71A-7C853A61D341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400" creationId="{A1AA2802-D558-2D4A-95FF-0605E6F4E326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401" creationId="{EA4B64B9-13D9-A547-B7BB-2B6409E69290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402" creationId="{93F2B12D-298C-7148-8EB2-2178FEC23339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403" creationId="{8A5B8D77-1315-2647-B84E-91D424BC3A41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404" creationId="{0133744A-8C5A-3546-8527-F15DD1616D12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405" creationId="{F6FB2F32-79A7-014F-B6C3-415488DD8CC4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406" creationId="{4299CD84-C2DB-1C44-8C36-E7C8F755AEE7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407" creationId="{84F5E6BD-58F1-EA4A-87F7-166BAD03FD78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408" creationId="{39A76E01-27F5-8143-9D59-05FF843DD35A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409" creationId="{3CB69EF3-6533-E447-9E8B-5E82A9585B0D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410" creationId="{0740D7FB-C0C2-934B-9644-330C962D3123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411" creationId="{BA164B6A-B745-A042-9B60-F518AC19F890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412" creationId="{C2F62141-A43E-4847-A412-9173408096C8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413" creationId="{63B06A0D-9944-A642-8103-A5D5C8E5BE0C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414" creationId="{57361FBC-415F-C447-ABA5-82FB6E9AFF39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415" creationId="{D8A01ADE-1DAF-F24A-844A-5AF6552358F6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416" creationId="{3EDE9161-18C2-324D-A72A-04E9CC56F055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417" creationId="{80544456-4E57-A24B-846B-4B2F4CC54AC1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418" creationId="{BA6FE44B-673E-FD42-8924-A2280A64A298}"/>
          </ac:spMkLst>
        </pc:spChg>
        <pc:spChg chg="mod">
          <ac:chgData name="Alex Kann" userId="1becbd13db48e687" providerId="LiveId" clId="{79B57949-3A18-4744-89A3-255BDB6D5FF8}" dt="2021-07-26T10:28:46.015" v="1658" actId="1037"/>
          <ac:spMkLst>
            <pc:docMk/>
            <pc:sldMk cId="3717599975" sldId="268"/>
            <ac:spMk id="419" creationId="{54383B9D-F5ED-3C42-9C89-B7642DEB7CEC}"/>
          </ac:spMkLst>
        </pc:spChg>
        <pc:spChg chg="del mod">
          <ac:chgData name="Alex Kann" userId="1becbd13db48e687" providerId="LiveId" clId="{79B57949-3A18-4744-89A3-255BDB6D5FF8}" dt="2021-07-26T10:41:00.221" v="2823" actId="478"/>
          <ac:spMkLst>
            <pc:docMk/>
            <pc:sldMk cId="3717599975" sldId="268"/>
            <ac:spMk id="422" creationId="{679613E5-0AC6-F64E-87DC-872E9E5794B3}"/>
          </ac:spMkLst>
        </pc:spChg>
        <pc:spChg chg="del mod topLvl">
          <ac:chgData name="Alex Kann" userId="1becbd13db48e687" providerId="LiveId" clId="{79B57949-3A18-4744-89A3-255BDB6D5FF8}" dt="2021-07-26T10:27:30.471" v="1628" actId="478"/>
          <ac:spMkLst>
            <pc:docMk/>
            <pc:sldMk cId="3717599975" sldId="268"/>
            <ac:spMk id="424" creationId="{8FF4920E-929B-2D49-8B0A-672D5B9A7A8A}"/>
          </ac:spMkLst>
        </pc:spChg>
        <pc:grpChg chg="add del mod">
          <ac:chgData name="Alex Kann" userId="1becbd13db48e687" providerId="LiveId" clId="{79B57949-3A18-4744-89A3-255BDB6D5FF8}" dt="2021-07-26T10:25:24.981" v="1558" actId="478"/>
          <ac:grpSpMkLst>
            <pc:docMk/>
            <pc:sldMk cId="3717599975" sldId="268"/>
            <ac:grpSpMk id="3" creationId="{666E3E3D-2C01-4741-935E-82F87460803B}"/>
          </ac:grpSpMkLst>
        </pc:grpChg>
        <pc:grpChg chg="mod">
          <ac:chgData name="Alex Kann" userId="1becbd13db48e687" providerId="LiveId" clId="{79B57949-3A18-4744-89A3-255BDB6D5FF8}" dt="2021-07-26T10:29:07.707" v="1662" actId="465"/>
          <ac:grpSpMkLst>
            <pc:docMk/>
            <pc:sldMk cId="3717599975" sldId="268"/>
            <ac:grpSpMk id="11" creationId="{E2509958-1EE8-BB4E-9070-A4FF95EC8B60}"/>
          </ac:grpSpMkLst>
        </pc:grpChg>
        <pc:grpChg chg="mod">
          <ac:chgData name="Alex Kann" userId="1becbd13db48e687" providerId="LiveId" clId="{79B57949-3A18-4744-89A3-255BDB6D5FF8}" dt="2021-07-26T10:29:07.707" v="1662" actId="465"/>
          <ac:grpSpMkLst>
            <pc:docMk/>
            <pc:sldMk cId="3717599975" sldId="268"/>
            <ac:grpSpMk id="12" creationId="{409BF620-205A-2943-8E89-068E56F48ABA}"/>
          </ac:grpSpMkLst>
        </pc:grpChg>
        <pc:grpChg chg="del">
          <ac:chgData name="Alex Kann" userId="1becbd13db48e687" providerId="LiveId" clId="{79B57949-3A18-4744-89A3-255BDB6D5FF8}" dt="2021-07-26T10:24:03.311" v="1532" actId="478"/>
          <ac:grpSpMkLst>
            <pc:docMk/>
            <pc:sldMk cId="3717599975" sldId="268"/>
            <ac:grpSpMk id="13" creationId="{F4CCDE9C-E90D-5D45-8946-7DD2B035AE71}"/>
          </ac:grpSpMkLst>
        </pc:grpChg>
        <pc:grpChg chg="del">
          <ac:chgData name="Alex Kann" userId="1becbd13db48e687" providerId="LiveId" clId="{79B57949-3A18-4744-89A3-255BDB6D5FF8}" dt="2021-07-26T10:27:30.471" v="1628" actId="478"/>
          <ac:grpSpMkLst>
            <pc:docMk/>
            <pc:sldMk cId="3717599975" sldId="268"/>
            <ac:grpSpMk id="425" creationId="{08946532-BAD0-4D46-B7B8-5D10C11DE2ED}"/>
          </ac:grpSpMkLst>
        </pc:grpChg>
        <pc:grpChg chg="del">
          <ac:chgData name="Alex Kann" userId="1becbd13db48e687" providerId="LiveId" clId="{79B57949-3A18-4744-89A3-255BDB6D5FF8}" dt="2021-07-26T09:54:41.366" v="187" actId="478"/>
          <ac:grpSpMkLst>
            <pc:docMk/>
            <pc:sldMk cId="3717599975" sldId="268"/>
            <ac:grpSpMk id="438" creationId="{3DED46FB-D74A-4D4A-9CA2-3CE2B0D8F8BD}"/>
          </ac:grpSpMkLst>
        </pc:grpChg>
        <pc:picChg chg="mod modCrop">
          <ac:chgData name="Alex Kann" userId="1becbd13db48e687" providerId="LiveId" clId="{79B57949-3A18-4744-89A3-255BDB6D5FF8}" dt="2021-07-26T10:29:07.707" v="1662" actId="465"/>
          <ac:picMkLst>
            <pc:docMk/>
            <pc:sldMk cId="3717599975" sldId="268"/>
            <ac:picMk id="322" creationId="{664DFE3F-38B1-5E4B-B557-F9ED0FC235E9}"/>
          </ac:picMkLst>
        </pc:picChg>
        <pc:picChg chg="add del mod">
          <ac:chgData name="Alex Kann" userId="1becbd13db48e687" providerId="LiveId" clId="{79B57949-3A18-4744-89A3-255BDB6D5FF8}" dt="2021-07-26T10:27:17.600" v="1624" actId="478"/>
          <ac:picMkLst>
            <pc:docMk/>
            <pc:sldMk cId="3717599975" sldId="268"/>
            <ac:picMk id="324" creationId="{FE945968-8D73-B74C-B64A-2174FFE25ED9}"/>
          </ac:picMkLst>
        </pc:picChg>
        <pc:picChg chg="mod">
          <ac:chgData name="Alex Kann" userId="1becbd13db48e687" providerId="LiveId" clId="{79B57949-3A18-4744-89A3-255BDB6D5FF8}" dt="2021-07-26T10:29:07.707" v="1662" actId="465"/>
          <ac:picMkLst>
            <pc:docMk/>
            <pc:sldMk cId="3717599975" sldId="268"/>
            <ac:picMk id="420" creationId="{574CA293-0409-1848-BE4D-F6157AA59CD3}"/>
          </ac:picMkLst>
        </pc:picChg>
        <pc:picChg chg="mod">
          <ac:chgData name="Alex Kann" userId="1becbd13db48e687" providerId="LiveId" clId="{79B57949-3A18-4744-89A3-255BDB6D5FF8}" dt="2021-07-26T10:28:46.015" v="1658" actId="1037"/>
          <ac:picMkLst>
            <pc:docMk/>
            <pc:sldMk cId="3717599975" sldId="268"/>
            <ac:picMk id="421" creationId="{983D0D01-A9CE-1A40-9514-7A31F4D58B8D}"/>
          </ac:picMkLst>
        </pc:picChg>
        <pc:cxnChg chg="del">
          <ac:chgData name="Alex Kann" userId="1becbd13db48e687" providerId="LiveId" clId="{79B57949-3A18-4744-89A3-255BDB6D5FF8}" dt="2021-07-26T10:27:24.366" v="1626" actId="478"/>
          <ac:cxnSpMkLst>
            <pc:docMk/>
            <pc:sldMk cId="3717599975" sldId="268"/>
            <ac:cxnSpMk id="423" creationId="{14992840-75C0-A541-A868-FD3569B5A6C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ACDB8-20F2-264D-80D6-AEF57B5ED351}" type="datetimeFigureOut">
              <a:rPr lang="en-US" smtClean="0"/>
              <a:t>7/27/21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95B38-DC66-E14A-BCED-4EFAC611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1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95B38-DC66-E14A-BCED-4EFAC6115C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0708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900" spc="10" dirty="0">
                <a:latin typeface="Trebuchet MS"/>
                <a:cs typeface="Trebuchet MS"/>
              </a:rPr>
              <a:t>Together</a:t>
            </a:r>
            <a:r>
              <a:rPr sz="900" spc="-105" dirty="0">
                <a:latin typeface="Trebuchet MS"/>
                <a:cs typeface="Trebuchet MS"/>
              </a:rPr>
              <a:t> </a:t>
            </a:r>
            <a:r>
              <a:rPr sz="900" spc="40" dirty="0">
                <a:latin typeface="Trebuchet MS"/>
                <a:cs typeface="Trebuchet MS"/>
              </a:rPr>
              <a:t>TV</a:t>
            </a:r>
            <a:r>
              <a:rPr sz="900" spc="-75" dirty="0">
                <a:latin typeface="Trebuchet MS"/>
                <a:cs typeface="Trebuchet MS"/>
              </a:rPr>
              <a:t> </a:t>
            </a:r>
            <a:r>
              <a:rPr sz="900" dirty="0"/>
              <a:t>Annual</a:t>
            </a:r>
            <a:r>
              <a:rPr sz="900" spc="-55" dirty="0"/>
              <a:t> </a:t>
            </a:r>
            <a:r>
              <a:rPr sz="900" dirty="0"/>
              <a:t>Report</a:t>
            </a:r>
            <a:r>
              <a:rPr sz="900" spc="-55" dirty="0"/>
              <a:t> </a:t>
            </a:r>
            <a:r>
              <a:rPr sz="900" spc="-5" dirty="0"/>
              <a:t>Summary</a:t>
            </a:r>
            <a:r>
              <a:rPr sz="900" spc="-50" dirty="0"/>
              <a:t> </a:t>
            </a:r>
            <a:r>
              <a:rPr spc="20" dirty="0"/>
              <a:t>for</a:t>
            </a:r>
            <a:r>
              <a:rPr spc="-50" dirty="0"/>
              <a:t> </a:t>
            </a:r>
            <a:r>
              <a:rPr spc="10" dirty="0"/>
              <a:t>the</a:t>
            </a:r>
            <a:r>
              <a:rPr spc="-50" dirty="0"/>
              <a:t> </a:t>
            </a:r>
            <a:r>
              <a:rPr spc="-5" dirty="0"/>
              <a:t>year</a:t>
            </a:r>
            <a:r>
              <a:rPr spc="-50" dirty="0"/>
              <a:t> </a:t>
            </a:r>
            <a:r>
              <a:rPr spc="10" dirty="0"/>
              <a:t>ending</a:t>
            </a:r>
            <a:r>
              <a:rPr spc="-50" dirty="0"/>
              <a:t> </a:t>
            </a:r>
            <a:r>
              <a:rPr spc="-105" dirty="0"/>
              <a:t>31</a:t>
            </a:r>
            <a:r>
              <a:rPr spc="-50" dirty="0"/>
              <a:t> </a:t>
            </a:r>
            <a:r>
              <a:rPr dirty="0"/>
              <a:t>March</a:t>
            </a:r>
            <a:r>
              <a:rPr spc="-50" dirty="0"/>
              <a:t> </a:t>
            </a:r>
            <a:r>
              <a:rPr spc="20" dirty="0"/>
              <a:t>2020</a:t>
            </a:r>
            <a:r>
              <a:rPr spc="160" dirty="0"/>
              <a:t> </a:t>
            </a:r>
            <a:fld id="{81D60167-4931-47E6-BA6A-407CBD079E47}" type="slidenum">
              <a:rPr sz="1200" spc="65" dirty="0">
                <a:solidFill>
                  <a:srgbClr val="EB7110"/>
                </a:solidFill>
                <a:latin typeface="Trebuchet MS"/>
                <a:cs typeface="Trebuchet MS"/>
              </a:rPr>
              <a:t>‹#›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0708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900" spc="10" dirty="0">
                <a:latin typeface="Trebuchet MS"/>
                <a:cs typeface="Trebuchet MS"/>
              </a:rPr>
              <a:t>Together</a:t>
            </a:r>
            <a:r>
              <a:rPr sz="900" spc="-105" dirty="0">
                <a:latin typeface="Trebuchet MS"/>
                <a:cs typeface="Trebuchet MS"/>
              </a:rPr>
              <a:t> </a:t>
            </a:r>
            <a:r>
              <a:rPr sz="900" spc="40" dirty="0">
                <a:latin typeface="Trebuchet MS"/>
                <a:cs typeface="Trebuchet MS"/>
              </a:rPr>
              <a:t>TV</a:t>
            </a:r>
            <a:r>
              <a:rPr sz="900" spc="-75" dirty="0">
                <a:latin typeface="Trebuchet MS"/>
                <a:cs typeface="Trebuchet MS"/>
              </a:rPr>
              <a:t> </a:t>
            </a:r>
            <a:r>
              <a:rPr sz="900" dirty="0"/>
              <a:t>Annual</a:t>
            </a:r>
            <a:r>
              <a:rPr sz="900" spc="-55" dirty="0"/>
              <a:t> </a:t>
            </a:r>
            <a:r>
              <a:rPr sz="900" dirty="0"/>
              <a:t>Report</a:t>
            </a:r>
            <a:r>
              <a:rPr sz="900" spc="-55" dirty="0"/>
              <a:t> </a:t>
            </a:r>
            <a:r>
              <a:rPr sz="900" spc="-5" dirty="0"/>
              <a:t>Summary</a:t>
            </a:r>
            <a:r>
              <a:rPr sz="900" spc="-50" dirty="0"/>
              <a:t> </a:t>
            </a:r>
            <a:r>
              <a:rPr spc="20" dirty="0"/>
              <a:t>for</a:t>
            </a:r>
            <a:r>
              <a:rPr spc="-50" dirty="0"/>
              <a:t> </a:t>
            </a:r>
            <a:r>
              <a:rPr spc="10" dirty="0"/>
              <a:t>the</a:t>
            </a:r>
            <a:r>
              <a:rPr spc="-50" dirty="0"/>
              <a:t> </a:t>
            </a:r>
            <a:r>
              <a:rPr spc="-5" dirty="0"/>
              <a:t>year</a:t>
            </a:r>
            <a:r>
              <a:rPr spc="-50" dirty="0"/>
              <a:t> </a:t>
            </a:r>
            <a:r>
              <a:rPr spc="10" dirty="0"/>
              <a:t>ending</a:t>
            </a:r>
            <a:r>
              <a:rPr spc="-50" dirty="0"/>
              <a:t> </a:t>
            </a:r>
            <a:r>
              <a:rPr spc="-105" dirty="0"/>
              <a:t>31</a:t>
            </a:r>
            <a:r>
              <a:rPr spc="-50" dirty="0"/>
              <a:t> </a:t>
            </a:r>
            <a:r>
              <a:rPr dirty="0"/>
              <a:t>March</a:t>
            </a:r>
            <a:r>
              <a:rPr spc="-50" dirty="0"/>
              <a:t> </a:t>
            </a:r>
            <a:r>
              <a:rPr spc="20" dirty="0"/>
              <a:t>2020</a:t>
            </a:r>
            <a:r>
              <a:rPr spc="160" dirty="0"/>
              <a:t> </a:t>
            </a:r>
            <a:fld id="{81D60167-4931-47E6-BA6A-407CBD079E47}" type="slidenum">
              <a:rPr sz="1200" spc="65" dirty="0">
                <a:solidFill>
                  <a:srgbClr val="EB7110"/>
                </a:solidFill>
                <a:latin typeface="Trebuchet MS"/>
                <a:cs typeface="Trebuchet MS"/>
              </a:rPr>
              <a:t>‹#›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0708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900" spc="10" dirty="0">
                <a:latin typeface="Trebuchet MS"/>
                <a:cs typeface="Trebuchet MS"/>
              </a:rPr>
              <a:t>Together</a:t>
            </a:r>
            <a:r>
              <a:rPr sz="900" spc="-105" dirty="0">
                <a:latin typeface="Trebuchet MS"/>
                <a:cs typeface="Trebuchet MS"/>
              </a:rPr>
              <a:t> </a:t>
            </a:r>
            <a:r>
              <a:rPr sz="900" spc="40" dirty="0">
                <a:latin typeface="Trebuchet MS"/>
                <a:cs typeface="Trebuchet MS"/>
              </a:rPr>
              <a:t>TV</a:t>
            </a:r>
            <a:r>
              <a:rPr sz="900" spc="-75" dirty="0">
                <a:latin typeface="Trebuchet MS"/>
                <a:cs typeface="Trebuchet MS"/>
              </a:rPr>
              <a:t> </a:t>
            </a:r>
            <a:r>
              <a:rPr sz="900" dirty="0"/>
              <a:t>Annual</a:t>
            </a:r>
            <a:r>
              <a:rPr sz="900" spc="-55" dirty="0"/>
              <a:t> </a:t>
            </a:r>
            <a:r>
              <a:rPr sz="900" dirty="0"/>
              <a:t>Report</a:t>
            </a:r>
            <a:r>
              <a:rPr sz="900" spc="-55" dirty="0"/>
              <a:t> </a:t>
            </a:r>
            <a:r>
              <a:rPr sz="900" spc="-5" dirty="0"/>
              <a:t>Summary</a:t>
            </a:r>
            <a:r>
              <a:rPr sz="900" spc="-50" dirty="0"/>
              <a:t> </a:t>
            </a:r>
            <a:r>
              <a:rPr spc="20" dirty="0"/>
              <a:t>for</a:t>
            </a:r>
            <a:r>
              <a:rPr spc="-50" dirty="0"/>
              <a:t> </a:t>
            </a:r>
            <a:r>
              <a:rPr spc="10" dirty="0"/>
              <a:t>the</a:t>
            </a:r>
            <a:r>
              <a:rPr spc="-50" dirty="0"/>
              <a:t> </a:t>
            </a:r>
            <a:r>
              <a:rPr spc="-5" dirty="0"/>
              <a:t>year</a:t>
            </a:r>
            <a:r>
              <a:rPr spc="-50" dirty="0"/>
              <a:t> </a:t>
            </a:r>
            <a:r>
              <a:rPr spc="10" dirty="0"/>
              <a:t>ending</a:t>
            </a:r>
            <a:r>
              <a:rPr spc="-50" dirty="0"/>
              <a:t> </a:t>
            </a:r>
            <a:r>
              <a:rPr spc="-105" dirty="0"/>
              <a:t>31</a:t>
            </a:r>
            <a:r>
              <a:rPr spc="-50" dirty="0"/>
              <a:t> </a:t>
            </a:r>
            <a:r>
              <a:rPr dirty="0"/>
              <a:t>March</a:t>
            </a:r>
            <a:r>
              <a:rPr spc="-50" dirty="0"/>
              <a:t> </a:t>
            </a:r>
            <a:r>
              <a:rPr spc="20" dirty="0"/>
              <a:t>2020</a:t>
            </a:r>
            <a:r>
              <a:rPr spc="160" dirty="0"/>
              <a:t> </a:t>
            </a:r>
            <a:fld id="{81D60167-4931-47E6-BA6A-407CBD079E47}" type="slidenum">
              <a:rPr sz="1200" spc="65" dirty="0">
                <a:solidFill>
                  <a:srgbClr val="EB7110"/>
                </a:solidFill>
                <a:latin typeface="Trebuchet MS"/>
                <a:cs typeface="Trebuchet MS"/>
              </a:rPr>
              <a:t>‹#›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0708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900" spc="10" dirty="0">
                <a:latin typeface="Trebuchet MS"/>
                <a:cs typeface="Trebuchet MS"/>
              </a:rPr>
              <a:t>Together</a:t>
            </a:r>
            <a:r>
              <a:rPr sz="900" spc="-105" dirty="0">
                <a:latin typeface="Trebuchet MS"/>
                <a:cs typeface="Trebuchet MS"/>
              </a:rPr>
              <a:t> </a:t>
            </a:r>
            <a:r>
              <a:rPr sz="900" spc="40" dirty="0">
                <a:latin typeface="Trebuchet MS"/>
                <a:cs typeface="Trebuchet MS"/>
              </a:rPr>
              <a:t>TV</a:t>
            </a:r>
            <a:r>
              <a:rPr sz="900" spc="-75" dirty="0">
                <a:latin typeface="Trebuchet MS"/>
                <a:cs typeface="Trebuchet MS"/>
              </a:rPr>
              <a:t> </a:t>
            </a:r>
            <a:r>
              <a:rPr sz="900" dirty="0"/>
              <a:t>Annual</a:t>
            </a:r>
            <a:r>
              <a:rPr sz="900" spc="-55" dirty="0"/>
              <a:t> </a:t>
            </a:r>
            <a:r>
              <a:rPr sz="900" dirty="0"/>
              <a:t>Report</a:t>
            </a:r>
            <a:r>
              <a:rPr sz="900" spc="-55" dirty="0"/>
              <a:t> </a:t>
            </a:r>
            <a:r>
              <a:rPr sz="900" spc="-5" dirty="0"/>
              <a:t>Summary</a:t>
            </a:r>
            <a:r>
              <a:rPr sz="900" spc="-50" dirty="0"/>
              <a:t> </a:t>
            </a:r>
            <a:r>
              <a:rPr spc="20" dirty="0"/>
              <a:t>for</a:t>
            </a:r>
            <a:r>
              <a:rPr spc="-50" dirty="0"/>
              <a:t> </a:t>
            </a:r>
            <a:r>
              <a:rPr spc="10" dirty="0"/>
              <a:t>the</a:t>
            </a:r>
            <a:r>
              <a:rPr spc="-50" dirty="0"/>
              <a:t> </a:t>
            </a:r>
            <a:r>
              <a:rPr spc="-5" dirty="0"/>
              <a:t>year</a:t>
            </a:r>
            <a:r>
              <a:rPr spc="-50" dirty="0"/>
              <a:t> </a:t>
            </a:r>
            <a:r>
              <a:rPr spc="10" dirty="0"/>
              <a:t>ending</a:t>
            </a:r>
            <a:r>
              <a:rPr spc="-50" dirty="0"/>
              <a:t> </a:t>
            </a:r>
            <a:r>
              <a:rPr spc="-105" dirty="0"/>
              <a:t>31</a:t>
            </a:r>
            <a:r>
              <a:rPr spc="-50" dirty="0"/>
              <a:t> </a:t>
            </a:r>
            <a:r>
              <a:rPr dirty="0"/>
              <a:t>March</a:t>
            </a:r>
            <a:r>
              <a:rPr spc="-50" dirty="0"/>
              <a:t> </a:t>
            </a:r>
            <a:r>
              <a:rPr spc="20" dirty="0"/>
              <a:t>2020</a:t>
            </a:r>
            <a:r>
              <a:rPr spc="160" dirty="0"/>
              <a:t> </a:t>
            </a:r>
            <a:fld id="{81D60167-4931-47E6-BA6A-407CBD079E47}" type="slidenum">
              <a:rPr sz="1200" spc="65" dirty="0">
                <a:solidFill>
                  <a:srgbClr val="EB7110"/>
                </a:solidFill>
                <a:latin typeface="Trebuchet MS"/>
                <a:cs typeface="Trebuchet MS"/>
              </a:rPr>
              <a:t>‹#›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70708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900" spc="10" dirty="0">
                <a:latin typeface="Trebuchet MS"/>
                <a:cs typeface="Trebuchet MS"/>
              </a:rPr>
              <a:t>Together</a:t>
            </a:r>
            <a:r>
              <a:rPr sz="900" spc="-105" dirty="0">
                <a:latin typeface="Trebuchet MS"/>
                <a:cs typeface="Trebuchet MS"/>
              </a:rPr>
              <a:t> </a:t>
            </a:r>
            <a:r>
              <a:rPr sz="900" spc="40" dirty="0">
                <a:latin typeface="Trebuchet MS"/>
                <a:cs typeface="Trebuchet MS"/>
              </a:rPr>
              <a:t>TV</a:t>
            </a:r>
            <a:r>
              <a:rPr sz="900" spc="-75" dirty="0">
                <a:latin typeface="Trebuchet MS"/>
                <a:cs typeface="Trebuchet MS"/>
              </a:rPr>
              <a:t> </a:t>
            </a:r>
            <a:r>
              <a:rPr sz="900" dirty="0"/>
              <a:t>Annual</a:t>
            </a:r>
            <a:r>
              <a:rPr sz="900" spc="-55" dirty="0"/>
              <a:t> </a:t>
            </a:r>
            <a:r>
              <a:rPr sz="900" dirty="0"/>
              <a:t>Report</a:t>
            </a:r>
            <a:r>
              <a:rPr sz="900" spc="-55" dirty="0"/>
              <a:t> </a:t>
            </a:r>
            <a:r>
              <a:rPr sz="900" spc="-5" dirty="0"/>
              <a:t>Summary</a:t>
            </a:r>
            <a:r>
              <a:rPr sz="900" spc="-50" dirty="0"/>
              <a:t> </a:t>
            </a:r>
            <a:r>
              <a:rPr spc="20" dirty="0"/>
              <a:t>for</a:t>
            </a:r>
            <a:r>
              <a:rPr spc="-50" dirty="0"/>
              <a:t> </a:t>
            </a:r>
            <a:r>
              <a:rPr spc="10" dirty="0"/>
              <a:t>the</a:t>
            </a:r>
            <a:r>
              <a:rPr spc="-50" dirty="0"/>
              <a:t> </a:t>
            </a:r>
            <a:r>
              <a:rPr spc="-5" dirty="0"/>
              <a:t>year</a:t>
            </a:r>
            <a:r>
              <a:rPr spc="-50" dirty="0"/>
              <a:t> </a:t>
            </a:r>
            <a:r>
              <a:rPr spc="10" dirty="0"/>
              <a:t>ending</a:t>
            </a:r>
            <a:r>
              <a:rPr spc="-50" dirty="0"/>
              <a:t> </a:t>
            </a:r>
            <a:r>
              <a:rPr spc="-105" dirty="0"/>
              <a:t>31</a:t>
            </a:r>
            <a:r>
              <a:rPr spc="-50" dirty="0"/>
              <a:t> </a:t>
            </a:r>
            <a:r>
              <a:rPr dirty="0"/>
              <a:t>March</a:t>
            </a:r>
            <a:r>
              <a:rPr spc="-50" dirty="0"/>
              <a:t> </a:t>
            </a:r>
            <a:r>
              <a:rPr spc="20" dirty="0"/>
              <a:t>2020</a:t>
            </a:r>
            <a:r>
              <a:rPr spc="160" dirty="0"/>
              <a:t> </a:t>
            </a:r>
            <a:fld id="{81D60167-4931-47E6-BA6A-407CBD079E47}" type="slidenum">
              <a:rPr sz="1200" spc="65" dirty="0">
                <a:solidFill>
                  <a:srgbClr val="EB7110"/>
                </a:solidFill>
                <a:latin typeface="Trebuchet MS"/>
                <a:cs typeface="Trebuchet MS"/>
              </a:rPr>
              <a:t>‹#›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58337" y="10139567"/>
            <a:ext cx="3782695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rgbClr val="70708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900" spc="10" dirty="0">
                <a:latin typeface="Trebuchet MS"/>
                <a:cs typeface="Trebuchet MS"/>
              </a:rPr>
              <a:t>Together</a:t>
            </a:r>
            <a:r>
              <a:rPr sz="900" spc="-105" dirty="0">
                <a:latin typeface="Trebuchet MS"/>
                <a:cs typeface="Trebuchet MS"/>
              </a:rPr>
              <a:t> </a:t>
            </a:r>
            <a:r>
              <a:rPr sz="900" spc="40" dirty="0">
                <a:latin typeface="Trebuchet MS"/>
                <a:cs typeface="Trebuchet MS"/>
              </a:rPr>
              <a:t>TV</a:t>
            </a:r>
            <a:r>
              <a:rPr sz="900" spc="-75" dirty="0">
                <a:latin typeface="Trebuchet MS"/>
                <a:cs typeface="Trebuchet MS"/>
              </a:rPr>
              <a:t> </a:t>
            </a:r>
            <a:r>
              <a:rPr sz="900" dirty="0"/>
              <a:t>Annual</a:t>
            </a:r>
            <a:r>
              <a:rPr sz="900" spc="-55" dirty="0"/>
              <a:t> </a:t>
            </a:r>
            <a:r>
              <a:rPr sz="900" dirty="0"/>
              <a:t>Report</a:t>
            </a:r>
            <a:r>
              <a:rPr sz="900" spc="-55" dirty="0"/>
              <a:t> </a:t>
            </a:r>
            <a:r>
              <a:rPr sz="900" spc="-5" dirty="0"/>
              <a:t>Summary</a:t>
            </a:r>
            <a:r>
              <a:rPr sz="900" spc="-50" dirty="0"/>
              <a:t> </a:t>
            </a:r>
            <a:r>
              <a:rPr spc="20" dirty="0"/>
              <a:t>for</a:t>
            </a:r>
            <a:r>
              <a:rPr spc="-50" dirty="0"/>
              <a:t> </a:t>
            </a:r>
            <a:r>
              <a:rPr spc="10" dirty="0"/>
              <a:t>the</a:t>
            </a:r>
            <a:r>
              <a:rPr spc="-50" dirty="0"/>
              <a:t> </a:t>
            </a:r>
            <a:r>
              <a:rPr spc="-5" dirty="0"/>
              <a:t>year</a:t>
            </a:r>
            <a:r>
              <a:rPr spc="-50" dirty="0"/>
              <a:t> </a:t>
            </a:r>
            <a:r>
              <a:rPr spc="10" dirty="0"/>
              <a:t>ending</a:t>
            </a:r>
            <a:r>
              <a:rPr spc="-50" dirty="0"/>
              <a:t> </a:t>
            </a:r>
            <a:r>
              <a:rPr spc="-105" dirty="0"/>
              <a:t>31</a:t>
            </a:r>
            <a:r>
              <a:rPr spc="-50" dirty="0"/>
              <a:t> </a:t>
            </a:r>
            <a:r>
              <a:rPr dirty="0"/>
              <a:t>March</a:t>
            </a:r>
            <a:r>
              <a:rPr spc="-50" dirty="0"/>
              <a:t> </a:t>
            </a:r>
            <a:r>
              <a:rPr spc="20" dirty="0"/>
              <a:t>2020</a:t>
            </a:r>
            <a:r>
              <a:rPr spc="160" dirty="0"/>
              <a:t> </a:t>
            </a:r>
            <a:fld id="{81D60167-4931-47E6-BA6A-407CBD079E47}" type="slidenum">
              <a:rPr sz="1200" spc="65" dirty="0">
                <a:solidFill>
                  <a:srgbClr val="EB7110"/>
                </a:solidFill>
                <a:latin typeface="Trebuchet MS"/>
                <a:cs typeface="Trebuchet MS"/>
              </a:rPr>
              <a:t>‹#›</a:t>
            </a:fld>
            <a:endParaRPr sz="1200">
              <a:latin typeface="Trebuchet MS"/>
              <a:cs typeface="Trebuchet M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18" Type="http://schemas.openxmlformats.org/officeDocument/2006/relationships/image" Target="../media/image18.png"/><Relationship Id="rId3" Type="http://schemas.openxmlformats.org/officeDocument/2006/relationships/image" Target="../media/image3.jpg"/><Relationship Id="rId21" Type="http://schemas.openxmlformats.org/officeDocument/2006/relationships/image" Target="../media/image21.pn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hyperlink" Target="mailto:francesca@togethertv.com" TargetMode="External"/><Relationship Id="rId16" Type="http://schemas.openxmlformats.org/officeDocument/2006/relationships/image" Target="../media/image16.jpg"/><Relationship Id="rId20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24" Type="http://schemas.openxmlformats.org/officeDocument/2006/relationships/image" Target="../media/image24.png"/><Relationship Id="rId5" Type="http://schemas.openxmlformats.org/officeDocument/2006/relationships/image" Target="../media/image5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g"/><Relationship Id="rId22" Type="http://schemas.openxmlformats.org/officeDocument/2006/relationships/image" Target="../media/image2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francesca@togethertv.com" TargetMode="External"/><Relationship Id="rId2" Type="http://schemas.openxmlformats.org/officeDocument/2006/relationships/hyperlink" Target="http://patrick-miller.co.uk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5" Type="http://schemas.openxmlformats.org/officeDocument/2006/relationships/image" Target="../media/image57.png"/><Relationship Id="rId4" Type="http://schemas.openxmlformats.org/officeDocument/2006/relationships/hyperlink" Target="https://www.youtube.com/watch?v=A5z90qkhRj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2648" y="31750"/>
            <a:ext cx="7579148" cy="6907117"/>
          </a:xfrm>
          <a:custGeom>
            <a:avLst/>
            <a:gdLst/>
            <a:ahLst/>
            <a:cxnLst/>
            <a:rect l="l" t="t" r="r" b="b"/>
            <a:pathLst>
              <a:path w="6050280" h="5545455">
                <a:moveTo>
                  <a:pt x="6049657" y="0"/>
                </a:moveTo>
                <a:lnTo>
                  <a:pt x="0" y="0"/>
                </a:lnTo>
                <a:lnTo>
                  <a:pt x="0" y="5545010"/>
                </a:lnTo>
                <a:lnTo>
                  <a:pt x="6049657" y="5545010"/>
                </a:lnTo>
                <a:lnTo>
                  <a:pt x="6049657" y="0"/>
                </a:lnTo>
                <a:close/>
              </a:path>
            </a:pathLst>
          </a:custGeom>
          <a:solidFill>
            <a:srgbClr val="D4D3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0250" y="6794500"/>
            <a:ext cx="3020212" cy="3935095"/>
          </a:xfrm>
          <a:custGeom>
            <a:avLst/>
            <a:gdLst/>
            <a:ahLst/>
            <a:cxnLst/>
            <a:rect l="l" t="t" r="r" b="b"/>
            <a:pathLst>
              <a:path w="3012440" h="3935095">
                <a:moveTo>
                  <a:pt x="3011970" y="0"/>
                </a:moveTo>
                <a:lnTo>
                  <a:pt x="0" y="0"/>
                </a:lnTo>
                <a:lnTo>
                  <a:pt x="0" y="3934802"/>
                </a:lnTo>
                <a:lnTo>
                  <a:pt x="3011970" y="3934802"/>
                </a:lnTo>
                <a:lnTo>
                  <a:pt x="3011970" y="0"/>
                </a:lnTo>
                <a:close/>
              </a:path>
            </a:pathLst>
          </a:custGeom>
          <a:solidFill>
            <a:srgbClr val="E045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46163" y="1460500"/>
            <a:ext cx="2642087" cy="3871595"/>
          </a:xfrm>
          <a:custGeom>
            <a:avLst/>
            <a:gdLst/>
            <a:ahLst/>
            <a:cxnLst/>
            <a:rect l="l" t="t" r="r" b="b"/>
            <a:pathLst>
              <a:path w="2473325" h="3710304">
                <a:moveTo>
                  <a:pt x="2473020" y="0"/>
                </a:moveTo>
                <a:lnTo>
                  <a:pt x="839330" y="0"/>
                </a:lnTo>
                <a:lnTo>
                  <a:pt x="995299" y="177101"/>
                </a:lnTo>
                <a:lnTo>
                  <a:pt x="0" y="177101"/>
                </a:lnTo>
                <a:lnTo>
                  <a:pt x="1477695" y="1855025"/>
                </a:lnTo>
                <a:lnTo>
                  <a:pt x="834110" y="1855025"/>
                </a:lnTo>
                <a:lnTo>
                  <a:pt x="2467800" y="3710051"/>
                </a:lnTo>
                <a:lnTo>
                  <a:pt x="2467800" y="1855025"/>
                </a:lnTo>
                <a:lnTo>
                  <a:pt x="1633677" y="1855025"/>
                </a:lnTo>
                <a:lnTo>
                  <a:pt x="1633677" y="901966"/>
                </a:lnTo>
                <a:lnTo>
                  <a:pt x="2473020" y="1855025"/>
                </a:lnTo>
                <a:lnTo>
                  <a:pt x="2473020" y="0"/>
                </a:lnTo>
                <a:close/>
              </a:path>
            </a:pathLst>
          </a:custGeom>
          <a:solidFill>
            <a:srgbClr val="D4D3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30" y="12700"/>
            <a:ext cx="4523038" cy="10716895"/>
          </a:xfrm>
          <a:custGeom>
            <a:avLst/>
            <a:gdLst/>
            <a:ahLst/>
            <a:cxnLst/>
            <a:rect l="l" t="t" r="r" b="b"/>
            <a:pathLst>
              <a:path w="4548505" h="10691495">
                <a:moveTo>
                  <a:pt x="4548022" y="0"/>
                </a:moveTo>
                <a:lnTo>
                  <a:pt x="0" y="0"/>
                </a:lnTo>
                <a:lnTo>
                  <a:pt x="0" y="10691215"/>
                </a:lnTo>
                <a:lnTo>
                  <a:pt x="4548022" y="10691215"/>
                </a:lnTo>
                <a:lnTo>
                  <a:pt x="4548022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6046305" y="-17323"/>
            <a:ext cx="1541945" cy="1706410"/>
          </a:xfrm>
          <a:custGeom>
            <a:avLst/>
            <a:gdLst/>
            <a:ahLst/>
            <a:cxnLst/>
            <a:rect l="l" t="t" r="r" b="b"/>
            <a:pathLst>
              <a:path w="1501775" h="1705610">
                <a:moveTo>
                  <a:pt x="1501635" y="0"/>
                </a:moveTo>
                <a:lnTo>
                  <a:pt x="0" y="0"/>
                </a:lnTo>
                <a:lnTo>
                  <a:pt x="1501635" y="1705089"/>
                </a:lnTo>
                <a:lnTo>
                  <a:pt x="1501635" y="0"/>
                </a:lnTo>
                <a:close/>
              </a:path>
            </a:pathLst>
          </a:custGeom>
          <a:solidFill>
            <a:srgbClr val="4040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50585" y="-17310"/>
            <a:ext cx="1541945" cy="1706410"/>
          </a:xfrm>
          <a:custGeom>
            <a:avLst/>
            <a:gdLst/>
            <a:ahLst/>
            <a:cxnLst/>
            <a:rect l="l" t="t" r="r" b="b"/>
            <a:pathLst>
              <a:path w="1501775" h="1705610">
                <a:moveTo>
                  <a:pt x="0" y="0"/>
                </a:moveTo>
                <a:lnTo>
                  <a:pt x="0" y="1705089"/>
                </a:lnTo>
                <a:lnTo>
                  <a:pt x="1501635" y="1705089"/>
                </a:lnTo>
                <a:lnTo>
                  <a:pt x="0" y="0"/>
                </a:lnTo>
                <a:close/>
              </a:path>
            </a:pathLst>
          </a:custGeom>
          <a:solidFill>
            <a:srgbClr val="10C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40250" y="-17323"/>
            <a:ext cx="1541945" cy="1706410"/>
          </a:xfrm>
          <a:custGeom>
            <a:avLst/>
            <a:gdLst/>
            <a:ahLst/>
            <a:cxnLst/>
            <a:rect l="l" t="t" r="r" b="b"/>
            <a:pathLst>
              <a:path w="1501775" h="1705610">
                <a:moveTo>
                  <a:pt x="1501635" y="0"/>
                </a:moveTo>
                <a:lnTo>
                  <a:pt x="0" y="0"/>
                </a:lnTo>
                <a:lnTo>
                  <a:pt x="1501635" y="1705089"/>
                </a:lnTo>
                <a:lnTo>
                  <a:pt x="1501635" y="0"/>
                </a:lnTo>
                <a:close/>
              </a:path>
            </a:pathLst>
          </a:custGeom>
          <a:solidFill>
            <a:srgbClr val="9063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40250" y="-17310"/>
            <a:ext cx="1541945" cy="1706410"/>
          </a:xfrm>
          <a:custGeom>
            <a:avLst/>
            <a:gdLst/>
            <a:ahLst/>
            <a:cxnLst/>
            <a:rect l="l" t="t" r="r" b="b"/>
            <a:pathLst>
              <a:path w="1501775" h="1705610">
                <a:moveTo>
                  <a:pt x="0" y="0"/>
                </a:moveTo>
                <a:lnTo>
                  <a:pt x="0" y="1705089"/>
                </a:lnTo>
                <a:lnTo>
                  <a:pt x="1501635" y="1705089"/>
                </a:lnTo>
                <a:lnTo>
                  <a:pt x="0" y="0"/>
                </a:lnTo>
                <a:close/>
              </a:path>
            </a:pathLst>
          </a:custGeom>
          <a:solidFill>
            <a:srgbClr val="10B3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47273" y="6919817"/>
            <a:ext cx="1540977" cy="3809778"/>
          </a:xfrm>
          <a:custGeom>
            <a:avLst/>
            <a:gdLst/>
            <a:ahLst/>
            <a:cxnLst/>
            <a:rect l="l" t="t" r="r" b="b"/>
            <a:pathLst>
              <a:path w="1501775" h="3871595">
                <a:moveTo>
                  <a:pt x="1501635" y="0"/>
                </a:moveTo>
                <a:lnTo>
                  <a:pt x="0" y="0"/>
                </a:lnTo>
                <a:lnTo>
                  <a:pt x="0" y="3871302"/>
                </a:lnTo>
                <a:lnTo>
                  <a:pt x="1501635" y="3871302"/>
                </a:lnTo>
                <a:lnTo>
                  <a:pt x="1501635" y="0"/>
                </a:lnTo>
                <a:close/>
              </a:path>
            </a:pathLst>
          </a:custGeom>
          <a:solidFill>
            <a:srgbClr val="A682E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046305" y="3427809"/>
            <a:ext cx="1541945" cy="1752613"/>
          </a:xfrm>
          <a:custGeom>
            <a:avLst/>
            <a:gdLst/>
            <a:ahLst/>
            <a:cxnLst/>
            <a:rect l="l" t="t" r="r" b="b"/>
            <a:pathLst>
              <a:path w="1632584" h="1853564">
                <a:moveTo>
                  <a:pt x="1632305" y="0"/>
                </a:moveTo>
                <a:lnTo>
                  <a:pt x="0" y="0"/>
                </a:lnTo>
                <a:lnTo>
                  <a:pt x="1632305" y="1853463"/>
                </a:lnTo>
                <a:lnTo>
                  <a:pt x="1632305" y="0"/>
                </a:lnTo>
                <a:close/>
              </a:path>
            </a:pathLst>
          </a:custGeom>
          <a:solidFill>
            <a:srgbClr val="307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82195" y="1618127"/>
            <a:ext cx="1498835" cy="1855470"/>
          </a:xfrm>
          <a:custGeom>
            <a:avLst/>
            <a:gdLst/>
            <a:ahLst/>
            <a:cxnLst/>
            <a:rect l="l" t="t" r="r" b="b"/>
            <a:pathLst>
              <a:path w="1633854" h="1855470">
                <a:moveTo>
                  <a:pt x="0" y="0"/>
                </a:moveTo>
                <a:lnTo>
                  <a:pt x="0" y="1855025"/>
                </a:lnTo>
                <a:lnTo>
                  <a:pt x="1633689" y="1855025"/>
                </a:lnTo>
                <a:lnTo>
                  <a:pt x="0" y="0"/>
                </a:lnTo>
                <a:close/>
              </a:path>
            </a:pathLst>
          </a:custGeom>
          <a:solidFill>
            <a:srgbClr val="10B3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64250" y="3473045"/>
            <a:ext cx="1541945" cy="1707377"/>
          </a:xfrm>
          <a:custGeom>
            <a:avLst/>
            <a:gdLst/>
            <a:ahLst/>
            <a:cxnLst/>
            <a:rect l="l" t="t" r="r" b="b"/>
            <a:pathLst>
              <a:path w="1610359" h="1855470">
                <a:moveTo>
                  <a:pt x="0" y="0"/>
                </a:moveTo>
                <a:lnTo>
                  <a:pt x="0" y="1855025"/>
                </a:lnTo>
                <a:lnTo>
                  <a:pt x="1609737" y="1855025"/>
                </a:lnTo>
                <a:lnTo>
                  <a:pt x="1609737" y="1827834"/>
                </a:lnTo>
                <a:lnTo>
                  <a:pt x="0" y="0"/>
                </a:lnTo>
                <a:close/>
              </a:path>
            </a:pathLst>
          </a:custGeom>
          <a:solidFill>
            <a:srgbClr val="E045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9082" y="5146496"/>
            <a:ext cx="1869168" cy="1952804"/>
          </a:xfrm>
          <a:custGeom>
            <a:avLst/>
            <a:gdLst/>
            <a:ahLst/>
            <a:cxnLst/>
            <a:rect l="l" t="t" r="r" b="b"/>
            <a:pathLst>
              <a:path w="1501775" h="1705609">
                <a:moveTo>
                  <a:pt x="1501635" y="0"/>
                </a:moveTo>
                <a:lnTo>
                  <a:pt x="0" y="1705089"/>
                </a:lnTo>
                <a:lnTo>
                  <a:pt x="1501635" y="1705089"/>
                </a:lnTo>
                <a:lnTo>
                  <a:pt x="1501635" y="0"/>
                </a:lnTo>
                <a:close/>
              </a:path>
            </a:pathLst>
          </a:custGeom>
          <a:solidFill>
            <a:srgbClr val="EBCE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2729" y="5467665"/>
            <a:ext cx="4936858" cy="3433445"/>
          </a:xfrm>
          <a:custGeom>
            <a:avLst/>
            <a:gdLst/>
            <a:ahLst/>
            <a:cxnLst/>
            <a:rect l="l" t="t" r="r" b="b"/>
            <a:pathLst>
              <a:path w="3893820" h="3433445">
                <a:moveTo>
                  <a:pt x="3893794" y="0"/>
                </a:moveTo>
                <a:lnTo>
                  <a:pt x="0" y="0"/>
                </a:lnTo>
                <a:lnTo>
                  <a:pt x="0" y="3433305"/>
                </a:lnTo>
                <a:lnTo>
                  <a:pt x="561695" y="2912630"/>
                </a:lnTo>
                <a:lnTo>
                  <a:pt x="3893794" y="2912630"/>
                </a:lnTo>
                <a:lnTo>
                  <a:pt x="3893794" y="0"/>
                </a:lnTo>
                <a:close/>
              </a:path>
            </a:pathLst>
          </a:custGeom>
          <a:solidFill>
            <a:srgbClr val="EB711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58BA2C3A-9B03-FE42-B756-8DD43AFC35C5}"/>
              </a:ext>
            </a:extLst>
          </p:cNvPr>
          <p:cNvSpPr/>
          <p:nvPr/>
        </p:nvSpPr>
        <p:spPr>
          <a:xfrm>
            <a:off x="1003102" y="6936502"/>
            <a:ext cx="5958298" cy="831289"/>
          </a:xfrm>
          <a:custGeom>
            <a:avLst/>
            <a:gdLst/>
            <a:ahLst/>
            <a:cxnLst/>
            <a:rect l="l" t="t" r="r" b="b"/>
            <a:pathLst>
              <a:path w="3883025" h="1405890">
                <a:moveTo>
                  <a:pt x="3882669" y="0"/>
                </a:moveTo>
                <a:lnTo>
                  <a:pt x="0" y="0"/>
                </a:lnTo>
                <a:lnTo>
                  <a:pt x="0" y="1405597"/>
                </a:lnTo>
                <a:lnTo>
                  <a:pt x="3882669" y="1405597"/>
                </a:lnTo>
                <a:lnTo>
                  <a:pt x="388266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31" name="object 27">
            <a:extLst>
              <a:ext uri="{FF2B5EF4-FFF2-40B4-BE49-F238E27FC236}">
                <a16:creationId xmlns:a16="http://schemas.microsoft.com/office/drawing/2014/main" id="{53824F0B-5FF9-AD40-BBFA-B3602F9465B3}"/>
              </a:ext>
            </a:extLst>
          </p:cNvPr>
          <p:cNvSpPr txBox="1"/>
          <p:nvPr/>
        </p:nvSpPr>
        <p:spPr>
          <a:xfrm>
            <a:off x="1130765" y="6976402"/>
            <a:ext cx="605300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GB" sz="4800" b="1" spc="50" dirty="0">
                <a:solidFill>
                  <a:srgbClr val="0F0F34"/>
                </a:solidFill>
                <a:latin typeface="Stag Medium" panose="02000603060000020004" pitchFamily="2" charset="77"/>
                <a:cs typeface="Trebuchet MS"/>
              </a:rPr>
              <a:t>Partnership Invitation</a:t>
            </a:r>
            <a:endParaRPr sz="4800" dirty="0">
              <a:solidFill>
                <a:srgbClr val="0F0F34"/>
              </a:solidFill>
              <a:latin typeface="Stag Medium" panose="02000603060000020004" pitchFamily="2" charset="77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8104" y="5812893"/>
            <a:ext cx="5488546" cy="1126592"/>
          </a:xfrm>
          <a:custGeom>
            <a:avLst/>
            <a:gdLst/>
            <a:ahLst/>
            <a:cxnLst/>
            <a:rect l="l" t="t" r="r" b="b"/>
            <a:pathLst>
              <a:path w="3883025" h="1405890">
                <a:moveTo>
                  <a:pt x="3882669" y="0"/>
                </a:moveTo>
                <a:lnTo>
                  <a:pt x="0" y="0"/>
                </a:lnTo>
                <a:lnTo>
                  <a:pt x="0" y="1405597"/>
                </a:lnTo>
                <a:lnTo>
                  <a:pt x="3882669" y="1405597"/>
                </a:lnTo>
                <a:lnTo>
                  <a:pt x="3882669" y="0"/>
                </a:lnTo>
                <a:close/>
              </a:path>
            </a:pathLst>
          </a:custGeom>
          <a:solidFill>
            <a:srgbClr val="101034"/>
          </a:solidFill>
        </p:spPr>
        <p:txBody>
          <a:bodyPr wrap="square" lIns="0" tIns="0" rIns="0" bIns="0" rtlCol="0"/>
          <a:lstStyle/>
          <a:p>
            <a:endParaRPr sz="2800"/>
          </a:p>
        </p:txBody>
      </p:sp>
      <p:sp>
        <p:nvSpPr>
          <p:cNvPr id="27" name="object 27"/>
          <p:cNvSpPr txBox="1"/>
          <p:nvPr/>
        </p:nvSpPr>
        <p:spPr>
          <a:xfrm>
            <a:off x="911723" y="5954279"/>
            <a:ext cx="584025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GB" sz="4800" b="1" spc="50" dirty="0">
                <a:solidFill>
                  <a:srgbClr val="FFFFFF"/>
                </a:solidFill>
                <a:latin typeface="Stag Medium" panose="02000603060000020004" pitchFamily="2" charset="77"/>
                <a:cs typeface="Trebuchet MS"/>
              </a:rPr>
              <a:t> </a:t>
            </a:r>
            <a:r>
              <a:rPr lang="en-GB" sz="5400" b="1" spc="50" dirty="0">
                <a:solidFill>
                  <a:srgbClr val="FFFFFF"/>
                </a:solidFill>
                <a:latin typeface="Stag Medium" panose="02000603060000020004" pitchFamily="2" charset="77"/>
                <a:cs typeface="Trebuchet MS"/>
              </a:rPr>
              <a:t>Green Challenge</a:t>
            </a:r>
            <a:endParaRPr sz="5400" dirty="0">
              <a:latin typeface="Stag Medium" panose="02000603060000020004" pitchFamily="2" charset="77"/>
              <a:cs typeface="Trebuchet M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214BA93-84EF-44DC-8741-3E8071C5A77A}"/>
              </a:ext>
            </a:extLst>
          </p:cNvPr>
          <p:cNvGrpSpPr/>
          <p:nvPr/>
        </p:nvGrpSpPr>
        <p:grpSpPr>
          <a:xfrm>
            <a:off x="349250" y="9095346"/>
            <a:ext cx="4158981" cy="1138653"/>
            <a:chOff x="349250" y="9095346"/>
            <a:chExt cx="4158981" cy="1138653"/>
          </a:xfrm>
        </p:grpSpPr>
        <p:pic>
          <p:nvPicPr>
            <p:cNvPr id="20" name="Picture 19" descr="A white background with black text&#10;&#10;Description automatically generated with low confidence">
              <a:extLst>
                <a:ext uri="{FF2B5EF4-FFF2-40B4-BE49-F238E27FC236}">
                  <a16:creationId xmlns:a16="http://schemas.microsoft.com/office/drawing/2014/main" id="{3C1A1428-D271-4460-8D9F-7A3E26E00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250" y="9095346"/>
              <a:ext cx="4091321" cy="991962"/>
            </a:xfrm>
            <a:prstGeom prst="rect">
              <a:avLst/>
            </a:prstGeom>
          </p:spPr>
        </p:pic>
        <p:sp>
          <p:nvSpPr>
            <p:cNvPr id="32" name="object 10">
              <a:extLst>
                <a:ext uri="{FF2B5EF4-FFF2-40B4-BE49-F238E27FC236}">
                  <a16:creationId xmlns:a16="http://schemas.microsoft.com/office/drawing/2014/main" id="{62201FF9-4445-4FED-8D33-7FA6255947A9}"/>
                </a:ext>
              </a:extLst>
            </p:cNvPr>
            <p:cNvSpPr/>
            <p:nvPr/>
          </p:nvSpPr>
          <p:spPr>
            <a:xfrm>
              <a:off x="1789237" y="9700600"/>
              <a:ext cx="2718994" cy="533399"/>
            </a:xfrm>
            <a:custGeom>
              <a:avLst/>
              <a:gdLst/>
              <a:ahLst/>
              <a:cxnLst/>
              <a:rect l="l" t="t" r="r" b="b"/>
              <a:pathLst>
                <a:path w="4548505" h="10691495">
                  <a:moveTo>
                    <a:pt x="4548022" y="0"/>
                  </a:moveTo>
                  <a:lnTo>
                    <a:pt x="0" y="0"/>
                  </a:lnTo>
                  <a:lnTo>
                    <a:pt x="0" y="10691215"/>
                  </a:lnTo>
                  <a:lnTo>
                    <a:pt x="4548022" y="10691215"/>
                  </a:lnTo>
                  <a:lnTo>
                    <a:pt x="4548022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B069097B-C7A6-914E-9AE5-70985D720D51}"/>
              </a:ext>
            </a:extLst>
          </p:cNvPr>
          <p:cNvSpPr/>
          <p:nvPr/>
        </p:nvSpPr>
        <p:spPr>
          <a:xfrm>
            <a:off x="1137557" y="904021"/>
            <a:ext cx="5079093" cy="4846214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16">
            <a:extLst>
              <a:ext uri="{FF2B5EF4-FFF2-40B4-BE49-F238E27FC236}">
                <a16:creationId xmlns:a16="http://schemas.microsoft.com/office/drawing/2014/main" id="{4B027B54-DB7F-47D7-987F-E74ED6070583}"/>
              </a:ext>
            </a:extLst>
          </p:cNvPr>
          <p:cNvSpPr/>
          <p:nvPr/>
        </p:nvSpPr>
        <p:spPr>
          <a:xfrm>
            <a:off x="0" y="6433197"/>
            <a:ext cx="7553959" cy="4248000"/>
          </a:xfrm>
          <a:custGeom>
            <a:avLst/>
            <a:gdLst/>
            <a:ahLst/>
            <a:cxnLst/>
            <a:rect l="l" t="t" r="r" b="b"/>
            <a:pathLst>
              <a:path w="7553959" h="4258945">
                <a:moveTo>
                  <a:pt x="7553553" y="0"/>
                </a:moveTo>
                <a:lnTo>
                  <a:pt x="0" y="0"/>
                </a:lnTo>
                <a:lnTo>
                  <a:pt x="0" y="4258805"/>
                </a:lnTo>
                <a:lnTo>
                  <a:pt x="7553553" y="4258805"/>
                </a:lnTo>
                <a:lnTo>
                  <a:pt x="75535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0" y="6388341"/>
            <a:ext cx="7560309" cy="1905"/>
          </a:xfrm>
          <a:custGeom>
            <a:avLst/>
            <a:gdLst/>
            <a:ahLst/>
            <a:cxnLst/>
            <a:rect l="l" t="t" r="r" b="b"/>
            <a:pathLst>
              <a:path w="7560309" h="1904">
                <a:moveTo>
                  <a:pt x="0" y="1663"/>
                </a:moveTo>
                <a:lnTo>
                  <a:pt x="7559992" y="1663"/>
                </a:lnTo>
                <a:lnTo>
                  <a:pt x="7559992" y="0"/>
                </a:lnTo>
                <a:lnTo>
                  <a:pt x="0" y="0"/>
                </a:lnTo>
                <a:lnTo>
                  <a:pt x="0" y="1663"/>
                </a:lnTo>
                <a:close/>
              </a:path>
            </a:pathLst>
          </a:custGeom>
          <a:solidFill>
            <a:srgbClr val="F3AA7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0273" y="-37131"/>
            <a:ext cx="7586980" cy="7581897"/>
            <a:chOff x="0" y="0"/>
            <a:chExt cx="7586980" cy="6970107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7560309" cy="6946759"/>
            </a:xfrm>
            <a:custGeom>
              <a:avLst/>
              <a:gdLst/>
              <a:ahLst/>
              <a:cxnLst/>
              <a:rect l="l" t="t" r="r" b="b"/>
              <a:pathLst>
                <a:path w="7560309" h="5596890">
                  <a:moveTo>
                    <a:pt x="0" y="5596343"/>
                  </a:moveTo>
                  <a:lnTo>
                    <a:pt x="7559992" y="5596343"/>
                  </a:lnTo>
                  <a:lnTo>
                    <a:pt x="7559992" y="0"/>
                  </a:lnTo>
                  <a:lnTo>
                    <a:pt x="0" y="0"/>
                  </a:lnTo>
                  <a:lnTo>
                    <a:pt x="0" y="5596343"/>
                  </a:lnTo>
                  <a:close/>
                </a:path>
              </a:pathLst>
            </a:custGeom>
            <a:solidFill>
              <a:srgbClr val="F3AA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814" y="6462710"/>
              <a:ext cx="7533116" cy="496427"/>
            </a:xfrm>
            <a:custGeom>
              <a:avLst/>
              <a:gdLst/>
              <a:ahLst/>
              <a:cxnLst/>
              <a:rect l="l" t="t" r="r" b="b"/>
              <a:pathLst>
                <a:path w="7555865" h="792479">
                  <a:moveTo>
                    <a:pt x="7555509" y="0"/>
                  </a:moveTo>
                  <a:lnTo>
                    <a:pt x="0" y="0"/>
                  </a:lnTo>
                  <a:lnTo>
                    <a:pt x="0" y="791997"/>
                  </a:lnTo>
                  <a:lnTo>
                    <a:pt x="7555509" y="791997"/>
                  </a:lnTo>
                  <a:lnTo>
                    <a:pt x="7555509" y="0"/>
                  </a:lnTo>
                  <a:close/>
                </a:path>
              </a:pathLst>
            </a:custGeom>
            <a:solidFill>
              <a:srgbClr val="EB71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45250" y="5916642"/>
              <a:ext cx="1141730" cy="1053465"/>
            </a:xfrm>
            <a:custGeom>
              <a:avLst/>
              <a:gdLst/>
              <a:ahLst/>
              <a:cxnLst/>
              <a:rect l="l" t="t" r="r" b="b"/>
              <a:pathLst>
                <a:path w="1141729" h="1053464">
                  <a:moveTo>
                    <a:pt x="1141209" y="0"/>
                  </a:moveTo>
                  <a:lnTo>
                    <a:pt x="0" y="0"/>
                  </a:lnTo>
                  <a:lnTo>
                    <a:pt x="0" y="1053287"/>
                  </a:lnTo>
                  <a:lnTo>
                    <a:pt x="1141209" y="5791"/>
                  </a:lnTo>
                  <a:lnTo>
                    <a:pt x="1141209" y="0"/>
                  </a:lnTo>
                  <a:close/>
                </a:path>
              </a:pathLst>
            </a:custGeom>
            <a:solidFill>
              <a:srgbClr val="EF8E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18795" y="5899008"/>
              <a:ext cx="1141730" cy="1047750"/>
            </a:xfrm>
            <a:custGeom>
              <a:avLst/>
              <a:gdLst/>
              <a:ahLst/>
              <a:cxnLst/>
              <a:rect l="l" t="t" r="r" b="b"/>
              <a:pathLst>
                <a:path w="1141729" h="1047750">
                  <a:moveTo>
                    <a:pt x="1141209" y="0"/>
                  </a:moveTo>
                  <a:lnTo>
                    <a:pt x="0" y="1047508"/>
                  </a:lnTo>
                  <a:lnTo>
                    <a:pt x="1141209" y="1047508"/>
                  </a:lnTo>
                  <a:lnTo>
                    <a:pt x="1141209" y="0"/>
                  </a:lnTo>
                  <a:close/>
                </a:path>
              </a:pathLst>
            </a:custGeom>
            <a:solidFill>
              <a:srgbClr val="CFCF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156F3B5-5CE5-4CC4-957B-142632270A71}"/>
              </a:ext>
            </a:extLst>
          </p:cNvPr>
          <p:cNvGrpSpPr/>
          <p:nvPr/>
        </p:nvGrpSpPr>
        <p:grpSpPr>
          <a:xfrm>
            <a:off x="486043" y="1344318"/>
            <a:ext cx="6584415" cy="5702523"/>
            <a:chOff x="444499" y="1344318"/>
            <a:chExt cx="6584415" cy="5702523"/>
          </a:xfrm>
        </p:grpSpPr>
        <p:sp>
          <p:nvSpPr>
            <p:cNvPr id="14" name="object 14"/>
            <p:cNvSpPr txBox="1"/>
            <p:nvPr/>
          </p:nvSpPr>
          <p:spPr>
            <a:xfrm>
              <a:off x="444499" y="1344585"/>
              <a:ext cx="3240000" cy="555793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GB" sz="1600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Together TV is the broadcaster </a:t>
              </a:r>
              <a:r>
                <a:rPr lang="en-GB" sz="1600" b="1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inspiring positive change. </a:t>
              </a:r>
            </a:p>
            <a:p>
              <a:pPr marL="12700">
                <a:spcBef>
                  <a:spcPts val="100"/>
                </a:spcBef>
              </a:pPr>
              <a:endParaRPr lang="en-GB" sz="1600" spc="25" dirty="0">
                <a:solidFill>
                  <a:srgbClr val="10103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700">
                <a:spcBef>
                  <a:spcPts val="100"/>
                </a:spcBef>
              </a:pPr>
              <a:r>
                <a:rPr lang="en-GB" sz="1600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believe that great content can create </a:t>
              </a:r>
              <a:r>
                <a:rPr lang="en-GB" sz="1600" b="1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impact and change</a:t>
              </a:r>
              <a:r>
                <a:rPr lang="en-GB" sz="1600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12700">
                <a:spcBef>
                  <a:spcPts val="100"/>
                </a:spcBef>
              </a:pPr>
              <a:endParaRPr lang="en-GB" sz="1600" spc="25" dirty="0">
                <a:solidFill>
                  <a:srgbClr val="10103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700">
                <a:spcBef>
                  <a:spcPts val="100"/>
                </a:spcBef>
              </a:pPr>
              <a:r>
                <a:rPr lang="en-GB" sz="1600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Our TV channel reaches 27m UK homes and we reach tens of millions via our digital channels</a:t>
              </a:r>
            </a:p>
            <a:p>
              <a:pPr marL="12700">
                <a:spcBef>
                  <a:spcPts val="100"/>
                </a:spcBef>
              </a:pPr>
              <a:endParaRPr lang="en-GB" sz="1600" spc="25" dirty="0">
                <a:solidFill>
                  <a:srgbClr val="10103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700">
                <a:spcBef>
                  <a:spcPts val="100"/>
                </a:spcBef>
              </a:pPr>
              <a:r>
                <a:rPr lang="en-GB" sz="1600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summer 50k people went on our Sunflower Challenge journey.</a:t>
              </a:r>
            </a:p>
            <a:p>
              <a:pPr marL="12700">
                <a:spcBef>
                  <a:spcPts val="100"/>
                </a:spcBef>
              </a:pPr>
              <a:r>
                <a:rPr lang="en-GB" sz="1600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</a:p>
            <a:p>
              <a:pPr marL="12700">
                <a:spcBef>
                  <a:spcPts val="100"/>
                </a:spcBef>
              </a:pPr>
              <a:r>
                <a:rPr lang="en-GB" sz="1600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autumn we are inviting 100k people</a:t>
              </a:r>
              <a:r>
                <a:rPr lang="en-GB" sz="1600" b="1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sz="1600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on our </a:t>
              </a:r>
              <a:r>
                <a:rPr lang="en-GB" sz="1600" b="1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Green Challenge </a:t>
              </a:r>
              <a:r>
                <a:rPr lang="en-GB" sz="1600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help the planet though growing and eating more sustainably.</a:t>
              </a:r>
            </a:p>
            <a:p>
              <a:pPr marL="12700">
                <a:spcBef>
                  <a:spcPts val="100"/>
                </a:spcBef>
              </a:pPr>
              <a:r>
                <a:rPr lang="en-GB" sz="1600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</a:p>
            <a:p>
              <a:pPr marL="12700">
                <a:spcBef>
                  <a:spcPts val="100"/>
                </a:spcBef>
              </a:pPr>
              <a:r>
                <a:rPr lang="en-GB" sz="1600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will be </a:t>
              </a:r>
              <a:r>
                <a:rPr lang="en-GB" sz="1600" b="1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posting 100k basil  seed kits </a:t>
              </a:r>
              <a:r>
                <a:rPr lang="en-GB" sz="1600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homes across the UK, and creating a six-week growing and cooking journey.  </a:t>
              </a: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3788914" y="1344318"/>
              <a:ext cx="3240000" cy="5702523"/>
            </a:xfrm>
            <a:prstGeom prst="rect">
              <a:avLst/>
            </a:prstGeom>
          </p:spPr>
          <p:txBody>
            <a:bodyPr vert="horz" wrap="square" lIns="0" tIns="762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GB" sz="1600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use a combination of </a:t>
              </a:r>
              <a:r>
                <a:rPr lang="en-GB" sz="1600" b="1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national </a:t>
              </a:r>
              <a:r>
                <a:rPr lang="en-GB" sz="1600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sz="1600" b="1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marketing, TV series, digital content</a:t>
              </a:r>
              <a:r>
                <a:rPr lang="en-GB" sz="1600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and free, </a:t>
              </a:r>
              <a:r>
                <a:rPr lang="en-GB" sz="1600" b="1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themed  experiences</a:t>
              </a:r>
              <a:r>
                <a:rPr lang="en-GB" sz="1600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to motivate people to  build new habits. </a:t>
              </a:r>
            </a:p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endParaRPr lang="en-GB" sz="1600" spc="25" dirty="0">
                <a:solidFill>
                  <a:srgbClr val="10103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700" marR="51435">
                <a:lnSpc>
                  <a:spcPct val="103200"/>
                </a:lnSpc>
                <a:spcBef>
                  <a:spcPts val="60"/>
                </a:spcBef>
              </a:pPr>
              <a:r>
                <a:rPr lang="en-GB" sz="1600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 COP26 approaches we are </a:t>
              </a:r>
              <a:r>
                <a:rPr lang="en-GB" sz="1600" b="1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seeking partners </a:t>
              </a:r>
              <a:r>
                <a:rPr lang="en-GB" sz="1600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whose groups would like to pre-register to </a:t>
              </a:r>
              <a:r>
                <a:rPr lang="en-GB" sz="1600" b="1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take part in the Challenge. </a:t>
              </a:r>
              <a:r>
                <a:rPr lang="en-GB" sz="1600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</a:t>
              </a:r>
              <a:r>
                <a:rPr lang="en-GB" sz="1600" b="1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sz="1600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would love it if you could: </a:t>
              </a:r>
            </a:p>
            <a:p>
              <a:pPr marL="12700">
                <a:lnSpc>
                  <a:spcPct val="100000"/>
                </a:lnSpc>
                <a:spcBef>
                  <a:spcPts val="40"/>
                </a:spcBef>
              </a:pPr>
              <a:endParaRPr lang="en-GB" sz="1600" spc="25" dirty="0">
                <a:solidFill>
                  <a:srgbClr val="10103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84150" indent="-171450">
                <a:lnSpc>
                  <a:spcPct val="100000"/>
                </a:lnSpc>
                <a:spcBef>
                  <a:spcPts val="40"/>
                </a:spcBef>
                <a:spcAft>
                  <a:spcPts val="1200"/>
                </a:spcAft>
                <a:buFontTx/>
                <a:buChar char="-"/>
              </a:pPr>
              <a:r>
                <a:rPr lang="en-GB" sz="1600" b="1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Join the Green Challenge </a:t>
              </a:r>
            </a:p>
            <a:p>
              <a:pPr marL="184150" indent="-171450">
                <a:lnSpc>
                  <a:spcPct val="100000"/>
                </a:lnSpc>
                <a:spcBef>
                  <a:spcPts val="40"/>
                </a:spcBef>
                <a:spcAft>
                  <a:spcPts val="1200"/>
                </a:spcAft>
                <a:buFontTx/>
                <a:buChar char="-"/>
              </a:pPr>
              <a:r>
                <a:rPr lang="en-GB" sz="1600" b="1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Promote it to your networks</a:t>
              </a:r>
            </a:p>
            <a:p>
              <a:pPr marL="184150" indent="-171450">
                <a:lnSpc>
                  <a:spcPct val="100000"/>
                </a:lnSpc>
                <a:spcBef>
                  <a:spcPts val="40"/>
                </a:spcBef>
                <a:spcAft>
                  <a:spcPts val="1200"/>
                </a:spcAft>
                <a:buFontTx/>
                <a:buChar char="-"/>
              </a:pPr>
              <a:r>
                <a:rPr lang="en-GB" sz="1600" b="1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Support the Challenge online</a:t>
              </a:r>
            </a:p>
            <a:p>
              <a:pPr marL="12700">
                <a:lnSpc>
                  <a:spcPct val="100000"/>
                </a:lnSpc>
                <a:spcBef>
                  <a:spcPts val="40"/>
                </a:spcBef>
              </a:pPr>
              <a:endParaRPr lang="en-GB" sz="1600" b="1" spc="25" dirty="0">
                <a:solidFill>
                  <a:srgbClr val="10103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2700">
                <a:lnSpc>
                  <a:spcPct val="100000"/>
                </a:lnSpc>
                <a:spcBef>
                  <a:spcPts val="40"/>
                </a:spcBef>
              </a:pPr>
              <a:r>
                <a:rPr lang="en-GB" sz="1600" spc="25" dirty="0">
                  <a:solidFill>
                    <a:srgbClr val="10103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 more information, please contact Francesca Aita, Together TV’s Head of Marketing on</a:t>
              </a:r>
              <a:r>
                <a:rPr lang="en-GB" sz="1600" spc="15" dirty="0">
                  <a:latin typeface="Arial"/>
                  <a:cs typeface="Arial"/>
                </a:rPr>
                <a:t> </a:t>
              </a:r>
              <a:r>
                <a:rPr lang="en-GB" sz="1600" spc="15" dirty="0">
                  <a:latin typeface="Arial"/>
                  <a:cs typeface="Arial"/>
                  <a:hlinkClick r:id="rId2"/>
                </a:rPr>
                <a:t>francesca@togethertv.com</a:t>
              </a:r>
              <a:r>
                <a:rPr lang="en-GB" sz="1600" spc="15" dirty="0">
                  <a:latin typeface="Arial"/>
                  <a:cs typeface="Arial"/>
                </a:rPr>
                <a:t>  </a:t>
              </a:r>
            </a:p>
            <a:p>
              <a:pPr marL="12700">
                <a:lnSpc>
                  <a:spcPct val="100000"/>
                </a:lnSpc>
                <a:spcBef>
                  <a:spcPts val="40"/>
                </a:spcBef>
              </a:pPr>
              <a:endParaRPr lang="en-GB" sz="1600" b="1" spc="25" dirty="0">
                <a:solidFill>
                  <a:srgbClr val="10103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object 17">
            <a:extLst>
              <a:ext uri="{FF2B5EF4-FFF2-40B4-BE49-F238E27FC236}">
                <a16:creationId xmlns:a16="http://schemas.microsoft.com/office/drawing/2014/main" id="{992F301F-D782-44AC-9B7A-72B20989F586}"/>
              </a:ext>
            </a:extLst>
          </p:cNvPr>
          <p:cNvSpPr txBox="1"/>
          <p:nvPr/>
        </p:nvSpPr>
        <p:spPr>
          <a:xfrm>
            <a:off x="187248" y="402026"/>
            <a:ext cx="6105602" cy="540000"/>
          </a:xfrm>
          <a:prstGeom prst="rect">
            <a:avLst/>
          </a:prstGeom>
          <a:solidFill>
            <a:srgbClr val="EB7110"/>
          </a:solidFill>
        </p:spPr>
        <p:txBody>
          <a:bodyPr vert="horz" wrap="square" lIns="0" tIns="36195" rIns="0" bIns="0" rtlCol="0" anchor="ctr">
            <a:noAutofit/>
          </a:bodyPr>
          <a:lstStyle/>
          <a:p>
            <a:pPr marL="143510">
              <a:lnSpc>
                <a:spcPct val="100000"/>
              </a:lnSpc>
              <a:spcBef>
                <a:spcPts val="285"/>
              </a:spcBef>
            </a:pPr>
            <a:r>
              <a:rPr lang="en-GB" sz="2800" b="1" spc="30" dirty="0">
                <a:solidFill>
                  <a:srgbClr val="FFFFFF"/>
                </a:solidFill>
                <a:latin typeface="Stag Medium" panose="02000603060000020004" pitchFamily="2" charset="77"/>
                <a:cs typeface="Trebuchet MS"/>
              </a:rPr>
              <a:t>Together for Good: Green Challenge</a:t>
            </a:r>
            <a:endParaRPr sz="2800" dirty="0">
              <a:latin typeface="Stag Medium" panose="02000603060000020004" pitchFamily="2" charset="77"/>
              <a:cs typeface="Trebuchet M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20E01F-6C35-48E1-B0C3-1C0C2EAE789C}"/>
              </a:ext>
            </a:extLst>
          </p:cNvPr>
          <p:cNvGrpSpPr>
            <a:grpSpLocks noChangeAspect="1"/>
          </p:cNvGrpSpPr>
          <p:nvPr/>
        </p:nvGrpSpPr>
        <p:grpSpPr>
          <a:xfrm>
            <a:off x="145538" y="8470900"/>
            <a:ext cx="7268712" cy="1791195"/>
            <a:chOff x="446176" y="6677952"/>
            <a:chExt cx="6654710" cy="1548078"/>
          </a:xfrm>
        </p:grpSpPr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C055F8F5-4C02-4588-A457-68FC650F95EE}"/>
                </a:ext>
              </a:extLst>
            </p:cNvPr>
            <p:cNvSpPr/>
            <p:nvPr/>
          </p:nvSpPr>
          <p:spPr>
            <a:xfrm>
              <a:off x="3057944" y="6677952"/>
              <a:ext cx="464883" cy="4648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17DBA3CE-594E-46D3-A7D8-F09D7D0F12E7}"/>
                </a:ext>
              </a:extLst>
            </p:cNvPr>
            <p:cNvSpPr/>
            <p:nvPr/>
          </p:nvSpPr>
          <p:spPr>
            <a:xfrm>
              <a:off x="1323746" y="6800361"/>
              <a:ext cx="698733" cy="2437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8926DCDD-4D68-4F0B-89FD-33C8BB059AFA}"/>
                </a:ext>
              </a:extLst>
            </p:cNvPr>
            <p:cNvSpPr/>
            <p:nvPr/>
          </p:nvSpPr>
          <p:spPr>
            <a:xfrm>
              <a:off x="466813" y="6844271"/>
              <a:ext cx="686587" cy="1785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2">
              <a:extLst>
                <a:ext uri="{FF2B5EF4-FFF2-40B4-BE49-F238E27FC236}">
                  <a16:creationId xmlns:a16="http://schemas.microsoft.com/office/drawing/2014/main" id="{30A3AB82-AA9E-4059-BFE6-32C96F5E79D0}"/>
                </a:ext>
              </a:extLst>
            </p:cNvPr>
            <p:cNvSpPr/>
            <p:nvPr/>
          </p:nvSpPr>
          <p:spPr>
            <a:xfrm>
              <a:off x="6290868" y="6813854"/>
              <a:ext cx="782548" cy="20539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3">
              <a:extLst>
                <a:ext uri="{FF2B5EF4-FFF2-40B4-BE49-F238E27FC236}">
                  <a16:creationId xmlns:a16="http://schemas.microsoft.com/office/drawing/2014/main" id="{D07C7BE7-C604-4363-9554-7B84B82B5F5D}"/>
                </a:ext>
              </a:extLst>
            </p:cNvPr>
            <p:cNvSpPr/>
            <p:nvPr/>
          </p:nvSpPr>
          <p:spPr>
            <a:xfrm>
              <a:off x="5404649" y="6721234"/>
              <a:ext cx="723658" cy="40765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A2F1D617-463F-4B79-9650-6E5BDCD2AF04}"/>
                </a:ext>
              </a:extLst>
            </p:cNvPr>
            <p:cNvSpPr/>
            <p:nvPr/>
          </p:nvSpPr>
          <p:spPr>
            <a:xfrm>
              <a:off x="4560493" y="6695452"/>
              <a:ext cx="692264" cy="46488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5">
              <a:extLst>
                <a:ext uri="{FF2B5EF4-FFF2-40B4-BE49-F238E27FC236}">
                  <a16:creationId xmlns:a16="http://schemas.microsoft.com/office/drawing/2014/main" id="{3BF71ED6-46C1-4AB7-BA25-C14E2964447F}"/>
                </a:ext>
              </a:extLst>
            </p:cNvPr>
            <p:cNvSpPr/>
            <p:nvPr/>
          </p:nvSpPr>
          <p:spPr>
            <a:xfrm>
              <a:off x="3807231" y="6698285"/>
              <a:ext cx="464883" cy="46488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9A94F447-0138-4E95-9AFB-857F3A6F058B}"/>
                </a:ext>
              </a:extLst>
            </p:cNvPr>
            <p:cNvSpPr/>
            <p:nvPr/>
          </p:nvSpPr>
          <p:spPr>
            <a:xfrm>
              <a:off x="3012363" y="7257872"/>
              <a:ext cx="547839" cy="42797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7">
              <a:extLst>
                <a:ext uri="{FF2B5EF4-FFF2-40B4-BE49-F238E27FC236}">
                  <a16:creationId xmlns:a16="http://schemas.microsoft.com/office/drawing/2014/main" id="{9CBCE0B4-D8A1-4108-B384-86E57613E9B4}"/>
                </a:ext>
              </a:extLst>
            </p:cNvPr>
            <p:cNvSpPr/>
            <p:nvPr/>
          </p:nvSpPr>
          <p:spPr>
            <a:xfrm>
              <a:off x="1299146" y="7360450"/>
              <a:ext cx="747941" cy="18665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8">
              <a:extLst>
                <a:ext uri="{FF2B5EF4-FFF2-40B4-BE49-F238E27FC236}">
                  <a16:creationId xmlns:a16="http://schemas.microsoft.com/office/drawing/2014/main" id="{5CC984F0-819A-4E40-9EE4-D334265B569E}"/>
                </a:ext>
              </a:extLst>
            </p:cNvPr>
            <p:cNvSpPr/>
            <p:nvPr/>
          </p:nvSpPr>
          <p:spPr>
            <a:xfrm>
              <a:off x="446176" y="7382052"/>
              <a:ext cx="727849" cy="12998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DED5EC3C-B324-4D83-ADB4-CB8773DDF729}"/>
                </a:ext>
              </a:extLst>
            </p:cNvPr>
            <p:cNvSpPr/>
            <p:nvPr/>
          </p:nvSpPr>
          <p:spPr>
            <a:xfrm>
              <a:off x="5364327" y="7295680"/>
              <a:ext cx="804316" cy="31951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14F0F9CB-888B-4982-9237-43D1A91496F5}"/>
                </a:ext>
              </a:extLst>
            </p:cNvPr>
            <p:cNvSpPr/>
            <p:nvPr/>
          </p:nvSpPr>
          <p:spPr>
            <a:xfrm>
              <a:off x="3673094" y="7322833"/>
              <a:ext cx="733158" cy="28830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4E89EEDC-C6ED-40FF-A276-DBDF52D0CCCA}"/>
                </a:ext>
              </a:extLst>
            </p:cNvPr>
            <p:cNvSpPr/>
            <p:nvPr/>
          </p:nvSpPr>
          <p:spPr>
            <a:xfrm>
              <a:off x="2884068" y="7818018"/>
              <a:ext cx="776630" cy="29715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2">
              <a:extLst>
                <a:ext uri="{FF2B5EF4-FFF2-40B4-BE49-F238E27FC236}">
                  <a16:creationId xmlns:a16="http://schemas.microsoft.com/office/drawing/2014/main" id="{432112DE-AA6F-4C4F-9D47-2FF52AA648FA}"/>
                </a:ext>
              </a:extLst>
            </p:cNvPr>
            <p:cNvSpPr/>
            <p:nvPr/>
          </p:nvSpPr>
          <p:spPr>
            <a:xfrm>
              <a:off x="1440675" y="7727416"/>
              <a:ext cx="464883" cy="46262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3">
              <a:extLst>
                <a:ext uri="{FF2B5EF4-FFF2-40B4-BE49-F238E27FC236}">
                  <a16:creationId xmlns:a16="http://schemas.microsoft.com/office/drawing/2014/main" id="{01DE7057-F00F-4962-BE3D-B2D405A2FCE2}"/>
                </a:ext>
              </a:extLst>
            </p:cNvPr>
            <p:cNvSpPr/>
            <p:nvPr/>
          </p:nvSpPr>
          <p:spPr>
            <a:xfrm>
              <a:off x="5504700" y="7816710"/>
              <a:ext cx="613575" cy="353783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4">
              <a:extLst>
                <a:ext uri="{FF2B5EF4-FFF2-40B4-BE49-F238E27FC236}">
                  <a16:creationId xmlns:a16="http://schemas.microsoft.com/office/drawing/2014/main" id="{F24C5BC7-C100-4F00-B058-E18320221920}"/>
                </a:ext>
              </a:extLst>
            </p:cNvPr>
            <p:cNvSpPr/>
            <p:nvPr/>
          </p:nvSpPr>
          <p:spPr>
            <a:xfrm>
              <a:off x="3758107" y="7761160"/>
              <a:ext cx="618489" cy="464870"/>
            </a:xfrm>
            <a:prstGeom prst="rect">
              <a:avLst/>
            </a:prstGeom>
            <a:blipFill>
              <a:blip r:embed="rId1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41">
              <a:extLst>
                <a:ext uri="{FF2B5EF4-FFF2-40B4-BE49-F238E27FC236}">
                  <a16:creationId xmlns:a16="http://schemas.microsoft.com/office/drawing/2014/main" id="{467A161F-F4F7-47D1-8C4C-0CD93CC89F25}"/>
                </a:ext>
              </a:extLst>
            </p:cNvPr>
            <p:cNvSpPr/>
            <p:nvPr/>
          </p:nvSpPr>
          <p:spPr>
            <a:xfrm>
              <a:off x="2142248" y="7274077"/>
              <a:ext cx="699300" cy="34742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42">
              <a:extLst>
                <a:ext uri="{FF2B5EF4-FFF2-40B4-BE49-F238E27FC236}">
                  <a16:creationId xmlns:a16="http://schemas.microsoft.com/office/drawing/2014/main" id="{9FF020D0-F007-438B-A5EE-2DEE46FF2C4B}"/>
                </a:ext>
              </a:extLst>
            </p:cNvPr>
            <p:cNvSpPr/>
            <p:nvPr/>
          </p:nvSpPr>
          <p:spPr>
            <a:xfrm>
              <a:off x="2195880" y="7801889"/>
              <a:ext cx="556031" cy="34742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43">
              <a:extLst>
                <a:ext uri="{FF2B5EF4-FFF2-40B4-BE49-F238E27FC236}">
                  <a16:creationId xmlns:a16="http://schemas.microsoft.com/office/drawing/2014/main" id="{0738E86F-51B7-4E00-BE48-EA7C6F3C612E}"/>
                </a:ext>
              </a:extLst>
            </p:cNvPr>
            <p:cNvSpPr/>
            <p:nvPr/>
          </p:nvSpPr>
          <p:spPr>
            <a:xfrm>
              <a:off x="2153869" y="6755041"/>
              <a:ext cx="676046" cy="31737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44">
              <a:extLst>
                <a:ext uri="{FF2B5EF4-FFF2-40B4-BE49-F238E27FC236}">
                  <a16:creationId xmlns:a16="http://schemas.microsoft.com/office/drawing/2014/main" id="{5C3E8E83-B80D-4411-AD65-2DDD3DC077CB}"/>
                </a:ext>
              </a:extLst>
            </p:cNvPr>
            <p:cNvSpPr/>
            <p:nvPr/>
          </p:nvSpPr>
          <p:spPr>
            <a:xfrm>
              <a:off x="4557255" y="7270483"/>
              <a:ext cx="698733" cy="39302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5">
              <a:extLst>
                <a:ext uri="{FF2B5EF4-FFF2-40B4-BE49-F238E27FC236}">
                  <a16:creationId xmlns:a16="http://schemas.microsoft.com/office/drawing/2014/main" id="{137814DD-BCD0-42F9-861F-34406E52C4D3}"/>
                </a:ext>
              </a:extLst>
            </p:cNvPr>
            <p:cNvSpPr/>
            <p:nvPr/>
          </p:nvSpPr>
          <p:spPr>
            <a:xfrm>
              <a:off x="6263995" y="7315848"/>
              <a:ext cx="836891" cy="24316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6">
              <a:extLst>
                <a:ext uri="{FF2B5EF4-FFF2-40B4-BE49-F238E27FC236}">
                  <a16:creationId xmlns:a16="http://schemas.microsoft.com/office/drawing/2014/main" id="{C126BB06-12F5-40A2-94EF-F275FB765B7D}"/>
                </a:ext>
              </a:extLst>
            </p:cNvPr>
            <p:cNvSpPr/>
            <p:nvPr/>
          </p:nvSpPr>
          <p:spPr>
            <a:xfrm>
              <a:off x="563943" y="7716151"/>
              <a:ext cx="492315" cy="464883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7">
              <a:extLst>
                <a:ext uri="{FF2B5EF4-FFF2-40B4-BE49-F238E27FC236}">
                  <a16:creationId xmlns:a16="http://schemas.microsoft.com/office/drawing/2014/main" id="{944CC8C8-B95C-4990-98E8-2A6A8EBE2BC4}"/>
                </a:ext>
              </a:extLst>
            </p:cNvPr>
            <p:cNvSpPr/>
            <p:nvPr/>
          </p:nvSpPr>
          <p:spPr>
            <a:xfrm>
              <a:off x="4550130" y="7914081"/>
              <a:ext cx="766978" cy="159029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17">
            <a:extLst>
              <a:ext uri="{FF2B5EF4-FFF2-40B4-BE49-F238E27FC236}">
                <a16:creationId xmlns:a16="http://schemas.microsoft.com/office/drawing/2014/main" id="{30D4E43F-495A-4453-87A8-8217EF51354C}"/>
              </a:ext>
            </a:extLst>
          </p:cNvPr>
          <p:cNvSpPr/>
          <p:nvPr/>
        </p:nvSpPr>
        <p:spPr>
          <a:xfrm>
            <a:off x="3886" y="9872992"/>
            <a:ext cx="822325" cy="819150"/>
          </a:xfrm>
          <a:custGeom>
            <a:avLst/>
            <a:gdLst/>
            <a:ahLst/>
            <a:cxnLst/>
            <a:rect l="l" t="t" r="r" b="b"/>
            <a:pathLst>
              <a:path w="822325" h="819150">
                <a:moveTo>
                  <a:pt x="0" y="0"/>
                </a:moveTo>
                <a:lnTo>
                  <a:pt x="0" y="819010"/>
                </a:lnTo>
                <a:lnTo>
                  <a:pt x="822020" y="819010"/>
                </a:lnTo>
                <a:lnTo>
                  <a:pt x="0" y="0"/>
                </a:lnTo>
                <a:close/>
              </a:path>
            </a:pathLst>
          </a:custGeom>
          <a:solidFill>
            <a:srgbClr val="D3C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7">
            <a:extLst>
              <a:ext uri="{FF2B5EF4-FFF2-40B4-BE49-F238E27FC236}">
                <a16:creationId xmlns:a16="http://schemas.microsoft.com/office/drawing/2014/main" id="{0065D5CE-E1C9-4D12-8F35-777DA2277FA6}"/>
              </a:ext>
            </a:extLst>
          </p:cNvPr>
          <p:cNvSpPr txBox="1"/>
          <p:nvPr/>
        </p:nvSpPr>
        <p:spPr>
          <a:xfrm>
            <a:off x="187248" y="7708900"/>
            <a:ext cx="6105602" cy="540000"/>
          </a:xfrm>
          <a:prstGeom prst="rect">
            <a:avLst/>
          </a:prstGeom>
          <a:solidFill>
            <a:srgbClr val="EB7110"/>
          </a:solidFill>
        </p:spPr>
        <p:txBody>
          <a:bodyPr vert="horz" wrap="square" lIns="0" tIns="36195" rIns="0" bIns="0" rtlCol="0" anchor="ctr">
            <a:noAutofit/>
          </a:bodyPr>
          <a:lstStyle/>
          <a:p>
            <a:pPr marL="143510">
              <a:lnSpc>
                <a:spcPct val="100000"/>
              </a:lnSpc>
              <a:spcBef>
                <a:spcPts val="285"/>
              </a:spcBef>
            </a:pPr>
            <a:r>
              <a:rPr lang="en-GB" sz="2800" b="1" spc="30" dirty="0">
                <a:solidFill>
                  <a:srgbClr val="FFFFFF"/>
                </a:solidFill>
                <a:latin typeface="Stag Medium" panose="02000603060000020004" pitchFamily="2" charset="77"/>
                <a:cs typeface="Trebuchet MS"/>
              </a:rPr>
              <a:t>Our Media Partners</a:t>
            </a:r>
            <a:endParaRPr sz="2800" dirty="0">
              <a:latin typeface="Stag Medium" panose="02000603060000020004" pitchFamily="2" charset="77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588"/>
            <a:ext cx="7587698" cy="10693399"/>
          </a:xfrm>
          <a:custGeom>
            <a:avLst/>
            <a:gdLst/>
            <a:ahLst/>
            <a:cxnLst/>
            <a:rect l="l" t="t" r="r" b="b"/>
            <a:pathLst>
              <a:path w="7560309" h="5596890">
                <a:moveTo>
                  <a:pt x="0" y="5596343"/>
                </a:moveTo>
                <a:lnTo>
                  <a:pt x="7559992" y="5596343"/>
                </a:lnTo>
                <a:lnTo>
                  <a:pt x="7559992" y="0"/>
                </a:lnTo>
                <a:lnTo>
                  <a:pt x="0" y="0"/>
                </a:lnTo>
                <a:lnTo>
                  <a:pt x="0" y="5596343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2" name="Picture 321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664DFE3F-38B1-5E4B-B557-F9ED0FC235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130"/>
          <a:stretch/>
        </p:blipFill>
        <p:spPr>
          <a:xfrm>
            <a:off x="4083050" y="1383776"/>
            <a:ext cx="3240000" cy="246253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2509958-1EE8-BB4E-9070-A4FF95EC8B60}"/>
              </a:ext>
            </a:extLst>
          </p:cNvPr>
          <p:cNvGrpSpPr>
            <a:grpSpLocks noChangeAspect="1"/>
          </p:cNvGrpSpPr>
          <p:nvPr/>
        </p:nvGrpSpPr>
        <p:grpSpPr>
          <a:xfrm>
            <a:off x="4083050" y="4664624"/>
            <a:ext cx="3240000" cy="2468957"/>
            <a:chOff x="294028" y="8351320"/>
            <a:chExt cx="3250357" cy="2342429"/>
          </a:xfrm>
        </p:grpSpPr>
        <p:sp>
          <p:nvSpPr>
            <p:cNvPr id="331" name="object 111">
              <a:extLst>
                <a:ext uri="{FF2B5EF4-FFF2-40B4-BE49-F238E27FC236}">
                  <a16:creationId xmlns:a16="http://schemas.microsoft.com/office/drawing/2014/main" id="{FE6781C7-298B-7745-846C-06698E37DBF7}"/>
                </a:ext>
              </a:extLst>
            </p:cNvPr>
            <p:cNvSpPr/>
            <p:nvPr/>
          </p:nvSpPr>
          <p:spPr>
            <a:xfrm>
              <a:off x="294028" y="8351320"/>
              <a:ext cx="3250357" cy="1969184"/>
            </a:xfrm>
            <a:custGeom>
              <a:avLst/>
              <a:gdLst/>
              <a:ahLst/>
              <a:cxnLst/>
              <a:rect l="l" t="t" r="r" b="b"/>
              <a:pathLst>
                <a:path w="3263900" h="1977389">
                  <a:moveTo>
                    <a:pt x="3198558" y="0"/>
                  </a:moveTo>
                  <a:lnTo>
                    <a:pt x="65227" y="0"/>
                  </a:lnTo>
                  <a:lnTo>
                    <a:pt x="39835" y="5125"/>
                  </a:lnTo>
                  <a:lnTo>
                    <a:pt x="19102" y="19102"/>
                  </a:lnTo>
                  <a:lnTo>
                    <a:pt x="5125" y="39835"/>
                  </a:lnTo>
                  <a:lnTo>
                    <a:pt x="0" y="65227"/>
                  </a:lnTo>
                  <a:lnTo>
                    <a:pt x="0" y="1911883"/>
                  </a:lnTo>
                  <a:lnTo>
                    <a:pt x="5125" y="1937277"/>
                  </a:lnTo>
                  <a:lnTo>
                    <a:pt x="19102" y="1958014"/>
                  </a:lnTo>
                  <a:lnTo>
                    <a:pt x="39835" y="1971996"/>
                  </a:lnTo>
                  <a:lnTo>
                    <a:pt x="65227" y="1977123"/>
                  </a:lnTo>
                  <a:lnTo>
                    <a:pt x="3198558" y="1977123"/>
                  </a:lnTo>
                  <a:lnTo>
                    <a:pt x="3223952" y="1971996"/>
                  </a:lnTo>
                  <a:lnTo>
                    <a:pt x="3244689" y="1958014"/>
                  </a:lnTo>
                  <a:lnTo>
                    <a:pt x="3258671" y="1937277"/>
                  </a:lnTo>
                  <a:lnTo>
                    <a:pt x="3263798" y="1911883"/>
                  </a:lnTo>
                  <a:lnTo>
                    <a:pt x="3263798" y="65227"/>
                  </a:lnTo>
                  <a:lnTo>
                    <a:pt x="3258671" y="39835"/>
                  </a:lnTo>
                  <a:lnTo>
                    <a:pt x="3244689" y="19102"/>
                  </a:lnTo>
                  <a:lnTo>
                    <a:pt x="3223952" y="5125"/>
                  </a:lnTo>
                  <a:lnTo>
                    <a:pt x="3198558" y="0"/>
                  </a:lnTo>
                  <a:close/>
                </a:path>
              </a:pathLst>
            </a:custGeom>
            <a:solidFill>
              <a:srgbClr val="101034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32" name="object 112">
              <a:extLst>
                <a:ext uri="{FF2B5EF4-FFF2-40B4-BE49-F238E27FC236}">
                  <a16:creationId xmlns:a16="http://schemas.microsoft.com/office/drawing/2014/main" id="{22DADAE5-D2A5-9B4A-9769-A33B2258B306}"/>
                </a:ext>
              </a:extLst>
            </p:cNvPr>
            <p:cNvSpPr/>
            <p:nvPr/>
          </p:nvSpPr>
          <p:spPr>
            <a:xfrm>
              <a:off x="294028" y="8351320"/>
              <a:ext cx="3250357" cy="1969184"/>
            </a:xfrm>
            <a:custGeom>
              <a:avLst/>
              <a:gdLst/>
              <a:ahLst/>
              <a:cxnLst/>
              <a:rect l="l" t="t" r="r" b="b"/>
              <a:pathLst>
                <a:path w="3263900" h="1977389">
                  <a:moveTo>
                    <a:pt x="65227" y="0"/>
                  </a:moveTo>
                  <a:lnTo>
                    <a:pt x="39835" y="5125"/>
                  </a:lnTo>
                  <a:lnTo>
                    <a:pt x="19102" y="19102"/>
                  </a:lnTo>
                  <a:lnTo>
                    <a:pt x="5125" y="39835"/>
                  </a:lnTo>
                  <a:lnTo>
                    <a:pt x="0" y="65227"/>
                  </a:lnTo>
                  <a:lnTo>
                    <a:pt x="0" y="1911883"/>
                  </a:lnTo>
                  <a:lnTo>
                    <a:pt x="5125" y="1937277"/>
                  </a:lnTo>
                  <a:lnTo>
                    <a:pt x="19102" y="1958014"/>
                  </a:lnTo>
                  <a:lnTo>
                    <a:pt x="39835" y="1971996"/>
                  </a:lnTo>
                  <a:lnTo>
                    <a:pt x="65227" y="1977123"/>
                  </a:lnTo>
                  <a:lnTo>
                    <a:pt x="3198558" y="1977123"/>
                  </a:lnTo>
                  <a:lnTo>
                    <a:pt x="3223952" y="1971996"/>
                  </a:lnTo>
                  <a:lnTo>
                    <a:pt x="3244689" y="1958014"/>
                  </a:lnTo>
                  <a:lnTo>
                    <a:pt x="3258671" y="1937277"/>
                  </a:lnTo>
                  <a:lnTo>
                    <a:pt x="3263798" y="1911883"/>
                  </a:lnTo>
                  <a:lnTo>
                    <a:pt x="3263798" y="65227"/>
                  </a:lnTo>
                  <a:lnTo>
                    <a:pt x="3258671" y="39835"/>
                  </a:lnTo>
                  <a:lnTo>
                    <a:pt x="3244689" y="19102"/>
                  </a:lnTo>
                  <a:lnTo>
                    <a:pt x="3223952" y="5125"/>
                  </a:lnTo>
                  <a:lnTo>
                    <a:pt x="3198558" y="0"/>
                  </a:lnTo>
                  <a:lnTo>
                    <a:pt x="65227" y="0"/>
                  </a:lnTo>
                  <a:close/>
                </a:path>
              </a:pathLst>
            </a:custGeom>
            <a:ln w="46024">
              <a:solidFill>
                <a:srgbClr val="101034"/>
              </a:solidFill>
            </a:ln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33" name="object 113">
              <a:extLst>
                <a:ext uri="{FF2B5EF4-FFF2-40B4-BE49-F238E27FC236}">
                  <a16:creationId xmlns:a16="http://schemas.microsoft.com/office/drawing/2014/main" id="{BC862B65-9518-ED4A-9DE4-4EC20CE25FBA}"/>
                </a:ext>
              </a:extLst>
            </p:cNvPr>
            <p:cNvSpPr/>
            <p:nvPr/>
          </p:nvSpPr>
          <p:spPr>
            <a:xfrm>
              <a:off x="1740559" y="10344288"/>
              <a:ext cx="357286" cy="194768"/>
            </a:xfrm>
            <a:custGeom>
              <a:avLst/>
              <a:gdLst/>
              <a:ahLst/>
              <a:cxnLst/>
              <a:rect l="l" t="t" r="r" b="b"/>
              <a:pathLst>
                <a:path w="358775" h="195579">
                  <a:moveTo>
                    <a:pt x="0" y="195427"/>
                  </a:moveTo>
                  <a:lnTo>
                    <a:pt x="358686" y="195427"/>
                  </a:lnTo>
                  <a:lnTo>
                    <a:pt x="358686" y="0"/>
                  </a:lnTo>
                  <a:lnTo>
                    <a:pt x="0" y="0"/>
                  </a:lnTo>
                  <a:lnTo>
                    <a:pt x="0" y="195427"/>
                  </a:lnTo>
                  <a:close/>
                </a:path>
              </a:pathLst>
            </a:custGeom>
            <a:solidFill>
              <a:srgbClr val="40405D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34" name="object 114">
              <a:extLst>
                <a:ext uri="{FF2B5EF4-FFF2-40B4-BE49-F238E27FC236}">
                  <a16:creationId xmlns:a16="http://schemas.microsoft.com/office/drawing/2014/main" id="{0B987CE2-4D07-EB43-B671-42BDE63E31BF}"/>
                </a:ext>
              </a:extLst>
            </p:cNvPr>
            <p:cNvSpPr/>
            <p:nvPr/>
          </p:nvSpPr>
          <p:spPr>
            <a:xfrm>
              <a:off x="993845" y="10488863"/>
              <a:ext cx="1818050" cy="204886"/>
            </a:xfrm>
            <a:custGeom>
              <a:avLst/>
              <a:gdLst/>
              <a:ahLst/>
              <a:cxnLst/>
              <a:rect l="l" t="t" r="r" b="b"/>
              <a:pathLst>
                <a:path w="1825625" h="205739">
                  <a:moveTo>
                    <a:pt x="912507" y="0"/>
                  </a:moveTo>
                  <a:lnTo>
                    <a:pt x="837668" y="681"/>
                  </a:lnTo>
                  <a:lnTo>
                    <a:pt x="764494" y="2690"/>
                  </a:lnTo>
                  <a:lnTo>
                    <a:pt x="693222" y="5973"/>
                  </a:lnTo>
                  <a:lnTo>
                    <a:pt x="624085" y="10478"/>
                  </a:lnTo>
                  <a:lnTo>
                    <a:pt x="557319" y="16152"/>
                  </a:lnTo>
                  <a:lnTo>
                    <a:pt x="493159" y="22942"/>
                  </a:lnTo>
                  <a:lnTo>
                    <a:pt x="431838" y="30795"/>
                  </a:lnTo>
                  <a:lnTo>
                    <a:pt x="373593" y="39658"/>
                  </a:lnTo>
                  <a:lnTo>
                    <a:pt x="318658" y="49478"/>
                  </a:lnTo>
                  <a:lnTo>
                    <a:pt x="267268" y="60202"/>
                  </a:lnTo>
                  <a:lnTo>
                    <a:pt x="219657" y="71778"/>
                  </a:lnTo>
                  <a:lnTo>
                    <a:pt x="176061" y="84153"/>
                  </a:lnTo>
                  <a:lnTo>
                    <a:pt x="136715" y="97273"/>
                  </a:lnTo>
                  <a:lnTo>
                    <a:pt x="71709" y="125538"/>
                  </a:lnTo>
                  <a:lnTo>
                    <a:pt x="26520" y="156152"/>
                  </a:lnTo>
                  <a:lnTo>
                    <a:pt x="3024" y="188690"/>
                  </a:lnTo>
                  <a:lnTo>
                    <a:pt x="0" y="205549"/>
                  </a:lnTo>
                  <a:lnTo>
                    <a:pt x="1825028" y="205549"/>
                  </a:lnTo>
                  <a:lnTo>
                    <a:pt x="1798507" y="156152"/>
                  </a:lnTo>
                  <a:lnTo>
                    <a:pt x="1753318" y="125538"/>
                  </a:lnTo>
                  <a:lnTo>
                    <a:pt x="1688312" y="97273"/>
                  </a:lnTo>
                  <a:lnTo>
                    <a:pt x="1648965" y="84153"/>
                  </a:lnTo>
                  <a:lnTo>
                    <a:pt x="1605369" y="71778"/>
                  </a:lnTo>
                  <a:lnTo>
                    <a:pt x="1557758" y="60202"/>
                  </a:lnTo>
                  <a:lnTo>
                    <a:pt x="1506367" y="49478"/>
                  </a:lnTo>
                  <a:lnTo>
                    <a:pt x="1451431" y="39658"/>
                  </a:lnTo>
                  <a:lnTo>
                    <a:pt x="1393185" y="30795"/>
                  </a:lnTo>
                  <a:lnTo>
                    <a:pt x="1331864" y="22942"/>
                  </a:lnTo>
                  <a:lnTo>
                    <a:pt x="1267703" y="16152"/>
                  </a:lnTo>
                  <a:lnTo>
                    <a:pt x="1200935" y="10478"/>
                  </a:lnTo>
                  <a:lnTo>
                    <a:pt x="1131797" y="5973"/>
                  </a:lnTo>
                  <a:lnTo>
                    <a:pt x="1060523" y="2690"/>
                  </a:lnTo>
                  <a:lnTo>
                    <a:pt x="987348" y="681"/>
                  </a:lnTo>
                  <a:lnTo>
                    <a:pt x="912507" y="0"/>
                  </a:lnTo>
                  <a:close/>
                </a:path>
              </a:pathLst>
            </a:custGeom>
            <a:solidFill>
              <a:srgbClr val="40405D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pic>
          <p:nvPicPr>
            <p:cNvPr id="420" name="Picture 2" descr="See the source image">
              <a:extLst>
                <a:ext uri="{FF2B5EF4-FFF2-40B4-BE49-F238E27FC236}">
                  <a16:creationId xmlns:a16="http://schemas.microsoft.com/office/drawing/2014/main" id="{574CA293-0409-1848-BE4D-F6157AA59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93" y="8421407"/>
              <a:ext cx="3214362" cy="1808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BF620-205A-2943-8E89-068E56F48ABA}"/>
              </a:ext>
            </a:extLst>
          </p:cNvPr>
          <p:cNvGrpSpPr>
            <a:grpSpLocks noChangeAspect="1"/>
          </p:cNvGrpSpPr>
          <p:nvPr/>
        </p:nvGrpSpPr>
        <p:grpSpPr>
          <a:xfrm>
            <a:off x="4083050" y="7951889"/>
            <a:ext cx="3240000" cy="2396400"/>
            <a:chOff x="4439193" y="8343719"/>
            <a:chExt cx="3256261" cy="2527668"/>
          </a:xfrm>
        </p:grpSpPr>
        <p:sp>
          <p:nvSpPr>
            <p:cNvPr id="336" name="object 7">
              <a:extLst>
                <a:ext uri="{FF2B5EF4-FFF2-40B4-BE49-F238E27FC236}">
                  <a16:creationId xmlns:a16="http://schemas.microsoft.com/office/drawing/2014/main" id="{114CCE9A-AE1D-FA4D-9B54-5B560082DA62}"/>
                </a:ext>
              </a:extLst>
            </p:cNvPr>
            <p:cNvSpPr/>
            <p:nvPr/>
          </p:nvSpPr>
          <p:spPr>
            <a:xfrm>
              <a:off x="4534247" y="8356421"/>
              <a:ext cx="1916066" cy="0"/>
            </a:xfrm>
            <a:custGeom>
              <a:avLst/>
              <a:gdLst/>
              <a:ahLst/>
              <a:cxnLst/>
              <a:rect l="l" t="t" r="r" b="b"/>
              <a:pathLst>
                <a:path w="1924050">
                  <a:moveTo>
                    <a:pt x="0" y="0"/>
                  </a:moveTo>
                  <a:lnTo>
                    <a:pt x="1923682" y="0"/>
                  </a:lnTo>
                </a:path>
              </a:pathLst>
            </a:custGeom>
            <a:ln w="25475">
              <a:solidFill>
                <a:srgbClr val="D9D9D6"/>
              </a:solidFill>
            </a:ln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37" name="object 8">
              <a:extLst>
                <a:ext uri="{FF2B5EF4-FFF2-40B4-BE49-F238E27FC236}">
                  <a16:creationId xmlns:a16="http://schemas.microsoft.com/office/drawing/2014/main" id="{F74D8723-61EE-5843-B216-24CEF2F77132}"/>
                </a:ext>
              </a:extLst>
            </p:cNvPr>
            <p:cNvSpPr/>
            <p:nvPr/>
          </p:nvSpPr>
          <p:spPr>
            <a:xfrm>
              <a:off x="4472872" y="8343719"/>
              <a:ext cx="77820" cy="100321"/>
            </a:xfrm>
            <a:prstGeom prst="rect">
              <a:avLst/>
            </a:prstGeom>
            <a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38" name="object 9">
              <a:extLst>
                <a:ext uri="{FF2B5EF4-FFF2-40B4-BE49-F238E27FC236}">
                  <a16:creationId xmlns:a16="http://schemas.microsoft.com/office/drawing/2014/main" id="{071AD749-2561-7245-9766-E3E495178DAD}"/>
                </a:ext>
              </a:extLst>
            </p:cNvPr>
            <p:cNvSpPr/>
            <p:nvPr/>
          </p:nvSpPr>
          <p:spPr>
            <a:xfrm>
              <a:off x="4477321" y="8443600"/>
              <a:ext cx="0" cy="1747856"/>
            </a:xfrm>
            <a:custGeom>
              <a:avLst/>
              <a:gdLst/>
              <a:ahLst/>
              <a:cxnLst/>
              <a:rect l="l" t="t" r="r" b="b"/>
              <a:pathLst>
                <a:path h="1755139">
                  <a:moveTo>
                    <a:pt x="0" y="0"/>
                  </a:moveTo>
                  <a:lnTo>
                    <a:pt x="0" y="1754904"/>
                  </a:lnTo>
                </a:path>
              </a:pathLst>
            </a:custGeom>
            <a:ln w="50338">
              <a:solidFill>
                <a:srgbClr val="C1BCC8"/>
              </a:solidFill>
            </a:ln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39" name="object 10">
              <a:extLst>
                <a:ext uri="{FF2B5EF4-FFF2-40B4-BE49-F238E27FC236}">
                  <a16:creationId xmlns:a16="http://schemas.microsoft.com/office/drawing/2014/main" id="{0870D431-CD4C-2641-9ACA-2F4AE8644DBF}"/>
                </a:ext>
              </a:extLst>
            </p:cNvPr>
            <p:cNvSpPr/>
            <p:nvPr/>
          </p:nvSpPr>
          <p:spPr>
            <a:xfrm>
              <a:off x="4455638" y="8344146"/>
              <a:ext cx="2052657" cy="1951479"/>
            </a:xfrm>
            <a:custGeom>
              <a:avLst/>
              <a:gdLst/>
              <a:ahLst/>
              <a:cxnLst/>
              <a:rect l="l" t="t" r="r" b="b"/>
              <a:pathLst>
                <a:path w="2061210" h="1959610">
                  <a:moveTo>
                    <a:pt x="57988" y="1959427"/>
                  </a:moveTo>
                  <a:lnTo>
                    <a:pt x="34914" y="1950518"/>
                  </a:lnTo>
                  <a:lnTo>
                    <a:pt x="16281" y="1927809"/>
                  </a:lnTo>
                  <a:lnTo>
                    <a:pt x="4004" y="1894747"/>
                  </a:lnTo>
                  <a:lnTo>
                    <a:pt x="0" y="1854779"/>
                  </a:lnTo>
                  <a:lnTo>
                    <a:pt x="33821" y="100307"/>
                  </a:lnTo>
                  <a:lnTo>
                    <a:pt x="39211" y="60834"/>
                  </a:lnTo>
                  <a:lnTo>
                    <a:pt x="52583" y="28786"/>
                  </a:lnTo>
                  <a:lnTo>
                    <a:pt x="71981" y="7422"/>
                  </a:lnTo>
                  <a:lnTo>
                    <a:pt x="95447" y="0"/>
                  </a:lnTo>
                  <a:lnTo>
                    <a:pt x="2002612" y="25060"/>
                  </a:lnTo>
                  <a:lnTo>
                    <a:pt x="2025686" y="34012"/>
                  </a:lnTo>
                  <a:lnTo>
                    <a:pt x="2044318" y="56746"/>
                  </a:lnTo>
                  <a:lnTo>
                    <a:pt x="2056590" y="89817"/>
                  </a:lnTo>
                  <a:lnTo>
                    <a:pt x="2060585" y="129778"/>
                  </a:lnTo>
                  <a:lnTo>
                    <a:pt x="2028722" y="1665964"/>
                  </a:lnTo>
                  <a:lnTo>
                    <a:pt x="2023343" y="1705437"/>
                  </a:lnTo>
                  <a:lnTo>
                    <a:pt x="1990577" y="1758850"/>
                  </a:lnTo>
                  <a:lnTo>
                    <a:pt x="57988" y="1959427"/>
                  </a:lnTo>
                  <a:close/>
                </a:path>
              </a:pathLst>
            </a:custGeom>
            <a:solidFill>
              <a:srgbClr val="D9D9D6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40" name="object 11">
              <a:extLst>
                <a:ext uri="{FF2B5EF4-FFF2-40B4-BE49-F238E27FC236}">
                  <a16:creationId xmlns:a16="http://schemas.microsoft.com/office/drawing/2014/main" id="{58C282C2-8AA2-214B-B7A4-82500A8656F6}"/>
                </a:ext>
              </a:extLst>
            </p:cNvPr>
            <p:cNvSpPr/>
            <p:nvPr/>
          </p:nvSpPr>
          <p:spPr>
            <a:xfrm>
              <a:off x="4439193" y="10190817"/>
              <a:ext cx="74196" cy="223330"/>
            </a:xfrm>
            <a:prstGeom prst="rect">
              <a:avLst/>
            </a:prstGeom>
            <a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41" name="object 12">
              <a:extLst>
                <a:ext uri="{FF2B5EF4-FFF2-40B4-BE49-F238E27FC236}">
                  <a16:creationId xmlns:a16="http://schemas.microsoft.com/office/drawing/2014/main" id="{D14C6937-6287-A842-A99E-333BF4269D76}"/>
                </a:ext>
              </a:extLst>
            </p:cNvPr>
            <p:cNvSpPr/>
            <p:nvPr/>
          </p:nvSpPr>
          <p:spPr>
            <a:xfrm>
              <a:off x="7679883" y="10421659"/>
              <a:ext cx="0" cy="134061"/>
            </a:xfrm>
            <a:custGeom>
              <a:avLst/>
              <a:gdLst/>
              <a:ahLst/>
              <a:cxnLst/>
              <a:rect l="l" t="t" r="r" b="b"/>
              <a:pathLst>
                <a:path h="134620">
                  <a:moveTo>
                    <a:pt x="0" y="0"/>
                  </a:moveTo>
                  <a:lnTo>
                    <a:pt x="0" y="134150"/>
                  </a:lnTo>
                </a:path>
              </a:pathLst>
            </a:custGeom>
            <a:ln w="29900">
              <a:solidFill>
                <a:srgbClr val="D9D9D6"/>
              </a:solidFill>
            </a:ln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42" name="object 13">
              <a:extLst>
                <a:ext uri="{FF2B5EF4-FFF2-40B4-BE49-F238E27FC236}">
                  <a16:creationId xmlns:a16="http://schemas.microsoft.com/office/drawing/2014/main" id="{D5C25962-3837-CD4D-8D93-234CDF14347D}"/>
                </a:ext>
              </a:extLst>
            </p:cNvPr>
            <p:cNvSpPr/>
            <p:nvPr/>
          </p:nvSpPr>
          <p:spPr>
            <a:xfrm>
              <a:off x="7665943" y="10433797"/>
              <a:ext cx="0" cy="122046"/>
            </a:xfrm>
            <a:custGeom>
              <a:avLst/>
              <a:gdLst/>
              <a:ahLst/>
              <a:cxnLst/>
              <a:rect l="l" t="t" r="r" b="b"/>
              <a:pathLst>
                <a:path h="122554">
                  <a:moveTo>
                    <a:pt x="0" y="0"/>
                  </a:moveTo>
                  <a:lnTo>
                    <a:pt x="0" y="121966"/>
                  </a:lnTo>
                </a:path>
              </a:pathLst>
            </a:custGeom>
            <a:ln w="3175">
              <a:solidFill>
                <a:srgbClr val="D9D9D6"/>
              </a:solidFill>
            </a:ln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43" name="object 14">
              <a:extLst>
                <a:ext uri="{FF2B5EF4-FFF2-40B4-BE49-F238E27FC236}">
                  <a16:creationId xmlns:a16="http://schemas.microsoft.com/office/drawing/2014/main" id="{73007B42-17AC-D949-8A4C-16C7BDC203EE}"/>
                </a:ext>
              </a:extLst>
            </p:cNvPr>
            <p:cNvSpPr/>
            <p:nvPr/>
          </p:nvSpPr>
          <p:spPr>
            <a:xfrm>
              <a:off x="7667300" y="10433457"/>
              <a:ext cx="0" cy="122046"/>
            </a:xfrm>
            <a:custGeom>
              <a:avLst/>
              <a:gdLst/>
              <a:ahLst/>
              <a:cxnLst/>
              <a:rect l="l" t="t" r="r" b="b"/>
              <a:pathLst>
                <a:path h="122554">
                  <a:moveTo>
                    <a:pt x="0" y="0"/>
                  </a:moveTo>
                  <a:lnTo>
                    <a:pt x="0" y="122297"/>
                  </a:lnTo>
                </a:path>
              </a:pathLst>
            </a:custGeom>
            <a:ln w="4526">
              <a:solidFill>
                <a:srgbClr val="D9D9D6"/>
              </a:solidFill>
            </a:ln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44" name="object 15">
              <a:extLst>
                <a:ext uri="{FF2B5EF4-FFF2-40B4-BE49-F238E27FC236}">
                  <a16:creationId xmlns:a16="http://schemas.microsoft.com/office/drawing/2014/main" id="{5102C896-93DE-934D-8621-76CACF11A96F}"/>
                </a:ext>
              </a:extLst>
            </p:cNvPr>
            <p:cNvSpPr/>
            <p:nvPr/>
          </p:nvSpPr>
          <p:spPr>
            <a:xfrm>
              <a:off x="7669910" y="10433086"/>
              <a:ext cx="0" cy="122046"/>
            </a:xfrm>
            <a:custGeom>
              <a:avLst/>
              <a:gdLst/>
              <a:ahLst/>
              <a:cxnLst/>
              <a:rect l="l" t="t" r="r" b="b"/>
              <a:pathLst>
                <a:path h="122554">
                  <a:moveTo>
                    <a:pt x="0" y="0"/>
                  </a:moveTo>
                  <a:lnTo>
                    <a:pt x="0" y="122292"/>
                  </a:lnTo>
                </a:path>
              </a:pathLst>
            </a:custGeom>
            <a:ln w="4446">
              <a:solidFill>
                <a:srgbClr val="D9D9D6"/>
              </a:solidFill>
            </a:ln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45" name="object 16">
              <a:extLst>
                <a:ext uri="{FF2B5EF4-FFF2-40B4-BE49-F238E27FC236}">
                  <a16:creationId xmlns:a16="http://schemas.microsoft.com/office/drawing/2014/main" id="{A716F01D-2E43-F844-BD94-F752C194AF2E}"/>
                </a:ext>
              </a:extLst>
            </p:cNvPr>
            <p:cNvSpPr/>
            <p:nvPr/>
          </p:nvSpPr>
          <p:spPr>
            <a:xfrm>
              <a:off x="7672460" y="10432613"/>
              <a:ext cx="0" cy="122046"/>
            </a:xfrm>
            <a:custGeom>
              <a:avLst/>
              <a:gdLst/>
              <a:ahLst/>
              <a:cxnLst/>
              <a:rect l="l" t="t" r="r" b="b"/>
              <a:pathLst>
                <a:path h="122554">
                  <a:moveTo>
                    <a:pt x="0" y="0"/>
                  </a:moveTo>
                  <a:lnTo>
                    <a:pt x="0" y="122319"/>
                  </a:lnTo>
                </a:path>
              </a:pathLst>
            </a:custGeom>
            <a:ln w="4398">
              <a:solidFill>
                <a:srgbClr val="D9D9D6"/>
              </a:solidFill>
            </a:ln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46" name="object 17">
              <a:extLst>
                <a:ext uri="{FF2B5EF4-FFF2-40B4-BE49-F238E27FC236}">
                  <a16:creationId xmlns:a16="http://schemas.microsoft.com/office/drawing/2014/main" id="{61CA41B4-C043-AD4B-BCE0-EB2CB3D33ADA}"/>
                </a:ext>
              </a:extLst>
            </p:cNvPr>
            <p:cNvSpPr/>
            <p:nvPr/>
          </p:nvSpPr>
          <p:spPr>
            <a:xfrm>
              <a:off x="7675002" y="10432037"/>
              <a:ext cx="0" cy="122046"/>
            </a:xfrm>
            <a:custGeom>
              <a:avLst/>
              <a:gdLst/>
              <a:ahLst/>
              <a:cxnLst/>
              <a:rect l="l" t="t" r="r" b="b"/>
              <a:pathLst>
                <a:path h="122554">
                  <a:moveTo>
                    <a:pt x="0" y="0"/>
                  </a:moveTo>
                  <a:lnTo>
                    <a:pt x="0" y="122424"/>
                  </a:lnTo>
                </a:path>
              </a:pathLst>
            </a:custGeom>
            <a:ln w="4430">
              <a:solidFill>
                <a:srgbClr val="D9D9D6"/>
              </a:solidFill>
            </a:ln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47" name="object 18">
              <a:extLst>
                <a:ext uri="{FF2B5EF4-FFF2-40B4-BE49-F238E27FC236}">
                  <a16:creationId xmlns:a16="http://schemas.microsoft.com/office/drawing/2014/main" id="{8ADC73D7-95C4-2841-A61C-7394989F2B69}"/>
                </a:ext>
              </a:extLst>
            </p:cNvPr>
            <p:cNvSpPr/>
            <p:nvPr/>
          </p:nvSpPr>
          <p:spPr>
            <a:xfrm>
              <a:off x="7677544" y="10431430"/>
              <a:ext cx="0" cy="122046"/>
            </a:xfrm>
            <a:custGeom>
              <a:avLst/>
              <a:gdLst/>
              <a:ahLst/>
              <a:cxnLst/>
              <a:rect l="l" t="t" r="r" b="b"/>
              <a:pathLst>
                <a:path h="122554">
                  <a:moveTo>
                    <a:pt x="0" y="0"/>
                  </a:moveTo>
                  <a:lnTo>
                    <a:pt x="0" y="122460"/>
                  </a:lnTo>
                </a:path>
              </a:pathLst>
            </a:custGeom>
            <a:ln w="4430">
              <a:solidFill>
                <a:srgbClr val="D9D9D6"/>
              </a:solidFill>
            </a:ln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48" name="object 19">
              <a:extLst>
                <a:ext uri="{FF2B5EF4-FFF2-40B4-BE49-F238E27FC236}">
                  <a16:creationId xmlns:a16="http://schemas.microsoft.com/office/drawing/2014/main" id="{EC6397E7-028B-4642-A673-E122F30C71A1}"/>
                </a:ext>
              </a:extLst>
            </p:cNvPr>
            <p:cNvSpPr/>
            <p:nvPr/>
          </p:nvSpPr>
          <p:spPr>
            <a:xfrm>
              <a:off x="7680117" y="10430805"/>
              <a:ext cx="0" cy="122046"/>
            </a:xfrm>
            <a:custGeom>
              <a:avLst/>
              <a:gdLst/>
              <a:ahLst/>
              <a:cxnLst/>
              <a:rect l="l" t="t" r="r" b="b"/>
              <a:pathLst>
                <a:path h="122554">
                  <a:moveTo>
                    <a:pt x="0" y="0"/>
                  </a:moveTo>
                  <a:lnTo>
                    <a:pt x="0" y="122434"/>
                  </a:lnTo>
                </a:path>
              </a:pathLst>
            </a:custGeom>
            <a:ln w="4461">
              <a:solidFill>
                <a:srgbClr val="D9D9D6"/>
              </a:solidFill>
            </a:ln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49" name="object 20">
              <a:extLst>
                <a:ext uri="{FF2B5EF4-FFF2-40B4-BE49-F238E27FC236}">
                  <a16:creationId xmlns:a16="http://schemas.microsoft.com/office/drawing/2014/main" id="{F293543C-E179-4F49-80E6-3D28D3DBC890}"/>
                </a:ext>
              </a:extLst>
            </p:cNvPr>
            <p:cNvSpPr/>
            <p:nvPr/>
          </p:nvSpPr>
          <p:spPr>
            <a:xfrm>
              <a:off x="7682771" y="10429882"/>
              <a:ext cx="0" cy="122678"/>
            </a:xfrm>
            <a:custGeom>
              <a:avLst/>
              <a:gdLst/>
              <a:ahLst/>
              <a:cxnLst/>
              <a:rect l="l" t="t" r="r" b="b"/>
              <a:pathLst>
                <a:path h="123189">
                  <a:moveTo>
                    <a:pt x="0" y="0"/>
                  </a:moveTo>
                  <a:lnTo>
                    <a:pt x="0" y="122595"/>
                  </a:lnTo>
                </a:path>
              </a:pathLst>
            </a:custGeom>
            <a:ln w="4622">
              <a:solidFill>
                <a:srgbClr val="D9D9D6"/>
              </a:solidFill>
            </a:ln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50" name="object 21">
              <a:extLst>
                <a:ext uri="{FF2B5EF4-FFF2-40B4-BE49-F238E27FC236}">
                  <a16:creationId xmlns:a16="http://schemas.microsoft.com/office/drawing/2014/main" id="{481F8BD4-5945-9B4D-A018-E668BA8F133B}"/>
                </a:ext>
              </a:extLst>
            </p:cNvPr>
            <p:cNvSpPr/>
            <p:nvPr/>
          </p:nvSpPr>
          <p:spPr>
            <a:xfrm>
              <a:off x="7685638" y="10428555"/>
              <a:ext cx="0" cy="122678"/>
            </a:xfrm>
            <a:custGeom>
              <a:avLst/>
              <a:gdLst/>
              <a:ahLst/>
              <a:cxnLst/>
              <a:rect l="l" t="t" r="r" b="b"/>
              <a:pathLst>
                <a:path h="123189">
                  <a:moveTo>
                    <a:pt x="0" y="0"/>
                  </a:moveTo>
                  <a:lnTo>
                    <a:pt x="0" y="122966"/>
                  </a:lnTo>
                </a:path>
              </a:pathLst>
            </a:custGeom>
            <a:ln w="4928">
              <a:solidFill>
                <a:srgbClr val="D9D9D6"/>
              </a:solidFill>
            </a:ln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51" name="object 22">
              <a:extLst>
                <a:ext uri="{FF2B5EF4-FFF2-40B4-BE49-F238E27FC236}">
                  <a16:creationId xmlns:a16="http://schemas.microsoft.com/office/drawing/2014/main" id="{F33FCA43-FE97-1841-8A77-5AEE603FFF2F}"/>
                </a:ext>
              </a:extLst>
            </p:cNvPr>
            <p:cNvSpPr/>
            <p:nvPr/>
          </p:nvSpPr>
          <p:spPr>
            <a:xfrm>
              <a:off x="7690496" y="10422045"/>
              <a:ext cx="0" cy="127738"/>
            </a:xfrm>
            <a:custGeom>
              <a:avLst/>
              <a:gdLst/>
              <a:ahLst/>
              <a:cxnLst/>
              <a:rect l="l" t="t" r="r" b="b"/>
              <a:pathLst>
                <a:path h="128270">
                  <a:moveTo>
                    <a:pt x="0" y="0"/>
                  </a:moveTo>
                  <a:lnTo>
                    <a:pt x="0" y="128183"/>
                  </a:lnTo>
                </a:path>
              </a:pathLst>
            </a:custGeom>
            <a:ln w="8576">
              <a:solidFill>
                <a:srgbClr val="D9D9D6"/>
              </a:solidFill>
            </a:ln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52" name="object 23">
              <a:extLst>
                <a:ext uri="{FF2B5EF4-FFF2-40B4-BE49-F238E27FC236}">
                  <a16:creationId xmlns:a16="http://schemas.microsoft.com/office/drawing/2014/main" id="{B3FBE479-FD52-FD42-8C71-E1A9C0AD86F2}"/>
                </a:ext>
              </a:extLst>
            </p:cNvPr>
            <p:cNvSpPr/>
            <p:nvPr/>
          </p:nvSpPr>
          <p:spPr>
            <a:xfrm>
              <a:off x="5335127" y="10433808"/>
              <a:ext cx="2332163" cy="435700"/>
            </a:xfrm>
            <a:custGeom>
              <a:avLst/>
              <a:gdLst/>
              <a:ahLst/>
              <a:cxnLst/>
              <a:rect l="l" t="t" r="r" b="b"/>
              <a:pathLst>
                <a:path w="2341879" h="437514">
                  <a:moveTo>
                    <a:pt x="2203" y="437477"/>
                  </a:moveTo>
                  <a:lnTo>
                    <a:pt x="0" y="298287"/>
                  </a:lnTo>
                  <a:lnTo>
                    <a:pt x="2341450" y="0"/>
                  </a:lnTo>
                  <a:lnTo>
                    <a:pt x="2339569" y="121948"/>
                  </a:lnTo>
                  <a:lnTo>
                    <a:pt x="2203" y="437477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53" name="object 24">
              <a:extLst>
                <a:ext uri="{FF2B5EF4-FFF2-40B4-BE49-F238E27FC236}">
                  <a16:creationId xmlns:a16="http://schemas.microsoft.com/office/drawing/2014/main" id="{F6D0D732-D4BF-024D-A5E7-7D7E667C6001}"/>
                </a:ext>
              </a:extLst>
            </p:cNvPr>
            <p:cNvSpPr/>
            <p:nvPr/>
          </p:nvSpPr>
          <p:spPr>
            <a:xfrm>
              <a:off x="4463436" y="10092512"/>
              <a:ext cx="3232018" cy="641851"/>
            </a:xfrm>
            <a:custGeom>
              <a:avLst/>
              <a:gdLst/>
              <a:ahLst/>
              <a:cxnLst/>
              <a:rect l="l" t="t" r="r" b="b"/>
              <a:pathLst>
                <a:path w="3245484" h="644525">
                  <a:moveTo>
                    <a:pt x="837262" y="644033"/>
                  </a:moveTo>
                  <a:lnTo>
                    <a:pt x="794977" y="634120"/>
                  </a:lnTo>
                  <a:lnTo>
                    <a:pt x="784106" y="630230"/>
                  </a:lnTo>
                  <a:lnTo>
                    <a:pt x="780594" y="628109"/>
                  </a:lnTo>
                  <a:lnTo>
                    <a:pt x="778382" y="625391"/>
                  </a:lnTo>
                  <a:lnTo>
                    <a:pt x="2260" y="212287"/>
                  </a:lnTo>
                  <a:lnTo>
                    <a:pt x="0" y="210376"/>
                  </a:lnTo>
                  <a:lnTo>
                    <a:pt x="675" y="202429"/>
                  </a:lnTo>
                  <a:lnTo>
                    <a:pt x="10330" y="200058"/>
                  </a:lnTo>
                  <a:lnTo>
                    <a:pt x="10491" y="199566"/>
                  </a:lnTo>
                  <a:lnTo>
                    <a:pt x="1970323" y="393"/>
                  </a:lnTo>
                  <a:lnTo>
                    <a:pt x="1989631" y="0"/>
                  </a:lnTo>
                  <a:lnTo>
                    <a:pt x="1996046" y="225"/>
                  </a:lnTo>
                  <a:lnTo>
                    <a:pt x="2031164" y="6299"/>
                  </a:lnTo>
                  <a:lnTo>
                    <a:pt x="3224585" y="322503"/>
                  </a:lnTo>
                  <a:lnTo>
                    <a:pt x="3229283" y="324501"/>
                  </a:lnTo>
                  <a:lnTo>
                    <a:pt x="3243731" y="327811"/>
                  </a:lnTo>
                  <a:lnTo>
                    <a:pt x="3244804" y="330529"/>
                  </a:lnTo>
                  <a:lnTo>
                    <a:pt x="3245316" y="331876"/>
                  </a:lnTo>
                  <a:lnTo>
                    <a:pt x="3242702" y="334810"/>
                  </a:lnTo>
                  <a:lnTo>
                    <a:pt x="3240986" y="335828"/>
                  </a:lnTo>
                  <a:lnTo>
                    <a:pt x="3239045" y="337443"/>
                  </a:lnTo>
                  <a:lnTo>
                    <a:pt x="3233688" y="339374"/>
                  </a:lnTo>
                  <a:lnTo>
                    <a:pt x="3229102" y="340481"/>
                  </a:lnTo>
                  <a:lnTo>
                    <a:pt x="3224258" y="341764"/>
                  </a:lnTo>
                  <a:lnTo>
                    <a:pt x="865343" y="642198"/>
                  </a:lnTo>
                  <a:lnTo>
                    <a:pt x="844146" y="643900"/>
                  </a:lnTo>
                  <a:lnTo>
                    <a:pt x="837262" y="644033"/>
                  </a:lnTo>
                  <a:close/>
                </a:path>
              </a:pathLst>
            </a:custGeom>
            <a:solidFill>
              <a:srgbClr val="D9D9D6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54" name="object 25">
              <a:extLst>
                <a:ext uri="{FF2B5EF4-FFF2-40B4-BE49-F238E27FC236}">
                  <a16:creationId xmlns:a16="http://schemas.microsoft.com/office/drawing/2014/main" id="{477C9331-CE23-3847-8DD7-57ABF41E7990}"/>
                </a:ext>
              </a:extLst>
            </p:cNvPr>
            <p:cNvSpPr/>
            <p:nvPr/>
          </p:nvSpPr>
          <p:spPr>
            <a:xfrm>
              <a:off x="5250236" y="10719712"/>
              <a:ext cx="87091" cy="151675"/>
            </a:xfrm>
            <a:prstGeom prst="rect">
              <a:avLst/>
            </a:prstGeom>
            <a:blipFill>
              <a:blip r:embed="rId7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55" name="object 26">
              <a:extLst>
                <a:ext uri="{FF2B5EF4-FFF2-40B4-BE49-F238E27FC236}">
                  <a16:creationId xmlns:a16="http://schemas.microsoft.com/office/drawing/2014/main" id="{D0DE44C9-64C3-1A4A-9EE2-E18128047929}"/>
                </a:ext>
              </a:extLst>
            </p:cNvPr>
            <p:cNvSpPr/>
            <p:nvPr/>
          </p:nvSpPr>
          <p:spPr>
            <a:xfrm>
              <a:off x="4465453" y="10303636"/>
              <a:ext cx="787295" cy="553952"/>
            </a:xfrm>
            <a:custGeom>
              <a:avLst/>
              <a:gdLst/>
              <a:ahLst/>
              <a:cxnLst/>
              <a:rect l="l" t="t" r="r" b="b"/>
              <a:pathLst>
                <a:path w="790575" h="556260">
                  <a:moveTo>
                    <a:pt x="790399" y="556219"/>
                  </a:moveTo>
                  <a:lnTo>
                    <a:pt x="2371" y="110966"/>
                  </a:lnTo>
                  <a:lnTo>
                    <a:pt x="0" y="0"/>
                  </a:lnTo>
                  <a:lnTo>
                    <a:pt x="788051" y="417818"/>
                  </a:lnTo>
                  <a:lnTo>
                    <a:pt x="790399" y="556219"/>
                  </a:lnTo>
                  <a:close/>
                </a:path>
              </a:pathLst>
            </a:custGeom>
            <a:solidFill>
              <a:srgbClr val="C1BCC8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56" name="object 29">
              <a:extLst>
                <a:ext uri="{FF2B5EF4-FFF2-40B4-BE49-F238E27FC236}">
                  <a16:creationId xmlns:a16="http://schemas.microsoft.com/office/drawing/2014/main" id="{39E820F7-7D82-7B40-83DC-265CB7544291}"/>
                </a:ext>
              </a:extLst>
            </p:cNvPr>
            <p:cNvSpPr/>
            <p:nvPr/>
          </p:nvSpPr>
          <p:spPr>
            <a:xfrm>
              <a:off x="5282579" y="10250057"/>
              <a:ext cx="183386" cy="39207"/>
            </a:xfrm>
            <a:custGeom>
              <a:avLst/>
              <a:gdLst/>
              <a:ahLst/>
              <a:cxnLst/>
              <a:rect l="l" t="t" r="r" b="b"/>
              <a:pathLst>
                <a:path w="184150" h="39370">
                  <a:moveTo>
                    <a:pt x="82082" y="39211"/>
                  </a:moveTo>
                  <a:lnTo>
                    <a:pt x="74128" y="38408"/>
                  </a:lnTo>
                  <a:lnTo>
                    <a:pt x="0" y="11352"/>
                  </a:lnTo>
                  <a:lnTo>
                    <a:pt x="1155" y="9702"/>
                  </a:lnTo>
                  <a:lnTo>
                    <a:pt x="99958" y="0"/>
                  </a:lnTo>
                  <a:lnTo>
                    <a:pt x="107816" y="751"/>
                  </a:lnTo>
                  <a:lnTo>
                    <a:pt x="183693" y="27701"/>
                  </a:lnTo>
                  <a:lnTo>
                    <a:pt x="182634" y="29385"/>
                  </a:lnTo>
                  <a:lnTo>
                    <a:pt x="82082" y="39211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57" name="object 30">
              <a:extLst>
                <a:ext uri="{FF2B5EF4-FFF2-40B4-BE49-F238E27FC236}">
                  <a16:creationId xmlns:a16="http://schemas.microsoft.com/office/drawing/2014/main" id="{8DF38D12-BDFD-8942-984F-4AC7EBB12F32}"/>
                </a:ext>
              </a:extLst>
            </p:cNvPr>
            <p:cNvSpPr/>
            <p:nvPr/>
          </p:nvSpPr>
          <p:spPr>
            <a:xfrm>
              <a:off x="5151406" y="10262984"/>
              <a:ext cx="180856" cy="39207"/>
            </a:xfrm>
            <a:custGeom>
              <a:avLst/>
              <a:gdLst/>
              <a:ahLst/>
              <a:cxnLst/>
              <a:rect l="l" t="t" r="r" b="b"/>
              <a:pathLst>
                <a:path w="181610" h="39370">
                  <a:moveTo>
                    <a:pt x="79805" y="39317"/>
                  </a:moveTo>
                  <a:lnTo>
                    <a:pt x="71979" y="38513"/>
                  </a:lnTo>
                  <a:lnTo>
                    <a:pt x="0" y="11317"/>
                  </a:lnTo>
                  <a:lnTo>
                    <a:pt x="1235" y="9667"/>
                  </a:lnTo>
                  <a:lnTo>
                    <a:pt x="99638" y="0"/>
                  </a:lnTo>
                  <a:lnTo>
                    <a:pt x="107383" y="768"/>
                  </a:lnTo>
                  <a:lnTo>
                    <a:pt x="181127" y="27842"/>
                  </a:lnTo>
                  <a:lnTo>
                    <a:pt x="179972" y="29526"/>
                  </a:lnTo>
                  <a:lnTo>
                    <a:pt x="79805" y="39317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58" name="object 31">
              <a:extLst>
                <a:ext uri="{FF2B5EF4-FFF2-40B4-BE49-F238E27FC236}">
                  <a16:creationId xmlns:a16="http://schemas.microsoft.com/office/drawing/2014/main" id="{C9F63A2D-C8EC-F248-9A55-E47E664D41F1}"/>
                </a:ext>
              </a:extLst>
            </p:cNvPr>
            <p:cNvSpPr/>
            <p:nvPr/>
          </p:nvSpPr>
          <p:spPr>
            <a:xfrm>
              <a:off x="5023391" y="10275589"/>
              <a:ext cx="178327" cy="39839"/>
            </a:xfrm>
            <a:custGeom>
              <a:avLst/>
              <a:gdLst/>
              <a:ahLst/>
              <a:cxnLst/>
              <a:rect l="l" t="t" r="r" b="b"/>
              <a:pathLst>
                <a:path w="179070" h="40004">
                  <a:moveTo>
                    <a:pt x="77624" y="39441"/>
                  </a:moveTo>
                  <a:lnTo>
                    <a:pt x="69894" y="38619"/>
                  </a:lnTo>
                  <a:lnTo>
                    <a:pt x="0" y="11281"/>
                  </a:lnTo>
                  <a:lnTo>
                    <a:pt x="1315" y="9632"/>
                  </a:lnTo>
                  <a:lnTo>
                    <a:pt x="99349" y="0"/>
                  </a:lnTo>
                  <a:lnTo>
                    <a:pt x="106998" y="786"/>
                  </a:lnTo>
                  <a:lnTo>
                    <a:pt x="178625" y="28001"/>
                  </a:lnTo>
                  <a:lnTo>
                    <a:pt x="177390" y="29703"/>
                  </a:lnTo>
                  <a:lnTo>
                    <a:pt x="77624" y="39441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59" name="object 32">
              <a:extLst>
                <a:ext uri="{FF2B5EF4-FFF2-40B4-BE49-F238E27FC236}">
                  <a16:creationId xmlns:a16="http://schemas.microsoft.com/office/drawing/2014/main" id="{47897C8C-8ADA-B047-9967-66756E3424F0}"/>
                </a:ext>
              </a:extLst>
            </p:cNvPr>
            <p:cNvSpPr/>
            <p:nvPr/>
          </p:nvSpPr>
          <p:spPr>
            <a:xfrm>
              <a:off x="4893194" y="10288403"/>
              <a:ext cx="175798" cy="39839"/>
            </a:xfrm>
            <a:custGeom>
              <a:avLst/>
              <a:gdLst/>
              <a:ahLst/>
              <a:cxnLst/>
              <a:rect l="l" t="t" r="r" b="b"/>
              <a:pathLst>
                <a:path w="176529" h="40004">
                  <a:moveTo>
                    <a:pt x="75395" y="39564"/>
                  </a:moveTo>
                  <a:lnTo>
                    <a:pt x="67777" y="38743"/>
                  </a:lnTo>
                  <a:lnTo>
                    <a:pt x="0" y="11264"/>
                  </a:lnTo>
                  <a:lnTo>
                    <a:pt x="1395" y="9597"/>
                  </a:lnTo>
                  <a:lnTo>
                    <a:pt x="99076" y="0"/>
                  </a:lnTo>
                  <a:lnTo>
                    <a:pt x="106581" y="786"/>
                  </a:lnTo>
                  <a:lnTo>
                    <a:pt x="176091" y="28159"/>
                  </a:lnTo>
                  <a:lnTo>
                    <a:pt x="174792" y="29844"/>
                  </a:lnTo>
                  <a:lnTo>
                    <a:pt x="75395" y="39564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60" name="object 33">
              <a:extLst>
                <a:ext uri="{FF2B5EF4-FFF2-40B4-BE49-F238E27FC236}">
                  <a16:creationId xmlns:a16="http://schemas.microsoft.com/office/drawing/2014/main" id="{4EC6741B-84D2-794A-B211-03A7D691353A}"/>
                </a:ext>
              </a:extLst>
            </p:cNvPr>
            <p:cNvSpPr/>
            <p:nvPr/>
          </p:nvSpPr>
          <p:spPr>
            <a:xfrm>
              <a:off x="5806875" y="10198409"/>
              <a:ext cx="193504" cy="38574"/>
            </a:xfrm>
            <a:custGeom>
              <a:avLst/>
              <a:gdLst/>
              <a:ahLst/>
              <a:cxnLst/>
              <a:rect l="l" t="t" r="r" b="b"/>
              <a:pathLst>
                <a:path w="194310" h="38735">
                  <a:moveTo>
                    <a:pt x="91207" y="38717"/>
                  </a:moveTo>
                  <a:lnTo>
                    <a:pt x="82788" y="37949"/>
                  </a:lnTo>
                  <a:lnTo>
                    <a:pt x="0" y="11493"/>
                  </a:lnTo>
                  <a:lnTo>
                    <a:pt x="850" y="9861"/>
                  </a:lnTo>
                  <a:lnTo>
                    <a:pt x="101161" y="0"/>
                  </a:lnTo>
                  <a:lnTo>
                    <a:pt x="109468" y="733"/>
                  </a:lnTo>
                  <a:lnTo>
                    <a:pt x="194068" y="27083"/>
                  </a:lnTo>
                  <a:lnTo>
                    <a:pt x="193330" y="28750"/>
                  </a:lnTo>
                  <a:lnTo>
                    <a:pt x="91207" y="38717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61" name="object 34">
              <a:extLst>
                <a:ext uri="{FF2B5EF4-FFF2-40B4-BE49-F238E27FC236}">
                  <a16:creationId xmlns:a16="http://schemas.microsoft.com/office/drawing/2014/main" id="{65B8F9C5-082B-C041-9F87-6D90FF979A79}"/>
                </a:ext>
              </a:extLst>
            </p:cNvPr>
            <p:cNvSpPr/>
            <p:nvPr/>
          </p:nvSpPr>
          <p:spPr>
            <a:xfrm>
              <a:off x="5673702" y="10211542"/>
              <a:ext cx="190974" cy="39207"/>
            </a:xfrm>
            <a:custGeom>
              <a:avLst/>
              <a:gdLst/>
              <a:ahLst/>
              <a:cxnLst/>
              <a:rect l="l" t="t" r="r" b="b"/>
              <a:pathLst>
                <a:path w="191770" h="39370">
                  <a:moveTo>
                    <a:pt x="88866" y="38841"/>
                  </a:moveTo>
                  <a:lnTo>
                    <a:pt x="80559" y="38055"/>
                  </a:lnTo>
                  <a:lnTo>
                    <a:pt x="0" y="11440"/>
                  </a:lnTo>
                  <a:lnTo>
                    <a:pt x="914" y="9808"/>
                  </a:lnTo>
                  <a:lnTo>
                    <a:pt x="100840" y="0"/>
                  </a:lnTo>
                  <a:lnTo>
                    <a:pt x="109035" y="733"/>
                  </a:lnTo>
                  <a:lnTo>
                    <a:pt x="191406" y="27224"/>
                  </a:lnTo>
                  <a:lnTo>
                    <a:pt x="190588" y="28891"/>
                  </a:lnTo>
                  <a:lnTo>
                    <a:pt x="88866" y="38841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62" name="object 35">
              <a:extLst>
                <a:ext uri="{FF2B5EF4-FFF2-40B4-BE49-F238E27FC236}">
                  <a16:creationId xmlns:a16="http://schemas.microsoft.com/office/drawing/2014/main" id="{E4649BB2-33B2-0A49-ACEA-2FAA9260F586}"/>
                </a:ext>
              </a:extLst>
            </p:cNvPr>
            <p:cNvSpPr/>
            <p:nvPr/>
          </p:nvSpPr>
          <p:spPr>
            <a:xfrm>
              <a:off x="5543740" y="10224333"/>
              <a:ext cx="188445" cy="39207"/>
            </a:xfrm>
            <a:custGeom>
              <a:avLst/>
              <a:gdLst/>
              <a:ahLst/>
              <a:cxnLst/>
              <a:rect l="l" t="t" r="r" b="b"/>
              <a:pathLst>
                <a:path w="189229" h="39370">
                  <a:moveTo>
                    <a:pt x="86604" y="38964"/>
                  </a:moveTo>
                  <a:lnTo>
                    <a:pt x="78410" y="38178"/>
                  </a:lnTo>
                  <a:lnTo>
                    <a:pt x="0" y="11422"/>
                  </a:lnTo>
                  <a:lnTo>
                    <a:pt x="994" y="9790"/>
                  </a:lnTo>
                  <a:lnTo>
                    <a:pt x="100536" y="0"/>
                  </a:lnTo>
                  <a:lnTo>
                    <a:pt x="108618" y="751"/>
                  </a:lnTo>
                  <a:lnTo>
                    <a:pt x="188824" y="27401"/>
                  </a:lnTo>
                  <a:lnTo>
                    <a:pt x="187942" y="29068"/>
                  </a:lnTo>
                  <a:lnTo>
                    <a:pt x="86604" y="38964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63" name="object 36">
              <a:extLst>
                <a:ext uri="{FF2B5EF4-FFF2-40B4-BE49-F238E27FC236}">
                  <a16:creationId xmlns:a16="http://schemas.microsoft.com/office/drawing/2014/main" id="{30ED5744-F3C3-6D45-BA5B-E1BAEF476A33}"/>
                </a:ext>
              </a:extLst>
            </p:cNvPr>
            <p:cNvSpPr/>
            <p:nvPr/>
          </p:nvSpPr>
          <p:spPr>
            <a:xfrm>
              <a:off x="5411548" y="10237362"/>
              <a:ext cx="185915" cy="39207"/>
            </a:xfrm>
            <a:custGeom>
              <a:avLst/>
              <a:gdLst/>
              <a:ahLst/>
              <a:cxnLst/>
              <a:rect l="l" t="t" r="r" b="b"/>
              <a:pathLst>
                <a:path w="186689" h="39370">
                  <a:moveTo>
                    <a:pt x="84327" y="39088"/>
                  </a:moveTo>
                  <a:lnTo>
                    <a:pt x="76261" y="38284"/>
                  </a:lnTo>
                  <a:lnTo>
                    <a:pt x="0" y="11369"/>
                  </a:lnTo>
                  <a:lnTo>
                    <a:pt x="1090" y="9738"/>
                  </a:lnTo>
                  <a:lnTo>
                    <a:pt x="100247" y="0"/>
                  </a:lnTo>
                  <a:lnTo>
                    <a:pt x="108217" y="751"/>
                  </a:lnTo>
                  <a:lnTo>
                    <a:pt x="186243" y="27542"/>
                  </a:lnTo>
                  <a:lnTo>
                    <a:pt x="185248" y="29209"/>
                  </a:lnTo>
                  <a:lnTo>
                    <a:pt x="84327" y="39088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64" name="object 37">
              <a:extLst>
                <a:ext uri="{FF2B5EF4-FFF2-40B4-BE49-F238E27FC236}">
                  <a16:creationId xmlns:a16="http://schemas.microsoft.com/office/drawing/2014/main" id="{CA4B9B12-FA29-884E-BE99-65A1AA353F58}"/>
                </a:ext>
              </a:extLst>
            </p:cNvPr>
            <p:cNvSpPr/>
            <p:nvPr/>
          </p:nvSpPr>
          <p:spPr>
            <a:xfrm>
              <a:off x="6339272" y="10145972"/>
              <a:ext cx="204253" cy="38574"/>
            </a:xfrm>
            <a:custGeom>
              <a:avLst/>
              <a:gdLst/>
              <a:ahLst/>
              <a:cxnLst/>
              <a:rect l="l" t="t" r="r" b="b"/>
              <a:pathLst>
                <a:path w="205104" h="38735">
                  <a:moveTo>
                    <a:pt x="100588" y="38223"/>
                  </a:moveTo>
                  <a:lnTo>
                    <a:pt x="91672" y="37490"/>
                  </a:lnTo>
                  <a:lnTo>
                    <a:pt x="0" y="11616"/>
                  </a:lnTo>
                  <a:lnTo>
                    <a:pt x="513" y="10019"/>
                  </a:lnTo>
                  <a:lnTo>
                    <a:pt x="102364" y="0"/>
                  </a:lnTo>
                  <a:lnTo>
                    <a:pt x="111136" y="698"/>
                  </a:lnTo>
                  <a:lnTo>
                    <a:pt x="204701" y="26448"/>
                  </a:lnTo>
                  <a:lnTo>
                    <a:pt x="204316" y="28080"/>
                  </a:lnTo>
                  <a:lnTo>
                    <a:pt x="100588" y="38223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65" name="object 38">
              <a:extLst>
                <a:ext uri="{FF2B5EF4-FFF2-40B4-BE49-F238E27FC236}">
                  <a16:creationId xmlns:a16="http://schemas.microsoft.com/office/drawing/2014/main" id="{69AE7580-DA12-1C48-A397-30244D2DDEB7}"/>
                </a:ext>
              </a:extLst>
            </p:cNvPr>
            <p:cNvSpPr/>
            <p:nvPr/>
          </p:nvSpPr>
          <p:spPr>
            <a:xfrm>
              <a:off x="6204009" y="10159303"/>
              <a:ext cx="201724" cy="38574"/>
            </a:xfrm>
            <a:custGeom>
              <a:avLst/>
              <a:gdLst/>
              <a:ahLst/>
              <a:cxnLst/>
              <a:rect l="l" t="t" r="r" b="b"/>
              <a:pathLst>
                <a:path w="202564" h="38735">
                  <a:moveTo>
                    <a:pt x="98199" y="38329"/>
                  </a:moveTo>
                  <a:lnTo>
                    <a:pt x="89427" y="37596"/>
                  </a:lnTo>
                  <a:lnTo>
                    <a:pt x="0" y="11581"/>
                  </a:lnTo>
                  <a:lnTo>
                    <a:pt x="609" y="9967"/>
                  </a:lnTo>
                  <a:lnTo>
                    <a:pt x="102075" y="0"/>
                  </a:lnTo>
                  <a:lnTo>
                    <a:pt x="110735" y="698"/>
                  </a:lnTo>
                  <a:lnTo>
                    <a:pt x="202007" y="26589"/>
                  </a:lnTo>
                  <a:lnTo>
                    <a:pt x="201525" y="28238"/>
                  </a:lnTo>
                  <a:lnTo>
                    <a:pt x="98199" y="38329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66" name="object 39">
              <a:extLst>
                <a:ext uri="{FF2B5EF4-FFF2-40B4-BE49-F238E27FC236}">
                  <a16:creationId xmlns:a16="http://schemas.microsoft.com/office/drawing/2014/main" id="{09A91625-19A2-A04D-8E8A-BD1719C2FF1B}"/>
                </a:ext>
              </a:extLst>
            </p:cNvPr>
            <p:cNvSpPr/>
            <p:nvPr/>
          </p:nvSpPr>
          <p:spPr>
            <a:xfrm>
              <a:off x="6072052" y="10172299"/>
              <a:ext cx="198563" cy="38574"/>
            </a:xfrm>
            <a:custGeom>
              <a:avLst/>
              <a:gdLst/>
              <a:ahLst/>
              <a:cxnLst/>
              <a:rect l="l" t="t" r="r" b="b"/>
              <a:pathLst>
                <a:path w="199389" h="38735">
                  <a:moveTo>
                    <a:pt x="95874" y="38470"/>
                  </a:moveTo>
                  <a:lnTo>
                    <a:pt x="87198" y="37719"/>
                  </a:lnTo>
                  <a:lnTo>
                    <a:pt x="0" y="11545"/>
                  </a:lnTo>
                  <a:lnTo>
                    <a:pt x="674" y="9931"/>
                  </a:lnTo>
                  <a:lnTo>
                    <a:pt x="101755" y="0"/>
                  </a:lnTo>
                  <a:lnTo>
                    <a:pt x="110302" y="715"/>
                  </a:lnTo>
                  <a:lnTo>
                    <a:pt x="199345" y="26748"/>
                  </a:lnTo>
                  <a:lnTo>
                    <a:pt x="198783" y="28415"/>
                  </a:lnTo>
                  <a:lnTo>
                    <a:pt x="95874" y="38470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67" name="object 40">
              <a:extLst>
                <a:ext uri="{FF2B5EF4-FFF2-40B4-BE49-F238E27FC236}">
                  <a16:creationId xmlns:a16="http://schemas.microsoft.com/office/drawing/2014/main" id="{CBE1E487-5986-C945-B2B1-853E5992D6B8}"/>
                </a:ext>
              </a:extLst>
            </p:cNvPr>
            <p:cNvSpPr/>
            <p:nvPr/>
          </p:nvSpPr>
          <p:spPr>
            <a:xfrm>
              <a:off x="5937836" y="10185525"/>
              <a:ext cx="196033" cy="38574"/>
            </a:xfrm>
            <a:custGeom>
              <a:avLst/>
              <a:gdLst/>
              <a:ahLst/>
              <a:cxnLst/>
              <a:rect l="l" t="t" r="r" b="b"/>
              <a:pathLst>
                <a:path w="196850" h="38735">
                  <a:moveTo>
                    <a:pt x="93500" y="38594"/>
                  </a:moveTo>
                  <a:lnTo>
                    <a:pt x="84969" y="37825"/>
                  </a:lnTo>
                  <a:lnTo>
                    <a:pt x="0" y="11510"/>
                  </a:lnTo>
                  <a:lnTo>
                    <a:pt x="770" y="9896"/>
                  </a:lnTo>
                  <a:lnTo>
                    <a:pt x="101450" y="0"/>
                  </a:lnTo>
                  <a:lnTo>
                    <a:pt x="109885" y="715"/>
                  </a:lnTo>
                  <a:lnTo>
                    <a:pt x="196683" y="26907"/>
                  </a:lnTo>
                  <a:lnTo>
                    <a:pt x="196025" y="28574"/>
                  </a:lnTo>
                  <a:lnTo>
                    <a:pt x="93500" y="38594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68" name="object 41">
              <a:extLst>
                <a:ext uri="{FF2B5EF4-FFF2-40B4-BE49-F238E27FC236}">
                  <a16:creationId xmlns:a16="http://schemas.microsoft.com/office/drawing/2014/main" id="{33C23ED2-D0CA-DB41-8B0D-606C17FBB343}"/>
                </a:ext>
              </a:extLst>
            </p:cNvPr>
            <p:cNvSpPr/>
            <p:nvPr/>
          </p:nvSpPr>
          <p:spPr>
            <a:xfrm>
              <a:off x="4766146" y="10300929"/>
              <a:ext cx="173268" cy="39839"/>
            </a:xfrm>
            <a:custGeom>
              <a:avLst/>
              <a:gdLst/>
              <a:ahLst/>
              <a:cxnLst/>
              <a:rect l="l" t="t" r="r" b="b"/>
              <a:pathLst>
                <a:path w="173989" h="40004">
                  <a:moveTo>
                    <a:pt x="73230" y="39670"/>
                  </a:moveTo>
                  <a:lnTo>
                    <a:pt x="65725" y="38831"/>
                  </a:lnTo>
                  <a:lnTo>
                    <a:pt x="0" y="11228"/>
                  </a:lnTo>
                  <a:lnTo>
                    <a:pt x="1475" y="9561"/>
                  </a:lnTo>
                  <a:lnTo>
                    <a:pt x="98788" y="0"/>
                  </a:lnTo>
                  <a:lnTo>
                    <a:pt x="106196" y="786"/>
                  </a:lnTo>
                  <a:lnTo>
                    <a:pt x="173638" y="28283"/>
                  </a:lnTo>
                  <a:lnTo>
                    <a:pt x="172258" y="29985"/>
                  </a:lnTo>
                  <a:lnTo>
                    <a:pt x="73230" y="39670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69" name="object 42">
              <a:extLst>
                <a:ext uri="{FF2B5EF4-FFF2-40B4-BE49-F238E27FC236}">
                  <a16:creationId xmlns:a16="http://schemas.microsoft.com/office/drawing/2014/main" id="{232B088B-10EE-C04D-A6C1-B31ECF42EB11}"/>
                </a:ext>
              </a:extLst>
            </p:cNvPr>
            <p:cNvSpPr/>
            <p:nvPr/>
          </p:nvSpPr>
          <p:spPr>
            <a:xfrm>
              <a:off x="4636932" y="10313652"/>
              <a:ext cx="170739" cy="39839"/>
            </a:xfrm>
            <a:custGeom>
              <a:avLst/>
              <a:gdLst/>
              <a:ahLst/>
              <a:cxnLst/>
              <a:rect l="l" t="t" r="r" b="b"/>
              <a:pathLst>
                <a:path w="171450" h="40004">
                  <a:moveTo>
                    <a:pt x="71049" y="39794"/>
                  </a:moveTo>
                  <a:lnTo>
                    <a:pt x="63656" y="38955"/>
                  </a:lnTo>
                  <a:lnTo>
                    <a:pt x="0" y="11193"/>
                  </a:lnTo>
                  <a:lnTo>
                    <a:pt x="1556" y="9526"/>
                  </a:lnTo>
                  <a:lnTo>
                    <a:pt x="98499" y="0"/>
                  </a:lnTo>
                  <a:lnTo>
                    <a:pt x="105795" y="804"/>
                  </a:lnTo>
                  <a:lnTo>
                    <a:pt x="171152" y="28442"/>
                  </a:lnTo>
                  <a:lnTo>
                    <a:pt x="169676" y="30144"/>
                  </a:lnTo>
                  <a:lnTo>
                    <a:pt x="71049" y="39794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70" name="object 43">
              <a:extLst>
                <a:ext uri="{FF2B5EF4-FFF2-40B4-BE49-F238E27FC236}">
                  <a16:creationId xmlns:a16="http://schemas.microsoft.com/office/drawing/2014/main" id="{42D756C8-2DCA-2346-8668-A4D61639EF19}"/>
                </a:ext>
              </a:extLst>
            </p:cNvPr>
            <p:cNvSpPr/>
            <p:nvPr/>
          </p:nvSpPr>
          <p:spPr>
            <a:xfrm>
              <a:off x="5380759" y="10285688"/>
              <a:ext cx="188445" cy="40471"/>
            </a:xfrm>
            <a:custGeom>
              <a:avLst/>
              <a:gdLst/>
              <a:ahLst/>
              <a:cxnLst/>
              <a:rect l="l" t="t" r="r" b="b"/>
              <a:pathLst>
                <a:path w="189229" h="40639">
                  <a:moveTo>
                    <a:pt x="85369" y="40579"/>
                  </a:moveTo>
                  <a:lnTo>
                    <a:pt x="77191" y="39723"/>
                  </a:lnTo>
                  <a:lnTo>
                    <a:pt x="0" y="11545"/>
                  </a:lnTo>
                  <a:lnTo>
                    <a:pt x="1107" y="9861"/>
                  </a:lnTo>
                  <a:lnTo>
                    <a:pt x="102043" y="0"/>
                  </a:lnTo>
                  <a:lnTo>
                    <a:pt x="110141" y="803"/>
                  </a:lnTo>
                  <a:lnTo>
                    <a:pt x="189177" y="28857"/>
                  </a:lnTo>
                  <a:lnTo>
                    <a:pt x="188134" y="30594"/>
                  </a:lnTo>
                  <a:lnTo>
                    <a:pt x="85369" y="40579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71" name="object 44">
              <a:extLst>
                <a:ext uri="{FF2B5EF4-FFF2-40B4-BE49-F238E27FC236}">
                  <a16:creationId xmlns:a16="http://schemas.microsoft.com/office/drawing/2014/main" id="{DA625921-9048-AD46-A67E-0E6FA0E2A234}"/>
                </a:ext>
              </a:extLst>
            </p:cNvPr>
            <p:cNvSpPr/>
            <p:nvPr/>
          </p:nvSpPr>
          <p:spPr>
            <a:xfrm>
              <a:off x="5246727" y="10298794"/>
              <a:ext cx="185915" cy="41104"/>
            </a:xfrm>
            <a:custGeom>
              <a:avLst/>
              <a:gdLst/>
              <a:ahLst/>
              <a:cxnLst/>
              <a:rect l="l" t="t" r="r" b="b"/>
              <a:pathLst>
                <a:path w="186689" h="41275">
                  <a:moveTo>
                    <a:pt x="83028" y="40703"/>
                  </a:moveTo>
                  <a:lnTo>
                    <a:pt x="74962" y="39846"/>
                  </a:lnTo>
                  <a:lnTo>
                    <a:pt x="0" y="11528"/>
                  </a:lnTo>
                  <a:lnTo>
                    <a:pt x="1203" y="9826"/>
                  </a:lnTo>
                  <a:lnTo>
                    <a:pt x="101755" y="0"/>
                  </a:lnTo>
                  <a:lnTo>
                    <a:pt x="109724" y="821"/>
                  </a:lnTo>
                  <a:lnTo>
                    <a:pt x="186499" y="29016"/>
                  </a:lnTo>
                  <a:lnTo>
                    <a:pt x="185376" y="30770"/>
                  </a:lnTo>
                  <a:lnTo>
                    <a:pt x="83028" y="40703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72" name="object 45">
              <a:extLst>
                <a:ext uri="{FF2B5EF4-FFF2-40B4-BE49-F238E27FC236}">
                  <a16:creationId xmlns:a16="http://schemas.microsoft.com/office/drawing/2014/main" id="{2648BA33-AE72-6F4E-9F70-CA4A45DD28D1}"/>
                </a:ext>
              </a:extLst>
            </p:cNvPr>
            <p:cNvSpPr/>
            <p:nvPr/>
          </p:nvSpPr>
          <p:spPr>
            <a:xfrm>
              <a:off x="5115971" y="10311603"/>
              <a:ext cx="183386" cy="41104"/>
            </a:xfrm>
            <a:custGeom>
              <a:avLst/>
              <a:gdLst/>
              <a:ahLst/>
              <a:cxnLst/>
              <a:rect l="l" t="t" r="r" b="b"/>
              <a:pathLst>
                <a:path w="184150" h="41275">
                  <a:moveTo>
                    <a:pt x="80718" y="40809"/>
                  </a:moveTo>
                  <a:lnTo>
                    <a:pt x="72765" y="39935"/>
                  </a:lnTo>
                  <a:lnTo>
                    <a:pt x="0" y="11475"/>
                  </a:lnTo>
                  <a:lnTo>
                    <a:pt x="1283" y="9773"/>
                  </a:lnTo>
                  <a:lnTo>
                    <a:pt x="101434" y="0"/>
                  </a:lnTo>
                  <a:lnTo>
                    <a:pt x="109291" y="821"/>
                  </a:lnTo>
                  <a:lnTo>
                    <a:pt x="183885" y="29157"/>
                  </a:lnTo>
                  <a:lnTo>
                    <a:pt x="182681" y="30912"/>
                  </a:lnTo>
                  <a:lnTo>
                    <a:pt x="80718" y="40809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73" name="object 46">
              <a:extLst>
                <a:ext uri="{FF2B5EF4-FFF2-40B4-BE49-F238E27FC236}">
                  <a16:creationId xmlns:a16="http://schemas.microsoft.com/office/drawing/2014/main" id="{B6EBBE14-C47B-0148-8E9F-EC006A425AF6}"/>
                </a:ext>
              </a:extLst>
            </p:cNvPr>
            <p:cNvSpPr/>
            <p:nvPr/>
          </p:nvSpPr>
          <p:spPr>
            <a:xfrm>
              <a:off x="4982985" y="10324615"/>
              <a:ext cx="180856" cy="41104"/>
            </a:xfrm>
            <a:custGeom>
              <a:avLst/>
              <a:gdLst/>
              <a:ahLst/>
              <a:cxnLst/>
              <a:rect l="l" t="t" r="r" b="b"/>
              <a:pathLst>
                <a:path w="181610" h="41275">
                  <a:moveTo>
                    <a:pt x="78377" y="40932"/>
                  </a:moveTo>
                  <a:lnTo>
                    <a:pt x="70551" y="40058"/>
                  </a:lnTo>
                  <a:lnTo>
                    <a:pt x="0" y="11440"/>
                  </a:lnTo>
                  <a:lnTo>
                    <a:pt x="1363" y="9738"/>
                  </a:lnTo>
                  <a:lnTo>
                    <a:pt x="101113" y="0"/>
                  </a:lnTo>
                  <a:lnTo>
                    <a:pt x="108874" y="821"/>
                  </a:lnTo>
                  <a:lnTo>
                    <a:pt x="181223" y="29298"/>
                  </a:lnTo>
                  <a:lnTo>
                    <a:pt x="179955" y="31070"/>
                  </a:lnTo>
                  <a:lnTo>
                    <a:pt x="78377" y="40932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74" name="object 47">
              <a:extLst>
                <a:ext uri="{FF2B5EF4-FFF2-40B4-BE49-F238E27FC236}">
                  <a16:creationId xmlns:a16="http://schemas.microsoft.com/office/drawing/2014/main" id="{280217C5-BA53-A840-B2B4-4356D0BD5FFB}"/>
                </a:ext>
              </a:extLst>
            </p:cNvPr>
            <p:cNvSpPr/>
            <p:nvPr/>
          </p:nvSpPr>
          <p:spPr>
            <a:xfrm>
              <a:off x="5916520" y="10233274"/>
              <a:ext cx="199195" cy="40471"/>
            </a:xfrm>
            <a:custGeom>
              <a:avLst/>
              <a:gdLst/>
              <a:ahLst/>
              <a:cxnLst/>
              <a:rect l="l" t="t" r="r" b="b"/>
              <a:pathLst>
                <a:path w="200025" h="40639">
                  <a:moveTo>
                    <a:pt x="94911" y="40067"/>
                  </a:moveTo>
                  <a:lnTo>
                    <a:pt x="86219" y="39246"/>
                  </a:lnTo>
                  <a:lnTo>
                    <a:pt x="0" y="11686"/>
                  </a:lnTo>
                  <a:lnTo>
                    <a:pt x="802" y="10002"/>
                  </a:lnTo>
                  <a:lnTo>
                    <a:pt x="103310" y="0"/>
                  </a:lnTo>
                  <a:lnTo>
                    <a:pt x="111873" y="768"/>
                  </a:lnTo>
                  <a:lnTo>
                    <a:pt x="199986" y="28204"/>
                  </a:lnTo>
                  <a:lnTo>
                    <a:pt x="199312" y="29941"/>
                  </a:lnTo>
                  <a:lnTo>
                    <a:pt x="94911" y="40067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75" name="object 48">
              <a:extLst>
                <a:ext uri="{FF2B5EF4-FFF2-40B4-BE49-F238E27FC236}">
                  <a16:creationId xmlns:a16="http://schemas.microsoft.com/office/drawing/2014/main" id="{AA4BFDEB-D19D-AF4F-AE8E-61BCBCF78A33}"/>
                </a:ext>
              </a:extLst>
            </p:cNvPr>
            <p:cNvSpPr/>
            <p:nvPr/>
          </p:nvSpPr>
          <p:spPr>
            <a:xfrm>
              <a:off x="5780418" y="10246597"/>
              <a:ext cx="196666" cy="40471"/>
            </a:xfrm>
            <a:custGeom>
              <a:avLst/>
              <a:gdLst/>
              <a:ahLst/>
              <a:cxnLst/>
              <a:rect l="l" t="t" r="r" b="b"/>
              <a:pathLst>
                <a:path w="197485" h="40639">
                  <a:moveTo>
                    <a:pt x="92457" y="40191"/>
                  </a:moveTo>
                  <a:lnTo>
                    <a:pt x="83894" y="39370"/>
                  </a:lnTo>
                  <a:lnTo>
                    <a:pt x="0" y="11651"/>
                  </a:lnTo>
                  <a:lnTo>
                    <a:pt x="866" y="9967"/>
                  </a:lnTo>
                  <a:lnTo>
                    <a:pt x="102973" y="0"/>
                  </a:lnTo>
                  <a:lnTo>
                    <a:pt x="111424" y="768"/>
                  </a:lnTo>
                  <a:lnTo>
                    <a:pt x="197211" y="28363"/>
                  </a:lnTo>
                  <a:lnTo>
                    <a:pt x="196457" y="30100"/>
                  </a:lnTo>
                  <a:lnTo>
                    <a:pt x="92457" y="40191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76" name="object 49">
              <a:extLst>
                <a:ext uri="{FF2B5EF4-FFF2-40B4-BE49-F238E27FC236}">
                  <a16:creationId xmlns:a16="http://schemas.microsoft.com/office/drawing/2014/main" id="{73EA95FC-821D-0746-8387-2BA256FB088E}"/>
                </a:ext>
              </a:extLst>
            </p:cNvPr>
            <p:cNvSpPr/>
            <p:nvPr/>
          </p:nvSpPr>
          <p:spPr>
            <a:xfrm>
              <a:off x="5647588" y="10259574"/>
              <a:ext cx="194136" cy="40471"/>
            </a:xfrm>
            <a:custGeom>
              <a:avLst/>
              <a:gdLst/>
              <a:ahLst/>
              <a:cxnLst/>
              <a:rect l="l" t="t" r="r" b="b"/>
              <a:pathLst>
                <a:path w="194945" h="40639">
                  <a:moveTo>
                    <a:pt x="90116" y="40332"/>
                  </a:moveTo>
                  <a:lnTo>
                    <a:pt x="81681" y="39493"/>
                  </a:lnTo>
                  <a:lnTo>
                    <a:pt x="0" y="11633"/>
                  </a:lnTo>
                  <a:lnTo>
                    <a:pt x="978" y="9932"/>
                  </a:lnTo>
                  <a:lnTo>
                    <a:pt x="102701" y="0"/>
                  </a:lnTo>
                  <a:lnTo>
                    <a:pt x="111023" y="786"/>
                  </a:lnTo>
                  <a:lnTo>
                    <a:pt x="194549" y="28540"/>
                  </a:lnTo>
                  <a:lnTo>
                    <a:pt x="193699" y="30277"/>
                  </a:lnTo>
                  <a:lnTo>
                    <a:pt x="90116" y="40332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77" name="object 50">
              <a:extLst>
                <a:ext uri="{FF2B5EF4-FFF2-40B4-BE49-F238E27FC236}">
                  <a16:creationId xmlns:a16="http://schemas.microsoft.com/office/drawing/2014/main" id="{8CFA4C1A-3AEB-3C47-95CA-91026E8D3E36}"/>
                </a:ext>
              </a:extLst>
            </p:cNvPr>
            <p:cNvSpPr/>
            <p:nvPr/>
          </p:nvSpPr>
          <p:spPr>
            <a:xfrm>
              <a:off x="5512528" y="10272792"/>
              <a:ext cx="191607" cy="40471"/>
            </a:xfrm>
            <a:custGeom>
              <a:avLst/>
              <a:gdLst/>
              <a:ahLst/>
              <a:cxnLst/>
              <a:rect l="l" t="t" r="r" b="b"/>
              <a:pathLst>
                <a:path w="192404" h="40639">
                  <a:moveTo>
                    <a:pt x="87726" y="40456"/>
                  </a:moveTo>
                  <a:lnTo>
                    <a:pt x="79404" y="39617"/>
                  </a:lnTo>
                  <a:lnTo>
                    <a:pt x="0" y="11598"/>
                  </a:lnTo>
                  <a:lnTo>
                    <a:pt x="1058" y="9896"/>
                  </a:lnTo>
                  <a:lnTo>
                    <a:pt x="102364" y="0"/>
                  </a:lnTo>
                  <a:lnTo>
                    <a:pt x="110590" y="803"/>
                  </a:lnTo>
                  <a:lnTo>
                    <a:pt x="191823" y="28698"/>
                  </a:lnTo>
                  <a:lnTo>
                    <a:pt x="190876" y="30435"/>
                  </a:lnTo>
                  <a:lnTo>
                    <a:pt x="87726" y="40456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78" name="object 51">
              <a:extLst>
                <a:ext uri="{FF2B5EF4-FFF2-40B4-BE49-F238E27FC236}">
                  <a16:creationId xmlns:a16="http://schemas.microsoft.com/office/drawing/2014/main" id="{A2DF6259-3553-0846-B5FA-C1BA534942DC}"/>
                </a:ext>
              </a:extLst>
            </p:cNvPr>
            <p:cNvSpPr/>
            <p:nvPr/>
          </p:nvSpPr>
          <p:spPr>
            <a:xfrm>
              <a:off x="6460713" y="10180025"/>
              <a:ext cx="210577" cy="39839"/>
            </a:xfrm>
            <a:custGeom>
              <a:avLst/>
              <a:gdLst/>
              <a:ahLst/>
              <a:cxnLst/>
              <a:rect l="l" t="t" r="r" b="b"/>
              <a:pathLst>
                <a:path w="211454" h="40004">
                  <a:moveTo>
                    <a:pt x="104709" y="39555"/>
                  </a:moveTo>
                  <a:lnTo>
                    <a:pt x="95521" y="38770"/>
                  </a:lnTo>
                  <a:lnTo>
                    <a:pt x="0" y="11827"/>
                  </a:lnTo>
                  <a:lnTo>
                    <a:pt x="433" y="10178"/>
                  </a:lnTo>
                  <a:lnTo>
                    <a:pt x="104561" y="0"/>
                  </a:lnTo>
                  <a:lnTo>
                    <a:pt x="113637" y="733"/>
                  </a:lnTo>
                  <a:lnTo>
                    <a:pt x="211115" y="27552"/>
                  </a:lnTo>
                  <a:lnTo>
                    <a:pt x="210778" y="29253"/>
                  </a:lnTo>
                  <a:lnTo>
                    <a:pt x="104709" y="39555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79" name="object 52">
              <a:extLst>
                <a:ext uri="{FF2B5EF4-FFF2-40B4-BE49-F238E27FC236}">
                  <a16:creationId xmlns:a16="http://schemas.microsoft.com/office/drawing/2014/main" id="{77E1D0C3-DE0F-4F4A-8A62-F282D77ACDA9}"/>
                </a:ext>
              </a:extLst>
            </p:cNvPr>
            <p:cNvSpPr/>
            <p:nvPr/>
          </p:nvSpPr>
          <p:spPr>
            <a:xfrm>
              <a:off x="6322462" y="10193559"/>
              <a:ext cx="207415" cy="39839"/>
            </a:xfrm>
            <a:custGeom>
              <a:avLst/>
              <a:gdLst/>
              <a:ahLst/>
              <a:cxnLst/>
              <a:rect l="l" t="t" r="r" b="b"/>
              <a:pathLst>
                <a:path w="208279" h="40004">
                  <a:moveTo>
                    <a:pt x="102208" y="39679"/>
                  </a:moveTo>
                  <a:lnTo>
                    <a:pt x="93131" y="38893"/>
                  </a:lnTo>
                  <a:lnTo>
                    <a:pt x="0" y="11792"/>
                  </a:lnTo>
                  <a:lnTo>
                    <a:pt x="529" y="10125"/>
                  </a:lnTo>
                  <a:lnTo>
                    <a:pt x="104256" y="0"/>
                  </a:lnTo>
                  <a:lnTo>
                    <a:pt x="113172" y="750"/>
                  </a:lnTo>
                  <a:lnTo>
                    <a:pt x="208277" y="27728"/>
                  </a:lnTo>
                  <a:lnTo>
                    <a:pt x="207843" y="29430"/>
                  </a:lnTo>
                  <a:lnTo>
                    <a:pt x="102208" y="39679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80" name="object 53">
              <a:extLst>
                <a:ext uri="{FF2B5EF4-FFF2-40B4-BE49-F238E27FC236}">
                  <a16:creationId xmlns:a16="http://schemas.microsoft.com/office/drawing/2014/main" id="{F3AFD17B-5D5C-3F48-84B5-AE0CA4C95344}"/>
                </a:ext>
              </a:extLst>
            </p:cNvPr>
            <p:cNvSpPr/>
            <p:nvPr/>
          </p:nvSpPr>
          <p:spPr>
            <a:xfrm>
              <a:off x="6187540" y="10206754"/>
              <a:ext cx="204886" cy="39839"/>
            </a:xfrm>
            <a:custGeom>
              <a:avLst/>
              <a:gdLst/>
              <a:ahLst/>
              <a:cxnLst/>
              <a:rect l="l" t="t" r="r" b="b"/>
              <a:pathLst>
                <a:path w="205739" h="40004">
                  <a:moveTo>
                    <a:pt x="99786" y="39820"/>
                  </a:moveTo>
                  <a:lnTo>
                    <a:pt x="90838" y="39017"/>
                  </a:lnTo>
                  <a:lnTo>
                    <a:pt x="0" y="11757"/>
                  </a:lnTo>
                  <a:lnTo>
                    <a:pt x="625" y="10090"/>
                  </a:lnTo>
                  <a:lnTo>
                    <a:pt x="103952" y="0"/>
                  </a:lnTo>
                  <a:lnTo>
                    <a:pt x="112771" y="750"/>
                  </a:lnTo>
                  <a:lnTo>
                    <a:pt x="205534" y="27887"/>
                  </a:lnTo>
                  <a:lnTo>
                    <a:pt x="205021" y="29606"/>
                  </a:lnTo>
                  <a:lnTo>
                    <a:pt x="99786" y="39820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81" name="object 54">
              <a:extLst>
                <a:ext uri="{FF2B5EF4-FFF2-40B4-BE49-F238E27FC236}">
                  <a16:creationId xmlns:a16="http://schemas.microsoft.com/office/drawing/2014/main" id="{D7DA8D51-5CA1-4B41-A452-440C20F2B662}"/>
                </a:ext>
              </a:extLst>
            </p:cNvPr>
            <p:cNvSpPr/>
            <p:nvPr/>
          </p:nvSpPr>
          <p:spPr>
            <a:xfrm>
              <a:off x="6050363" y="10220178"/>
              <a:ext cx="202357" cy="39839"/>
            </a:xfrm>
            <a:custGeom>
              <a:avLst/>
              <a:gdLst/>
              <a:ahLst/>
              <a:cxnLst/>
              <a:rect l="l" t="t" r="r" b="b"/>
              <a:pathLst>
                <a:path w="203200" h="40004">
                  <a:moveTo>
                    <a:pt x="97300" y="39944"/>
                  </a:moveTo>
                  <a:lnTo>
                    <a:pt x="88513" y="39140"/>
                  </a:lnTo>
                  <a:lnTo>
                    <a:pt x="0" y="11721"/>
                  </a:lnTo>
                  <a:lnTo>
                    <a:pt x="722" y="10055"/>
                  </a:lnTo>
                  <a:lnTo>
                    <a:pt x="103631" y="0"/>
                  </a:lnTo>
                  <a:lnTo>
                    <a:pt x="112322" y="750"/>
                  </a:lnTo>
                  <a:lnTo>
                    <a:pt x="202728" y="28046"/>
                  </a:lnTo>
                  <a:lnTo>
                    <a:pt x="202134" y="29765"/>
                  </a:lnTo>
                  <a:lnTo>
                    <a:pt x="97300" y="39944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82" name="object 55">
              <a:extLst>
                <a:ext uri="{FF2B5EF4-FFF2-40B4-BE49-F238E27FC236}">
                  <a16:creationId xmlns:a16="http://schemas.microsoft.com/office/drawing/2014/main" id="{393BC41B-0206-5140-A921-49695892D622}"/>
                </a:ext>
              </a:extLst>
            </p:cNvPr>
            <p:cNvSpPr/>
            <p:nvPr/>
          </p:nvSpPr>
          <p:spPr>
            <a:xfrm>
              <a:off x="4853210" y="10337305"/>
              <a:ext cx="178327" cy="41104"/>
            </a:xfrm>
            <a:custGeom>
              <a:avLst/>
              <a:gdLst/>
              <a:ahLst/>
              <a:cxnLst/>
              <a:rect l="l" t="t" r="r" b="b"/>
              <a:pathLst>
                <a:path w="179070" h="41275">
                  <a:moveTo>
                    <a:pt x="76148" y="41056"/>
                  </a:moveTo>
                  <a:lnTo>
                    <a:pt x="68419" y="40164"/>
                  </a:lnTo>
                  <a:lnTo>
                    <a:pt x="0" y="11422"/>
                  </a:lnTo>
                  <a:lnTo>
                    <a:pt x="1427" y="9703"/>
                  </a:lnTo>
                  <a:lnTo>
                    <a:pt x="100840" y="0"/>
                  </a:lnTo>
                  <a:lnTo>
                    <a:pt x="108458" y="839"/>
                  </a:lnTo>
                  <a:lnTo>
                    <a:pt x="178673" y="29457"/>
                  </a:lnTo>
                  <a:lnTo>
                    <a:pt x="177309" y="31229"/>
                  </a:lnTo>
                  <a:lnTo>
                    <a:pt x="76148" y="41056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83" name="object 56">
              <a:extLst>
                <a:ext uri="{FF2B5EF4-FFF2-40B4-BE49-F238E27FC236}">
                  <a16:creationId xmlns:a16="http://schemas.microsoft.com/office/drawing/2014/main" id="{BFC83AB8-FF8A-784D-B498-82222811A1F6}"/>
                </a:ext>
              </a:extLst>
            </p:cNvPr>
            <p:cNvSpPr/>
            <p:nvPr/>
          </p:nvSpPr>
          <p:spPr>
            <a:xfrm>
              <a:off x="4721237" y="10350213"/>
              <a:ext cx="175798" cy="41104"/>
            </a:xfrm>
            <a:custGeom>
              <a:avLst/>
              <a:gdLst/>
              <a:ahLst/>
              <a:cxnLst/>
              <a:rect l="l" t="t" r="r" b="b"/>
              <a:pathLst>
                <a:path w="176529" h="41275">
                  <a:moveTo>
                    <a:pt x="73839" y="41162"/>
                  </a:moveTo>
                  <a:lnTo>
                    <a:pt x="66238" y="40270"/>
                  </a:lnTo>
                  <a:lnTo>
                    <a:pt x="0" y="11387"/>
                  </a:lnTo>
                  <a:lnTo>
                    <a:pt x="1507" y="9667"/>
                  </a:lnTo>
                  <a:lnTo>
                    <a:pt x="100520" y="0"/>
                  </a:lnTo>
                  <a:lnTo>
                    <a:pt x="108041" y="839"/>
                  </a:lnTo>
                  <a:lnTo>
                    <a:pt x="176059" y="29616"/>
                  </a:lnTo>
                  <a:lnTo>
                    <a:pt x="174615" y="31388"/>
                  </a:lnTo>
                  <a:lnTo>
                    <a:pt x="73839" y="41162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84" name="object 57">
              <a:extLst>
                <a:ext uri="{FF2B5EF4-FFF2-40B4-BE49-F238E27FC236}">
                  <a16:creationId xmlns:a16="http://schemas.microsoft.com/office/drawing/2014/main" id="{3B1CB87F-72B4-BB49-B3AA-26E865BADB3B}"/>
                </a:ext>
              </a:extLst>
            </p:cNvPr>
            <p:cNvSpPr/>
            <p:nvPr/>
          </p:nvSpPr>
          <p:spPr>
            <a:xfrm>
              <a:off x="5482999" y="10322798"/>
              <a:ext cx="194136" cy="42368"/>
            </a:xfrm>
            <a:custGeom>
              <a:avLst/>
              <a:gdLst/>
              <a:ahLst/>
              <a:cxnLst/>
              <a:rect l="l" t="t" r="r" b="b"/>
              <a:pathLst>
                <a:path w="194945" h="42545">
                  <a:moveTo>
                    <a:pt x="88881" y="42017"/>
                  </a:moveTo>
                  <a:lnTo>
                    <a:pt x="80414" y="41108"/>
                  </a:lnTo>
                  <a:lnTo>
                    <a:pt x="0" y="11757"/>
                  </a:lnTo>
                  <a:lnTo>
                    <a:pt x="1074" y="10002"/>
                  </a:lnTo>
                  <a:lnTo>
                    <a:pt x="104256" y="0"/>
                  </a:lnTo>
                  <a:lnTo>
                    <a:pt x="112579" y="838"/>
                  </a:lnTo>
                  <a:lnTo>
                    <a:pt x="194950" y="30084"/>
                  </a:lnTo>
                  <a:lnTo>
                    <a:pt x="193971" y="31873"/>
                  </a:lnTo>
                  <a:lnTo>
                    <a:pt x="88881" y="42017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85" name="object 58">
              <a:extLst>
                <a:ext uri="{FF2B5EF4-FFF2-40B4-BE49-F238E27FC236}">
                  <a16:creationId xmlns:a16="http://schemas.microsoft.com/office/drawing/2014/main" id="{9A85CBE7-33A7-B447-BCCB-EBF23D4BFFDC}"/>
                </a:ext>
              </a:extLst>
            </p:cNvPr>
            <p:cNvSpPr/>
            <p:nvPr/>
          </p:nvSpPr>
          <p:spPr>
            <a:xfrm>
              <a:off x="5345990" y="10336113"/>
              <a:ext cx="191607" cy="42368"/>
            </a:xfrm>
            <a:custGeom>
              <a:avLst/>
              <a:gdLst/>
              <a:ahLst/>
              <a:cxnLst/>
              <a:rect l="l" t="t" r="r" b="b"/>
              <a:pathLst>
                <a:path w="192404" h="42545">
                  <a:moveTo>
                    <a:pt x="86427" y="42123"/>
                  </a:moveTo>
                  <a:lnTo>
                    <a:pt x="78104" y="41232"/>
                  </a:lnTo>
                  <a:lnTo>
                    <a:pt x="0" y="11722"/>
                  </a:lnTo>
                  <a:lnTo>
                    <a:pt x="1187" y="9967"/>
                  </a:lnTo>
                  <a:lnTo>
                    <a:pt x="103936" y="0"/>
                  </a:lnTo>
                  <a:lnTo>
                    <a:pt x="112162" y="856"/>
                  </a:lnTo>
                  <a:lnTo>
                    <a:pt x="192159" y="30242"/>
                  </a:lnTo>
                  <a:lnTo>
                    <a:pt x="191084" y="32050"/>
                  </a:lnTo>
                  <a:lnTo>
                    <a:pt x="86427" y="42123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86" name="object 59">
              <a:extLst>
                <a:ext uri="{FF2B5EF4-FFF2-40B4-BE49-F238E27FC236}">
                  <a16:creationId xmlns:a16="http://schemas.microsoft.com/office/drawing/2014/main" id="{F2246EBC-6216-9D49-AB5D-37849F6A2604}"/>
                </a:ext>
              </a:extLst>
            </p:cNvPr>
            <p:cNvSpPr/>
            <p:nvPr/>
          </p:nvSpPr>
          <p:spPr>
            <a:xfrm>
              <a:off x="5212352" y="10349098"/>
              <a:ext cx="189077" cy="42368"/>
            </a:xfrm>
            <a:custGeom>
              <a:avLst/>
              <a:gdLst/>
              <a:ahLst/>
              <a:cxnLst/>
              <a:rect l="l" t="t" r="r" b="b"/>
              <a:pathLst>
                <a:path w="189864" h="42545">
                  <a:moveTo>
                    <a:pt x="84005" y="42247"/>
                  </a:moveTo>
                  <a:lnTo>
                    <a:pt x="75827" y="41338"/>
                  </a:lnTo>
                  <a:lnTo>
                    <a:pt x="0" y="11686"/>
                  </a:lnTo>
                  <a:lnTo>
                    <a:pt x="1251" y="9914"/>
                  </a:lnTo>
                  <a:lnTo>
                    <a:pt x="103615" y="0"/>
                  </a:lnTo>
                  <a:lnTo>
                    <a:pt x="111713" y="856"/>
                  </a:lnTo>
                  <a:lnTo>
                    <a:pt x="189433" y="30384"/>
                  </a:lnTo>
                  <a:lnTo>
                    <a:pt x="188262" y="32208"/>
                  </a:lnTo>
                  <a:lnTo>
                    <a:pt x="84005" y="42247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87" name="object 60">
              <a:extLst>
                <a:ext uri="{FF2B5EF4-FFF2-40B4-BE49-F238E27FC236}">
                  <a16:creationId xmlns:a16="http://schemas.microsoft.com/office/drawing/2014/main" id="{DCA7EBB3-F163-7840-B1C6-C3504323E2CE}"/>
                </a:ext>
              </a:extLst>
            </p:cNvPr>
            <p:cNvSpPr/>
            <p:nvPr/>
          </p:nvSpPr>
          <p:spPr>
            <a:xfrm>
              <a:off x="5076437" y="10362302"/>
              <a:ext cx="185915" cy="42368"/>
            </a:xfrm>
            <a:custGeom>
              <a:avLst/>
              <a:gdLst/>
              <a:ahLst/>
              <a:cxnLst/>
              <a:rect l="l" t="t" r="r" b="b"/>
              <a:pathLst>
                <a:path w="186689" h="42545">
                  <a:moveTo>
                    <a:pt x="81600" y="42370"/>
                  </a:moveTo>
                  <a:lnTo>
                    <a:pt x="73518" y="41461"/>
                  </a:lnTo>
                  <a:lnTo>
                    <a:pt x="0" y="11651"/>
                  </a:lnTo>
                  <a:lnTo>
                    <a:pt x="1331" y="9879"/>
                  </a:lnTo>
                  <a:lnTo>
                    <a:pt x="103294" y="0"/>
                  </a:lnTo>
                  <a:lnTo>
                    <a:pt x="111264" y="874"/>
                  </a:lnTo>
                  <a:lnTo>
                    <a:pt x="186659" y="30560"/>
                  </a:lnTo>
                  <a:lnTo>
                    <a:pt x="185423" y="32367"/>
                  </a:lnTo>
                  <a:lnTo>
                    <a:pt x="81600" y="42370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88" name="object 61">
              <a:extLst>
                <a:ext uri="{FF2B5EF4-FFF2-40B4-BE49-F238E27FC236}">
                  <a16:creationId xmlns:a16="http://schemas.microsoft.com/office/drawing/2014/main" id="{43AB311B-2FEB-4E4D-9FA5-13B89335EF15}"/>
                </a:ext>
              </a:extLst>
            </p:cNvPr>
            <p:cNvSpPr/>
            <p:nvPr/>
          </p:nvSpPr>
          <p:spPr>
            <a:xfrm>
              <a:off x="6030729" y="10269585"/>
              <a:ext cx="205519" cy="41736"/>
            </a:xfrm>
            <a:custGeom>
              <a:avLst/>
              <a:gdLst/>
              <a:ahLst/>
              <a:cxnLst/>
              <a:rect l="l" t="t" r="r" b="b"/>
              <a:pathLst>
                <a:path w="206375" h="41910">
                  <a:moveTo>
                    <a:pt x="98840" y="41488"/>
                  </a:moveTo>
                  <a:lnTo>
                    <a:pt x="89859" y="40631"/>
                  </a:lnTo>
                  <a:lnTo>
                    <a:pt x="0" y="11898"/>
                  </a:lnTo>
                  <a:lnTo>
                    <a:pt x="738" y="10161"/>
                  </a:lnTo>
                  <a:lnTo>
                    <a:pt x="105555" y="0"/>
                  </a:lnTo>
                  <a:lnTo>
                    <a:pt x="114407" y="803"/>
                  </a:lnTo>
                  <a:lnTo>
                    <a:pt x="206256" y="29413"/>
                  </a:lnTo>
                  <a:lnTo>
                    <a:pt x="205630" y="31203"/>
                  </a:lnTo>
                  <a:lnTo>
                    <a:pt x="98840" y="41488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89" name="object 62">
              <a:extLst>
                <a:ext uri="{FF2B5EF4-FFF2-40B4-BE49-F238E27FC236}">
                  <a16:creationId xmlns:a16="http://schemas.microsoft.com/office/drawing/2014/main" id="{145E1214-56CE-2049-8AA4-A481F3B7EAEC}"/>
                </a:ext>
              </a:extLst>
            </p:cNvPr>
            <p:cNvSpPr/>
            <p:nvPr/>
          </p:nvSpPr>
          <p:spPr>
            <a:xfrm>
              <a:off x="5891556" y="10283114"/>
              <a:ext cx="202989" cy="41736"/>
            </a:xfrm>
            <a:custGeom>
              <a:avLst/>
              <a:gdLst/>
              <a:ahLst/>
              <a:cxnLst/>
              <a:rect l="l" t="t" r="r" b="b"/>
              <a:pathLst>
                <a:path w="203835" h="41910">
                  <a:moveTo>
                    <a:pt x="96290" y="41611"/>
                  </a:moveTo>
                  <a:lnTo>
                    <a:pt x="87470" y="40755"/>
                  </a:lnTo>
                  <a:lnTo>
                    <a:pt x="0" y="11845"/>
                  </a:lnTo>
                  <a:lnTo>
                    <a:pt x="818" y="10108"/>
                  </a:lnTo>
                  <a:lnTo>
                    <a:pt x="105219" y="0"/>
                  </a:lnTo>
                  <a:lnTo>
                    <a:pt x="113942" y="803"/>
                  </a:lnTo>
                  <a:lnTo>
                    <a:pt x="203369" y="29572"/>
                  </a:lnTo>
                  <a:lnTo>
                    <a:pt x="202663" y="31379"/>
                  </a:lnTo>
                  <a:lnTo>
                    <a:pt x="96290" y="41611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90" name="object 63">
              <a:extLst>
                <a:ext uri="{FF2B5EF4-FFF2-40B4-BE49-F238E27FC236}">
                  <a16:creationId xmlns:a16="http://schemas.microsoft.com/office/drawing/2014/main" id="{5A00A865-5054-5C46-8075-3AEB42847FBF}"/>
                </a:ext>
              </a:extLst>
            </p:cNvPr>
            <p:cNvSpPr/>
            <p:nvPr/>
          </p:nvSpPr>
          <p:spPr>
            <a:xfrm>
              <a:off x="5755764" y="10296290"/>
              <a:ext cx="199827" cy="41736"/>
            </a:xfrm>
            <a:custGeom>
              <a:avLst/>
              <a:gdLst/>
              <a:ahLst/>
              <a:cxnLst/>
              <a:rect l="l" t="t" r="r" b="b"/>
              <a:pathLst>
                <a:path w="200660" h="41910">
                  <a:moveTo>
                    <a:pt x="93836" y="41770"/>
                  </a:moveTo>
                  <a:lnTo>
                    <a:pt x="85128" y="40879"/>
                  </a:lnTo>
                  <a:lnTo>
                    <a:pt x="0" y="11827"/>
                  </a:lnTo>
                  <a:lnTo>
                    <a:pt x="914" y="10073"/>
                  </a:lnTo>
                  <a:lnTo>
                    <a:pt x="104898" y="0"/>
                  </a:lnTo>
                  <a:lnTo>
                    <a:pt x="113493" y="838"/>
                  </a:lnTo>
                  <a:lnTo>
                    <a:pt x="200563" y="29748"/>
                  </a:lnTo>
                  <a:lnTo>
                    <a:pt x="199776" y="31556"/>
                  </a:lnTo>
                  <a:lnTo>
                    <a:pt x="93836" y="41770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91" name="object 64">
              <a:extLst>
                <a:ext uri="{FF2B5EF4-FFF2-40B4-BE49-F238E27FC236}">
                  <a16:creationId xmlns:a16="http://schemas.microsoft.com/office/drawing/2014/main" id="{0156364D-9041-4A44-91F9-39F9A20C8EDB}"/>
                </a:ext>
              </a:extLst>
            </p:cNvPr>
            <p:cNvSpPr/>
            <p:nvPr/>
          </p:nvSpPr>
          <p:spPr>
            <a:xfrm>
              <a:off x="5617697" y="10309716"/>
              <a:ext cx="197298" cy="41736"/>
            </a:xfrm>
            <a:custGeom>
              <a:avLst/>
              <a:gdLst/>
              <a:ahLst/>
              <a:cxnLst/>
              <a:rect l="l" t="t" r="r" b="b"/>
              <a:pathLst>
                <a:path w="198120" h="41910">
                  <a:moveTo>
                    <a:pt x="91318" y="41876"/>
                  </a:moveTo>
                  <a:lnTo>
                    <a:pt x="82739" y="40985"/>
                  </a:lnTo>
                  <a:lnTo>
                    <a:pt x="0" y="11792"/>
                  </a:lnTo>
                  <a:lnTo>
                    <a:pt x="994" y="10037"/>
                  </a:lnTo>
                  <a:lnTo>
                    <a:pt x="104561" y="0"/>
                  </a:lnTo>
                  <a:lnTo>
                    <a:pt x="113044" y="838"/>
                  </a:lnTo>
                  <a:lnTo>
                    <a:pt x="197724" y="29907"/>
                  </a:lnTo>
                  <a:lnTo>
                    <a:pt x="196825" y="31714"/>
                  </a:lnTo>
                  <a:lnTo>
                    <a:pt x="91318" y="41876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92" name="object 65">
              <a:extLst>
                <a:ext uri="{FF2B5EF4-FFF2-40B4-BE49-F238E27FC236}">
                  <a16:creationId xmlns:a16="http://schemas.microsoft.com/office/drawing/2014/main" id="{44FA7469-4783-254F-84F4-9227088B74F0}"/>
                </a:ext>
              </a:extLst>
            </p:cNvPr>
            <p:cNvSpPr/>
            <p:nvPr/>
          </p:nvSpPr>
          <p:spPr>
            <a:xfrm>
              <a:off x="6445831" y="10215512"/>
              <a:ext cx="358551" cy="55015"/>
            </a:xfrm>
            <a:custGeom>
              <a:avLst/>
              <a:gdLst/>
              <a:ahLst/>
              <a:cxnLst/>
              <a:rect l="l" t="t" r="r" b="b"/>
              <a:pathLst>
                <a:path w="360045" h="55245">
                  <a:moveTo>
                    <a:pt x="106489" y="54888"/>
                  </a:moveTo>
                  <a:lnTo>
                    <a:pt x="97124" y="54067"/>
                  </a:lnTo>
                  <a:lnTo>
                    <a:pt x="0" y="25810"/>
                  </a:lnTo>
                  <a:lnTo>
                    <a:pt x="481" y="24073"/>
                  </a:lnTo>
                  <a:lnTo>
                    <a:pt x="248894" y="0"/>
                  </a:lnTo>
                  <a:lnTo>
                    <a:pt x="258259" y="785"/>
                  </a:lnTo>
                  <a:lnTo>
                    <a:pt x="359906" y="28743"/>
                  </a:lnTo>
                  <a:lnTo>
                    <a:pt x="359665" y="30497"/>
                  </a:lnTo>
                  <a:lnTo>
                    <a:pt x="106489" y="54888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93" name="object 66">
              <a:extLst>
                <a:ext uri="{FF2B5EF4-FFF2-40B4-BE49-F238E27FC236}">
                  <a16:creationId xmlns:a16="http://schemas.microsoft.com/office/drawing/2014/main" id="{FB1A2D8F-182F-A845-AD96-20D0A9EF6B58}"/>
                </a:ext>
              </a:extLst>
            </p:cNvPr>
            <p:cNvSpPr/>
            <p:nvPr/>
          </p:nvSpPr>
          <p:spPr>
            <a:xfrm>
              <a:off x="6307876" y="10242661"/>
              <a:ext cx="211210" cy="41104"/>
            </a:xfrm>
            <a:custGeom>
              <a:avLst/>
              <a:gdLst/>
              <a:ahLst/>
              <a:cxnLst/>
              <a:rect l="l" t="t" r="r" b="b"/>
              <a:pathLst>
                <a:path w="212089" h="41275">
                  <a:moveTo>
                    <a:pt x="103923" y="41223"/>
                  </a:moveTo>
                  <a:lnTo>
                    <a:pt x="94702" y="40384"/>
                  </a:lnTo>
                  <a:lnTo>
                    <a:pt x="0" y="11968"/>
                  </a:lnTo>
                  <a:lnTo>
                    <a:pt x="561" y="10231"/>
                  </a:lnTo>
                  <a:lnTo>
                    <a:pt x="106229" y="0"/>
                  </a:lnTo>
                  <a:lnTo>
                    <a:pt x="115305" y="785"/>
                  </a:lnTo>
                  <a:lnTo>
                    <a:pt x="212029" y="29078"/>
                  </a:lnTo>
                  <a:lnTo>
                    <a:pt x="211611" y="30850"/>
                  </a:lnTo>
                  <a:lnTo>
                    <a:pt x="103923" y="41223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94" name="object 67">
              <a:extLst>
                <a:ext uri="{FF2B5EF4-FFF2-40B4-BE49-F238E27FC236}">
                  <a16:creationId xmlns:a16="http://schemas.microsoft.com/office/drawing/2014/main" id="{04CFD3DD-2E8E-3A40-8AEB-5CBBF53F8454}"/>
                </a:ext>
              </a:extLst>
            </p:cNvPr>
            <p:cNvSpPr/>
            <p:nvPr/>
          </p:nvSpPr>
          <p:spPr>
            <a:xfrm>
              <a:off x="6167579" y="10256282"/>
              <a:ext cx="208680" cy="41736"/>
            </a:xfrm>
            <a:custGeom>
              <a:avLst/>
              <a:gdLst/>
              <a:ahLst/>
              <a:cxnLst/>
              <a:rect l="l" t="t" r="r" b="b"/>
              <a:pathLst>
                <a:path w="209550" h="41910">
                  <a:moveTo>
                    <a:pt x="101357" y="41364"/>
                  </a:moveTo>
                  <a:lnTo>
                    <a:pt x="92265" y="40525"/>
                  </a:lnTo>
                  <a:lnTo>
                    <a:pt x="0" y="11933"/>
                  </a:lnTo>
                  <a:lnTo>
                    <a:pt x="658" y="10196"/>
                  </a:lnTo>
                  <a:lnTo>
                    <a:pt x="105892" y="0"/>
                  </a:lnTo>
                  <a:lnTo>
                    <a:pt x="114856" y="803"/>
                  </a:lnTo>
                  <a:lnTo>
                    <a:pt x="209110" y="29254"/>
                  </a:lnTo>
                  <a:lnTo>
                    <a:pt x="208596" y="31044"/>
                  </a:lnTo>
                  <a:lnTo>
                    <a:pt x="101357" y="41364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95" name="object 68">
              <a:extLst>
                <a:ext uri="{FF2B5EF4-FFF2-40B4-BE49-F238E27FC236}">
                  <a16:creationId xmlns:a16="http://schemas.microsoft.com/office/drawing/2014/main" id="{57A21AB4-E645-2645-8E78-91384A08EC85}"/>
                </a:ext>
              </a:extLst>
            </p:cNvPr>
            <p:cNvSpPr/>
            <p:nvPr/>
          </p:nvSpPr>
          <p:spPr>
            <a:xfrm>
              <a:off x="4808983" y="10375175"/>
              <a:ext cx="318080" cy="55648"/>
            </a:xfrm>
            <a:custGeom>
              <a:avLst/>
              <a:gdLst/>
              <a:ahLst/>
              <a:cxnLst/>
              <a:rect l="l" t="t" r="r" b="b"/>
              <a:pathLst>
                <a:path w="319404" h="55879">
                  <a:moveTo>
                    <a:pt x="76821" y="55773"/>
                  </a:moveTo>
                  <a:lnTo>
                    <a:pt x="68995" y="54846"/>
                  </a:lnTo>
                  <a:lnTo>
                    <a:pt x="0" y="24736"/>
                  </a:lnTo>
                  <a:lnTo>
                    <a:pt x="1491" y="22964"/>
                  </a:lnTo>
                  <a:lnTo>
                    <a:pt x="238390" y="0"/>
                  </a:lnTo>
                  <a:lnTo>
                    <a:pt x="246247" y="874"/>
                  </a:lnTo>
                  <a:lnTo>
                    <a:pt x="319381" y="30719"/>
                  </a:lnTo>
                  <a:lnTo>
                    <a:pt x="318065" y="32544"/>
                  </a:lnTo>
                  <a:lnTo>
                    <a:pt x="76821" y="55773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96" name="object 69">
              <a:extLst>
                <a:ext uri="{FF2B5EF4-FFF2-40B4-BE49-F238E27FC236}">
                  <a16:creationId xmlns:a16="http://schemas.microsoft.com/office/drawing/2014/main" id="{B42FD3FD-6F1B-0548-A63A-4FB1181D475F}"/>
                </a:ext>
              </a:extLst>
            </p:cNvPr>
            <p:cNvSpPr/>
            <p:nvPr/>
          </p:nvSpPr>
          <p:spPr>
            <a:xfrm>
              <a:off x="5589539" y="10361474"/>
              <a:ext cx="200460" cy="43633"/>
            </a:xfrm>
            <a:custGeom>
              <a:avLst/>
              <a:gdLst/>
              <a:ahLst/>
              <a:cxnLst/>
              <a:rect l="l" t="t" r="r" b="b"/>
              <a:pathLst>
                <a:path w="201295" h="43814">
                  <a:moveTo>
                    <a:pt x="92617" y="43525"/>
                  </a:moveTo>
                  <a:lnTo>
                    <a:pt x="83893" y="42581"/>
                  </a:lnTo>
                  <a:lnTo>
                    <a:pt x="0" y="11968"/>
                  </a:lnTo>
                  <a:lnTo>
                    <a:pt x="1026" y="10143"/>
                  </a:lnTo>
                  <a:lnTo>
                    <a:pt x="106550" y="0"/>
                  </a:lnTo>
                  <a:lnTo>
                    <a:pt x="115145" y="891"/>
                  </a:lnTo>
                  <a:lnTo>
                    <a:pt x="201059" y="31380"/>
                  </a:lnTo>
                  <a:lnTo>
                    <a:pt x="200129" y="33240"/>
                  </a:lnTo>
                  <a:lnTo>
                    <a:pt x="92617" y="43525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97" name="object 70">
              <a:extLst>
                <a:ext uri="{FF2B5EF4-FFF2-40B4-BE49-F238E27FC236}">
                  <a16:creationId xmlns:a16="http://schemas.microsoft.com/office/drawing/2014/main" id="{3C56CFC3-D760-6C4D-AB73-F53D3867FF21}"/>
                </a:ext>
              </a:extLst>
            </p:cNvPr>
            <p:cNvSpPr/>
            <p:nvPr/>
          </p:nvSpPr>
          <p:spPr>
            <a:xfrm>
              <a:off x="5449445" y="10374977"/>
              <a:ext cx="197930" cy="43633"/>
            </a:xfrm>
            <a:custGeom>
              <a:avLst/>
              <a:gdLst/>
              <a:ahLst/>
              <a:cxnLst/>
              <a:rect l="l" t="t" r="r" b="b"/>
              <a:pathLst>
                <a:path w="198754" h="43814">
                  <a:moveTo>
                    <a:pt x="90035" y="43666"/>
                  </a:moveTo>
                  <a:lnTo>
                    <a:pt x="81440" y="42722"/>
                  </a:lnTo>
                  <a:lnTo>
                    <a:pt x="0" y="11933"/>
                  </a:lnTo>
                  <a:lnTo>
                    <a:pt x="1123" y="10108"/>
                  </a:lnTo>
                  <a:lnTo>
                    <a:pt x="106213" y="0"/>
                  </a:lnTo>
                  <a:lnTo>
                    <a:pt x="114680" y="908"/>
                  </a:lnTo>
                  <a:lnTo>
                    <a:pt x="198141" y="31557"/>
                  </a:lnTo>
                  <a:lnTo>
                    <a:pt x="197114" y="33434"/>
                  </a:lnTo>
                  <a:lnTo>
                    <a:pt x="90035" y="43666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98" name="object 71">
              <a:extLst>
                <a:ext uri="{FF2B5EF4-FFF2-40B4-BE49-F238E27FC236}">
                  <a16:creationId xmlns:a16="http://schemas.microsoft.com/office/drawing/2014/main" id="{B0692159-F325-A54C-A1C5-7AAD38A29FD0}"/>
                </a:ext>
              </a:extLst>
            </p:cNvPr>
            <p:cNvSpPr/>
            <p:nvPr/>
          </p:nvSpPr>
          <p:spPr>
            <a:xfrm>
              <a:off x="5312798" y="10388169"/>
              <a:ext cx="194768" cy="43633"/>
            </a:xfrm>
            <a:custGeom>
              <a:avLst/>
              <a:gdLst/>
              <a:ahLst/>
              <a:cxnLst/>
              <a:rect l="l" t="t" r="r" b="b"/>
              <a:pathLst>
                <a:path w="195579" h="43814">
                  <a:moveTo>
                    <a:pt x="87517" y="43772"/>
                  </a:moveTo>
                  <a:lnTo>
                    <a:pt x="79050" y="42811"/>
                  </a:lnTo>
                  <a:lnTo>
                    <a:pt x="0" y="11898"/>
                  </a:lnTo>
                  <a:lnTo>
                    <a:pt x="1203" y="10055"/>
                  </a:lnTo>
                  <a:lnTo>
                    <a:pt x="105860" y="0"/>
                  </a:lnTo>
                  <a:lnTo>
                    <a:pt x="114231" y="908"/>
                  </a:lnTo>
                  <a:lnTo>
                    <a:pt x="195254" y="31698"/>
                  </a:lnTo>
                  <a:lnTo>
                    <a:pt x="194163" y="33575"/>
                  </a:lnTo>
                  <a:lnTo>
                    <a:pt x="87517" y="43772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399" name="object 72">
              <a:extLst>
                <a:ext uri="{FF2B5EF4-FFF2-40B4-BE49-F238E27FC236}">
                  <a16:creationId xmlns:a16="http://schemas.microsoft.com/office/drawing/2014/main" id="{EB2C21C4-355E-544B-A71A-7C853A61D341}"/>
                </a:ext>
              </a:extLst>
            </p:cNvPr>
            <p:cNvSpPr/>
            <p:nvPr/>
          </p:nvSpPr>
          <p:spPr>
            <a:xfrm>
              <a:off x="6149782" y="10307432"/>
              <a:ext cx="212475" cy="43001"/>
            </a:xfrm>
            <a:custGeom>
              <a:avLst/>
              <a:gdLst/>
              <a:ahLst/>
              <a:cxnLst/>
              <a:rect l="l" t="t" r="r" b="b"/>
              <a:pathLst>
                <a:path w="213360" h="43179">
                  <a:moveTo>
                    <a:pt x="103025" y="43013"/>
                  </a:moveTo>
                  <a:lnTo>
                    <a:pt x="93772" y="42104"/>
                  </a:lnTo>
                  <a:lnTo>
                    <a:pt x="0" y="12127"/>
                  </a:lnTo>
                  <a:lnTo>
                    <a:pt x="674" y="10320"/>
                  </a:lnTo>
                  <a:lnTo>
                    <a:pt x="107913" y="0"/>
                  </a:lnTo>
                  <a:lnTo>
                    <a:pt x="117037" y="873"/>
                  </a:lnTo>
                  <a:lnTo>
                    <a:pt x="212894" y="30710"/>
                  </a:lnTo>
                  <a:lnTo>
                    <a:pt x="212349" y="32569"/>
                  </a:lnTo>
                  <a:lnTo>
                    <a:pt x="103025" y="43013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400" name="object 73">
              <a:extLst>
                <a:ext uri="{FF2B5EF4-FFF2-40B4-BE49-F238E27FC236}">
                  <a16:creationId xmlns:a16="http://schemas.microsoft.com/office/drawing/2014/main" id="{A1AA2802-D558-2D4A-95FF-0605E6F4E326}"/>
                </a:ext>
              </a:extLst>
            </p:cNvPr>
            <p:cNvSpPr/>
            <p:nvPr/>
          </p:nvSpPr>
          <p:spPr>
            <a:xfrm>
              <a:off x="6007414" y="10321155"/>
              <a:ext cx="209313" cy="43001"/>
            </a:xfrm>
            <a:custGeom>
              <a:avLst/>
              <a:gdLst/>
              <a:ahLst/>
              <a:cxnLst/>
              <a:rect l="l" t="t" r="r" b="b"/>
              <a:pathLst>
                <a:path w="210185" h="43179">
                  <a:moveTo>
                    <a:pt x="100379" y="43154"/>
                  </a:moveTo>
                  <a:lnTo>
                    <a:pt x="91238" y="42245"/>
                  </a:lnTo>
                  <a:lnTo>
                    <a:pt x="0" y="12091"/>
                  </a:lnTo>
                  <a:lnTo>
                    <a:pt x="770" y="10284"/>
                  </a:lnTo>
                  <a:lnTo>
                    <a:pt x="107560" y="0"/>
                  </a:lnTo>
                  <a:lnTo>
                    <a:pt x="116556" y="873"/>
                  </a:lnTo>
                  <a:lnTo>
                    <a:pt x="209863" y="30904"/>
                  </a:lnTo>
                  <a:lnTo>
                    <a:pt x="209221" y="32746"/>
                  </a:lnTo>
                  <a:lnTo>
                    <a:pt x="100379" y="43154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401" name="object 74">
              <a:extLst>
                <a:ext uri="{FF2B5EF4-FFF2-40B4-BE49-F238E27FC236}">
                  <a16:creationId xmlns:a16="http://schemas.microsoft.com/office/drawing/2014/main" id="{EA4B64B9-13D9-A547-B7BB-2B6409E69290}"/>
                </a:ext>
              </a:extLst>
            </p:cNvPr>
            <p:cNvSpPr/>
            <p:nvPr/>
          </p:nvSpPr>
          <p:spPr>
            <a:xfrm>
              <a:off x="5868524" y="10334573"/>
              <a:ext cx="206151" cy="43633"/>
            </a:xfrm>
            <a:custGeom>
              <a:avLst/>
              <a:gdLst/>
              <a:ahLst/>
              <a:cxnLst/>
              <a:rect l="l" t="t" r="r" b="b"/>
              <a:pathLst>
                <a:path w="207010" h="43814">
                  <a:moveTo>
                    <a:pt x="97781" y="43260"/>
                  </a:moveTo>
                  <a:lnTo>
                    <a:pt x="88800" y="42334"/>
                  </a:lnTo>
                  <a:lnTo>
                    <a:pt x="0" y="12039"/>
                  </a:lnTo>
                  <a:lnTo>
                    <a:pt x="866" y="10232"/>
                  </a:lnTo>
                  <a:lnTo>
                    <a:pt x="107239" y="0"/>
                  </a:lnTo>
                  <a:lnTo>
                    <a:pt x="116107" y="873"/>
                  </a:lnTo>
                  <a:lnTo>
                    <a:pt x="206929" y="31045"/>
                  </a:lnTo>
                  <a:lnTo>
                    <a:pt x="206207" y="32905"/>
                  </a:lnTo>
                  <a:lnTo>
                    <a:pt x="97781" y="43260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402" name="object 75">
              <a:extLst>
                <a:ext uri="{FF2B5EF4-FFF2-40B4-BE49-F238E27FC236}">
                  <a16:creationId xmlns:a16="http://schemas.microsoft.com/office/drawing/2014/main" id="{93F2B12D-298C-7148-8EB2-2178FEC23339}"/>
                </a:ext>
              </a:extLst>
            </p:cNvPr>
            <p:cNvSpPr/>
            <p:nvPr/>
          </p:nvSpPr>
          <p:spPr>
            <a:xfrm>
              <a:off x="5727308" y="10348185"/>
              <a:ext cx="203622" cy="43633"/>
            </a:xfrm>
            <a:custGeom>
              <a:avLst/>
              <a:gdLst/>
              <a:ahLst/>
              <a:cxnLst/>
              <a:rect l="l" t="t" r="r" b="b"/>
              <a:pathLst>
                <a:path w="204470" h="43814">
                  <a:moveTo>
                    <a:pt x="95151" y="43401"/>
                  </a:moveTo>
                  <a:lnTo>
                    <a:pt x="86315" y="42475"/>
                  </a:lnTo>
                  <a:lnTo>
                    <a:pt x="0" y="12003"/>
                  </a:lnTo>
                  <a:lnTo>
                    <a:pt x="946" y="10179"/>
                  </a:lnTo>
                  <a:lnTo>
                    <a:pt x="106886" y="0"/>
                  </a:lnTo>
                  <a:lnTo>
                    <a:pt x="115610" y="891"/>
                  </a:lnTo>
                  <a:lnTo>
                    <a:pt x="203946" y="31221"/>
                  </a:lnTo>
                  <a:lnTo>
                    <a:pt x="203127" y="33081"/>
                  </a:lnTo>
                  <a:lnTo>
                    <a:pt x="95151" y="43401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403" name="object 76">
              <a:extLst>
                <a:ext uri="{FF2B5EF4-FFF2-40B4-BE49-F238E27FC236}">
                  <a16:creationId xmlns:a16="http://schemas.microsoft.com/office/drawing/2014/main" id="{8A5B8D77-1315-2647-B84E-91D424BC3A41}"/>
                </a:ext>
              </a:extLst>
            </p:cNvPr>
            <p:cNvSpPr/>
            <p:nvPr/>
          </p:nvSpPr>
          <p:spPr>
            <a:xfrm>
              <a:off x="6574500" y="10252510"/>
              <a:ext cx="369301" cy="56913"/>
            </a:xfrm>
            <a:custGeom>
              <a:avLst/>
              <a:gdLst/>
              <a:ahLst/>
              <a:cxnLst/>
              <a:rect l="l" t="t" r="r" b="b"/>
              <a:pathLst>
                <a:path w="370840" h="57150">
                  <a:moveTo>
                    <a:pt x="111027" y="56625"/>
                  </a:moveTo>
                  <a:lnTo>
                    <a:pt x="101357" y="55752"/>
                  </a:lnTo>
                  <a:lnTo>
                    <a:pt x="0" y="26251"/>
                  </a:lnTo>
                  <a:lnTo>
                    <a:pt x="401" y="24461"/>
                  </a:lnTo>
                  <a:lnTo>
                    <a:pt x="254619" y="0"/>
                  </a:lnTo>
                  <a:lnTo>
                    <a:pt x="264289" y="820"/>
                  </a:lnTo>
                  <a:lnTo>
                    <a:pt x="370393" y="30022"/>
                  </a:lnTo>
                  <a:lnTo>
                    <a:pt x="370232" y="31846"/>
                  </a:lnTo>
                  <a:lnTo>
                    <a:pt x="111027" y="56625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404" name="object 77">
              <a:extLst>
                <a:ext uri="{FF2B5EF4-FFF2-40B4-BE49-F238E27FC236}">
                  <a16:creationId xmlns:a16="http://schemas.microsoft.com/office/drawing/2014/main" id="{0133744A-8C5A-3546-8527-F15DD1616D12}"/>
                </a:ext>
              </a:extLst>
            </p:cNvPr>
            <p:cNvSpPr/>
            <p:nvPr/>
          </p:nvSpPr>
          <p:spPr>
            <a:xfrm>
              <a:off x="6433349" y="10280083"/>
              <a:ext cx="218166" cy="43001"/>
            </a:xfrm>
            <a:custGeom>
              <a:avLst/>
              <a:gdLst/>
              <a:ahLst/>
              <a:cxnLst/>
              <a:rect l="l" t="t" r="r" b="b"/>
              <a:pathLst>
                <a:path w="219075" h="43179">
                  <a:moveTo>
                    <a:pt x="108349" y="42748"/>
                  </a:moveTo>
                  <a:lnTo>
                    <a:pt x="98823" y="41857"/>
                  </a:lnTo>
                  <a:lnTo>
                    <a:pt x="0" y="12197"/>
                  </a:lnTo>
                  <a:lnTo>
                    <a:pt x="481" y="10408"/>
                  </a:lnTo>
                  <a:lnTo>
                    <a:pt x="108586" y="0"/>
                  </a:lnTo>
                  <a:lnTo>
                    <a:pt x="117983" y="838"/>
                  </a:lnTo>
                  <a:lnTo>
                    <a:pt x="218924" y="30374"/>
                  </a:lnTo>
                  <a:lnTo>
                    <a:pt x="218555" y="32199"/>
                  </a:lnTo>
                  <a:lnTo>
                    <a:pt x="108349" y="42748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405" name="object 78">
              <a:extLst>
                <a:ext uri="{FF2B5EF4-FFF2-40B4-BE49-F238E27FC236}">
                  <a16:creationId xmlns:a16="http://schemas.microsoft.com/office/drawing/2014/main" id="{F6FB2F32-79A7-014F-B6C3-415488DD8CC4}"/>
                </a:ext>
              </a:extLst>
            </p:cNvPr>
            <p:cNvSpPr/>
            <p:nvPr/>
          </p:nvSpPr>
          <p:spPr>
            <a:xfrm>
              <a:off x="6289814" y="10293937"/>
              <a:ext cx="215004" cy="43001"/>
            </a:xfrm>
            <a:custGeom>
              <a:avLst/>
              <a:gdLst/>
              <a:ahLst/>
              <a:cxnLst/>
              <a:rect l="l" t="t" r="r" b="b"/>
              <a:pathLst>
                <a:path w="215900" h="43179">
                  <a:moveTo>
                    <a:pt x="105655" y="42872"/>
                  </a:moveTo>
                  <a:lnTo>
                    <a:pt x="96258" y="41981"/>
                  </a:lnTo>
                  <a:lnTo>
                    <a:pt x="0" y="12144"/>
                  </a:lnTo>
                  <a:lnTo>
                    <a:pt x="577" y="10355"/>
                  </a:lnTo>
                  <a:lnTo>
                    <a:pt x="108250" y="0"/>
                  </a:lnTo>
                  <a:lnTo>
                    <a:pt x="117502" y="838"/>
                  </a:lnTo>
                  <a:lnTo>
                    <a:pt x="215861" y="30533"/>
                  </a:lnTo>
                  <a:lnTo>
                    <a:pt x="215412" y="32375"/>
                  </a:lnTo>
                  <a:lnTo>
                    <a:pt x="105655" y="42872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406" name="object 79">
              <a:extLst>
                <a:ext uri="{FF2B5EF4-FFF2-40B4-BE49-F238E27FC236}">
                  <a16:creationId xmlns:a16="http://schemas.microsoft.com/office/drawing/2014/main" id="{4299CD84-C2DB-1C44-8C36-E7C8F755AEE7}"/>
                </a:ext>
              </a:extLst>
            </p:cNvPr>
            <p:cNvSpPr/>
            <p:nvPr/>
          </p:nvSpPr>
          <p:spPr>
            <a:xfrm>
              <a:off x="5038240" y="10401569"/>
              <a:ext cx="327565" cy="57545"/>
            </a:xfrm>
            <a:custGeom>
              <a:avLst/>
              <a:gdLst/>
              <a:ahLst/>
              <a:cxnLst/>
              <a:rect l="l" t="t" r="r" b="b"/>
              <a:pathLst>
                <a:path w="328929" h="57785">
                  <a:moveTo>
                    <a:pt x="82514" y="57157"/>
                  </a:moveTo>
                  <a:lnTo>
                    <a:pt x="74319" y="56178"/>
                  </a:lnTo>
                  <a:lnTo>
                    <a:pt x="0" y="24948"/>
                  </a:lnTo>
                  <a:lnTo>
                    <a:pt x="1395" y="23105"/>
                  </a:lnTo>
                  <a:lnTo>
                    <a:pt x="241677" y="0"/>
                  </a:lnTo>
                  <a:lnTo>
                    <a:pt x="249920" y="926"/>
                  </a:lnTo>
                  <a:lnTo>
                    <a:pt x="328537" y="31874"/>
                  </a:lnTo>
                  <a:lnTo>
                    <a:pt x="327334" y="33752"/>
                  </a:lnTo>
                  <a:lnTo>
                    <a:pt x="82514" y="57157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407" name="object 80">
              <a:extLst>
                <a:ext uri="{FF2B5EF4-FFF2-40B4-BE49-F238E27FC236}">
                  <a16:creationId xmlns:a16="http://schemas.microsoft.com/office/drawing/2014/main" id="{84F5E6BD-58F1-EA4A-87F7-166BAD03FD78}"/>
                </a:ext>
              </a:extLst>
            </p:cNvPr>
            <p:cNvSpPr/>
            <p:nvPr/>
          </p:nvSpPr>
          <p:spPr>
            <a:xfrm>
              <a:off x="4808976" y="10388277"/>
              <a:ext cx="277608" cy="84105"/>
            </a:xfrm>
            <a:custGeom>
              <a:avLst/>
              <a:gdLst/>
              <a:ahLst/>
              <a:cxnLst/>
              <a:rect l="l" t="t" r="r" b="b"/>
              <a:pathLst>
                <a:path w="278764" h="84454">
                  <a:moveTo>
                    <a:pt x="171809" y="83979"/>
                  </a:moveTo>
                  <a:lnTo>
                    <a:pt x="163743" y="83000"/>
                  </a:lnTo>
                  <a:lnTo>
                    <a:pt x="0" y="11581"/>
                  </a:lnTo>
                  <a:lnTo>
                    <a:pt x="1507" y="9809"/>
                  </a:lnTo>
                  <a:lnTo>
                    <a:pt x="102653" y="0"/>
                  </a:lnTo>
                  <a:lnTo>
                    <a:pt x="110414" y="891"/>
                  </a:lnTo>
                  <a:lnTo>
                    <a:pt x="278535" y="72010"/>
                  </a:lnTo>
                  <a:lnTo>
                    <a:pt x="277156" y="73905"/>
                  </a:lnTo>
                  <a:lnTo>
                    <a:pt x="171809" y="83979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408" name="object 81">
              <a:extLst>
                <a:ext uri="{FF2B5EF4-FFF2-40B4-BE49-F238E27FC236}">
                  <a16:creationId xmlns:a16="http://schemas.microsoft.com/office/drawing/2014/main" id="{39A76E01-27F5-8143-9D59-05FF843DD35A}"/>
                </a:ext>
              </a:extLst>
            </p:cNvPr>
            <p:cNvSpPr/>
            <p:nvPr/>
          </p:nvSpPr>
          <p:spPr>
            <a:xfrm>
              <a:off x="5700690" y="10333223"/>
              <a:ext cx="939062" cy="113826"/>
            </a:xfrm>
            <a:custGeom>
              <a:avLst/>
              <a:gdLst/>
              <a:ahLst/>
              <a:cxnLst/>
              <a:rect l="l" t="t" r="r" b="b"/>
              <a:pathLst>
                <a:path w="942975" h="114300">
                  <a:moveTo>
                    <a:pt x="96561" y="114035"/>
                  </a:moveTo>
                  <a:lnTo>
                    <a:pt x="87565" y="113038"/>
                  </a:lnTo>
                  <a:lnTo>
                    <a:pt x="0" y="81058"/>
                  </a:lnTo>
                  <a:lnTo>
                    <a:pt x="962" y="79181"/>
                  </a:lnTo>
                  <a:lnTo>
                    <a:pt x="830362" y="0"/>
                  </a:lnTo>
                  <a:lnTo>
                    <a:pt x="839935" y="908"/>
                  </a:lnTo>
                  <a:lnTo>
                    <a:pt x="942656" y="31917"/>
                  </a:lnTo>
                  <a:lnTo>
                    <a:pt x="942302" y="33812"/>
                  </a:lnTo>
                  <a:lnTo>
                    <a:pt x="96561" y="114035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409" name="object 82">
              <a:extLst>
                <a:ext uri="{FF2B5EF4-FFF2-40B4-BE49-F238E27FC236}">
                  <a16:creationId xmlns:a16="http://schemas.microsoft.com/office/drawing/2014/main" id="{3CB69EF3-6533-E447-9E8B-5E82A9585B0D}"/>
                </a:ext>
              </a:extLst>
            </p:cNvPr>
            <p:cNvSpPr/>
            <p:nvPr/>
          </p:nvSpPr>
          <p:spPr>
            <a:xfrm>
              <a:off x="5557355" y="10415522"/>
              <a:ext cx="203622" cy="45530"/>
            </a:xfrm>
            <a:custGeom>
              <a:avLst/>
              <a:gdLst/>
              <a:ahLst/>
              <a:cxnLst/>
              <a:rect l="l" t="t" r="r" b="b"/>
              <a:pathLst>
                <a:path w="204470" h="45720">
                  <a:moveTo>
                    <a:pt x="93883" y="45297"/>
                  </a:moveTo>
                  <a:lnTo>
                    <a:pt x="85015" y="44283"/>
                  </a:lnTo>
                  <a:lnTo>
                    <a:pt x="0" y="12162"/>
                  </a:lnTo>
                  <a:lnTo>
                    <a:pt x="1075" y="10267"/>
                  </a:lnTo>
                  <a:lnTo>
                    <a:pt x="108586" y="0"/>
                  </a:lnTo>
                  <a:lnTo>
                    <a:pt x="117342" y="961"/>
                  </a:lnTo>
                  <a:lnTo>
                    <a:pt x="204443" y="32941"/>
                  </a:lnTo>
                  <a:lnTo>
                    <a:pt x="203480" y="34888"/>
                  </a:lnTo>
                  <a:lnTo>
                    <a:pt x="93883" y="45297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410" name="object 83">
              <a:extLst>
                <a:ext uri="{FF2B5EF4-FFF2-40B4-BE49-F238E27FC236}">
                  <a16:creationId xmlns:a16="http://schemas.microsoft.com/office/drawing/2014/main" id="{0740D7FB-C0C2-934B-9644-330C962D3123}"/>
                </a:ext>
              </a:extLst>
            </p:cNvPr>
            <p:cNvSpPr/>
            <p:nvPr/>
          </p:nvSpPr>
          <p:spPr>
            <a:xfrm>
              <a:off x="5417545" y="10428907"/>
              <a:ext cx="201092" cy="45530"/>
            </a:xfrm>
            <a:custGeom>
              <a:avLst/>
              <a:gdLst/>
              <a:ahLst/>
              <a:cxnLst/>
              <a:rect l="l" t="t" r="r" b="b"/>
              <a:pathLst>
                <a:path w="201929" h="45720">
                  <a:moveTo>
                    <a:pt x="91237" y="45421"/>
                  </a:moveTo>
                  <a:lnTo>
                    <a:pt x="82514" y="44407"/>
                  </a:lnTo>
                  <a:lnTo>
                    <a:pt x="0" y="12127"/>
                  </a:lnTo>
                  <a:lnTo>
                    <a:pt x="1155" y="10214"/>
                  </a:lnTo>
                  <a:lnTo>
                    <a:pt x="108250" y="0"/>
                  </a:lnTo>
                  <a:lnTo>
                    <a:pt x="116861" y="961"/>
                  </a:lnTo>
                  <a:lnTo>
                    <a:pt x="201444" y="33117"/>
                  </a:lnTo>
                  <a:lnTo>
                    <a:pt x="200401" y="35065"/>
                  </a:lnTo>
                  <a:lnTo>
                    <a:pt x="91237" y="45421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411" name="object 84">
              <a:extLst>
                <a:ext uri="{FF2B5EF4-FFF2-40B4-BE49-F238E27FC236}">
                  <a16:creationId xmlns:a16="http://schemas.microsoft.com/office/drawing/2014/main" id="{BA164B6A-B745-A042-9B60-F518AC19F890}"/>
                </a:ext>
              </a:extLst>
            </p:cNvPr>
            <p:cNvSpPr/>
            <p:nvPr/>
          </p:nvSpPr>
          <p:spPr>
            <a:xfrm>
              <a:off x="5275379" y="10442513"/>
              <a:ext cx="197930" cy="45530"/>
            </a:xfrm>
            <a:custGeom>
              <a:avLst/>
              <a:gdLst/>
              <a:ahLst/>
              <a:cxnLst/>
              <a:rect l="l" t="t" r="r" b="b"/>
              <a:pathLst>
                <a:path w="198754" h="45720">
                  <a:moveTo>
                    <a:pt x="88591" y="45544"/>
                  </a:moveTo>
                  <a:lnTo>
                    <a:pt x="79996" y="44513"/>
                  </a:lnTo>
                  <a:lnTo>
                    <a:pt x="0" y="12074"/>
                  </a:lnTo>
                  <a:lnTo>
                    <a:pt x="1251" y="10179"/>
                  </a:lnTo>
                  <a:lnTo>
                    <a:pt x="107897" y="0"/>
                  </a:lnTo>
                  <a:lnTo>
                    <a:pt x="116380" y="979"/>
                  </a:lnTo>
                  <a:lnTo>
                    <a:pt x="198429" y="33276"/>
                  </a:lnTo>
                  <a:lnTo>
                    <a:pt x="197290" y="35241"/>
                  </a:lnTo>
                  <a:lnTo>
                    <a:pt x="88591" y="45544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412" name="object 85">
              <a:extLst>
                <a:ext uri="{FF2B5EF4-FFF2-40B4-BE49-F238E27FC236}">
                  <a16:creationId xmlns:a16="http://schemas.microsoft.com/office/drawing/2014/main" id="{C2F62141-A43E-4847-A412-9173408096C8}"/>
                </a:ext>
              </a:extLst>
            </p:cNvPr>
            <p:cNvSpPr/>
            <p:nvPr/>
          </p:nvSpPr>
          <p:spPr>
            <a:xfrm>
              <a:off x="6856958" y="10291143"/>
              <a:ext cx="232078" cy="44266"/>
            </a:xfrm>
            <a:custGeom>
              <a:avLst/>
              <a:gdLst/>
              <a:ahLst/>
              <a:cxnLst/>
              <a:rect l="l" t="t" r="r" b="b"/>
              <a:pathLst>
                <a:path w="233045" h="44450">
                  <a:moveTo>
                    <a:pt x="118772" y="44061"/>
                  </a:moveTo>
                  <a:lnTo>
                    <a:pt x="108621" y="43135"/>
                  </a:lnTo>
                  <a:lnTo>
                    <a:pt x="0" y="12496"/>
                  </a:lnTo>
                  <a:lnTo>
                    <a:pt x="225" y="10654"/>
                  </a:lnTo>
                  <a:lnTo>
                    <a:pt x="111826" y="0"/>
                  </a:lnTo>
                  <a:lnTo>
                    <a:pt x="121816" y="873"/>
                  </a:lnTo>
                  <a:lnTo>
                    <a:pt x="232667" y="31370"/>
                  </a:lnTo>
                  <a:lnTo>
                    <a:pt x="232619" y="33265"/>
                  </a:lnTo>
                  <a:lnTo>
                    <a:pt x="118772" y="44061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413" name="object 86">
              <a:extLst>
                <a:ext uri="{FF2B5EF4-FFF2-40B4-BE49-F238E27FC236}">
                  <a16:creationId xmlns:a16="http://schemas.microsoft.com/office/drawing/2014/main" id="{63B06A0D-9944-A642-8103-A5D5C8E5BE0C}"/>
                </a:ext>
              </a:extLst>
            </p:cNvPr>
            <p:cNvSpPr/>
            <p:nvPr/>
          </p:nvSpPr>
          <p:spPr>
            <a:xfrm>
              <a:off x="6708809" y="10305323"/>
              <a:ext cx="228916" cy="44266"/>
            </a:xfrm>
            <a:custGeom>
              <a:avLst/>
              <a:gdLst/>
              <a:ahLst/>
              <a:cxnLst/>
              <a:rect l="l" t="t" r="r" b="b"/>
              <a:pathLst>
                <a:path w="229870" h="44450">
                  <a:moveTo>
                    <a:pt x="115870" y="44202"/>
                  </a:moveTo>
                  <a:lnTo>
                    <a:pt x="105863" y="43276"/>
                  </a:lnTo>
                  <a:lnTo>
                    <a:pt x="0" y="12461"/>
                  </a:lnTo>
                  <a:lnTo>
                    <a:pt x="305" y="10602"/>
                  </a:lnTo>
                  <a:lnTo>
                    <a:pt x="111441" y="0"/>
                  </a:lnTo>
                  <a:lnTo>
                    <a:pt x="121287" y="890"/>
                  </a:lnTo>
                  <a:lnTo>
                    <a:pt x="229396" y="31564"/>
                  </a:lnTo>
                  <a:lnTo>
                    <a:pt x="229235" y="33459"/>
                  </a:lnTo>
                  <a:lnTo>
                    <a:pt x="115870" y="44202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414" name="object 87">
              <a:extLst>
                <a:ext uri="{FF2B5EF4-FFF2-40B4-BE49-F238E27FC236}">
                  <a16:creationId xmlns:a16="http://schemas.microsoft.com/office/drawing/2014/main" id="{57361FBC-415F-C447-ABA5-82FB6E9AFF39}"/>
                </a:ext>
              </a:extLst>
            </p:cNvPr>
            <p:cNvSpPr/>
            <p:nvPr/>
          </p:nvSpPr>
          <p:spPr>
            <a:xfrm>
              <a:off x="6564275" y="10319148"/>
              <a:ext cx="225754" cy="44266"/>
            </a:xfrm>
            <a:custGeom>
              <a:avLst/>
              <a:gdLst/>
              <a:ahLst/>
              <a:cxnLst/>
              <a:rect l="l" t="t" r="r" b="b"/>
              <a:pathLst>
                <a:path w="226695" h="44450">
                  <a:moveTo>
                    <a:pt x="113095" y="44343"/>
                  </a:moveTo>
                  <a:lnTo>
                    <a:pt x="103217" y="43418"/>
                  </a:lnTo>
                  <a:lnTo>
                    <a:pt x="0" y="12426"/>
                  </a:lnTo>
                  <a:lnTo>
                    <a:pt x="417" y="10566"/>
                  </a:lnTo>
                  <a:lnTo>
                    <a:pt x="111104" y="0"/>
                  </a:lnTo>
                  <a:lnTo>
                    <a:pt x="120806" y="890"/>
                  </a:lnTo>
                  <a:lnTo>
                    <a:pt x="226237" y="31741"/>
                  </a:lnTo>
                  <a:lnTo>
                    <a:pt x="225979" y="33635"/>
                  </a:lnTo>
                  <a:lnTo>
                    <a:pt x="113095" y="44343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415" name="object 88">
              <a:extLst>
                <a:ext uri="{FF2B5EF4-FFF2-40B4-BE49-F238E27FC236}">
                  <a16:creationId xmlns:a16="http://schemas.microsoft.com/office/drawing/2014/main" id="{D8A01ADE-1DAF-F24A-844A-5AF6552358F6}"/>
                </a:ext>
              </a:extLst>
            </p:cNvPr>
            <p:cNvSpPr/>
            <p:nvPr/>
          </p:nvSpPr>
          <p:spPr>
            <a:xfrm>
              <a:off x="6417339" y="10333228"/>
              <a:ext cx="222593" cy="44898"/>
            </a:xfrm>
            <a:custGeom>
              <a:avLst/>
              <a:gdLst/>
              <a:ahLst/>
              <a:cxnLst/>
              <a:rect l="l" t="t" r="r" b="b"/>
              <a:pathLst>
                <a:path w="223520" h="45085">
                  <a:moveTo>
                    <a:pt x="110257" y="44485"/>
                  </a:moveTo>
                  <a:lnTo>
                    <a:pt x="100555" y="43524"/>
                  </a:lnTo>
                  <a:lnTo>
                    <a:pt x="0" y="12373"/>
                  </a:lnTo>
                  <a:lnTo>
                    <a:pt x="513" y="10514"/>
                  </a:lnTo>
                  <a:lnTo>
                    <a:pt x="110719" y="0"/>
                  </a:lnTo>
                  <a:lnTo>
                    <a:pt x="120293" y="890"/>
                  </a:lnTo>
                  <a:lnTo>
                    <a:pt x="223013" y="31900"/>
                  </a:lnTo>
                  <a:lnTo>
                    <a:pt x="222660" y="33812"/>
                  </a:lnTo>
                  <a:lnTo>
                    <a:pt x="110257" y="44485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416" name="object 89">
              <a:extLst>
                <a:ext uri="{FF2B5EF4-FFF2-40B4-BE49-F238E27FC236}">
                  <a16:creationId xmlns:a16="http://schemas.microsoft.com/office/drawing/2014/main" id="{3EDE9161-18C2-324D-A72A-04E9CC56F055}"/>
                </a:ext>
              </a:extLst>
            </p:cNvPr>
            <p:cNvSpPr/>
            <p:nvPr/>
          </p:nvSpPr>
          <p:spPr>
            <a:xfrm>
              <a:off x="5136705" y="10455793"/>
              <a:ext cx="194768" cy="45530"/>
            </a:xfrm>
            <a:custGeom>
              <a:avLst/>
              <a:gdLst/>
              <a:ahLst/>
              <a:cxnLst/>
              <a:rect l="l" t="t" r="r" b="b"/>
              <a:pathLst>
                <a:path w="195579" h="45720">
                  <a:moveTo>
                    <a:pt x="86009" y="45668"/>
                  </a:moveTo>
                  <a:lnTo>
                    <a:pt x="77542" y="44619"/>
                  </a:lnTo>
                  <a:lnTo>
                    <a:pt x="0" y="12039"/>
                  </a:lnTo>
                  <a:lnTo>
                    <a:pt x="1347" y="10126"/>
                  </a:lnTo>
                  <a:lnTo>
                    <a:pt x="107560" y="0"/>
                  </a:lnTo>
                  <a:lnTo>
                    <a:pt x="115899" y="979"/>
                  </a:lnTo>
                  <a:lnTo>
                    <a:pt x="195494" y="33435"/>
                  </a:lnTo>
                  <a:lnTo>
                    <a:pt x="194259" y="35400"/>
                  </a:lnTo>
                  <a:lnTo>
                    <a:pt x="86009" y="45668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417" name="object 90">
              <a:extLst>
                <a:ext uri="{FF2B5EF4-FFF2-40B4-BE49-F238E27FC236}">
                  <a16:creationId xmlns:a16="http://schemas.microsoft.com/office/drawing/2014/main" id="{80544456-4E57-A24B-846B-4B2F4CC54AC1}"/>
                </a:ext>
              </a:extLst>
            </p:cNvPr>
            <p:cNvSpPr/>
            <p:nvPr/>
          </p:nvSpPr>
          <p:spPr>
            <a:xfrm>
              <a:off x="4995692" y="10469286"/>
              <a:ext cx="192239" cy="46163"/>
            </a:xfrm>
            <a:custGeom>
              <a:avLst/>
              <a:gdLst/>
              <a:ahLst/>
              <a:cxnLst/>
              <a:rect l="l" t="t" r="r" b="b"/>
              <a:pathLst>
                <a:path w="193039" h="46354">
                  <a:moveTo>
                    <a:pt x="83395" y="45792"/>
                  </a:moveTo>
                  <a:lnTo>
                    <a:pt x="75073" y="44742"/>
                  </a:lnTo>
                  <a:lnTo>
                    <a:pt x="0" y="12004"/>
                  </a:lnTo>
                  <a:lnTo>
                    <a:pt x="1443" y="10091"/>
                  </a:lnTo>
                  <a:lnTo>
                    <a:pt x="107223" y="0"/>
                  </a:lnTo>
                  <a:lnTo>
                    <a:pt x="115434" y="979"/>
                  </a:lnTo>
                  <a:lnTo>
                    <a:pt x="192527" y="33594"/>
                  </a:lnTo>
                  <a:lnTo>
                    <a:pt x="191196" y="35559"/>
                  </a:lnTo>
                  <a:lnTo>
                    <a:pt x="83395" y="45792"/>
                  </a:lnTo>
                  <a:close/>
                </a:path>
              </a:pathLst>
            </a:custGeom>
            <a:solidFill>
              <a:srgbClr val="5D536C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418" name="object 91">
              <a:extLst>
                <a:ext uri="{FF2B5EF4-FFF2-40B4-BE49-F238E27FC236}">
                  <a16:creationId xmlns:a16="http://schemas.microsoft.com/office/drawing/2014/main" id="{BA6FE44B-673E-FD42-8924-A2280A64A298}"/>
                </a:ext>
              </a:extLst>
            </p:cNvPr>
            <p:cNvSpPr/>
            <p:nvPr/>
          </p:nvSpPr>
          <p:spPr>
            <a:xfrm>
              <a:off x="5908929" y="10418581"/>
              <a:ext cx="791721" cy="172636"/>
            </a:xfrm>
            <a:custGeom>
              <a:avLst/>
              <a:gdLst/>
              <a:ahLst/>
              <a:cxnLst/>
              <a:rect l="l" t="t" r="r" b="b"/>
              <a:pathLst>
                <a:path w="795020" h="173354">
                  <a:moveTo>
                    <a:pt x="320694" y="173227"/>
                  </a:moveTo>
                  <a:lnTo>
                    <a:pt x="0" y="56084"/>
                  </a:lnTo>
                  <a:lnTo>
                    <a:pt x="473927" y="0"/>
                  </a:lnTo>
                  <a:lnTo>
                    <a:pt x="794622" y="117142"/>
                  </a:lnTo>
                  <a:lnTo>
                    <a:pt x="320694" y="173227"/>
                  </a:lnTo>
                  <a:close/>
                </a:path>
              </a:pathLst>
            </a:custGeom>
            <a:solidFill>
              <a:srgbClr val="EC7112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sp>
          <p:nvSpPr>
            <p:cNvPr id="419" name="object 92">
              <a:extLst>
                <a:ext uri="{FF2B5EF4-FFF2-40B4-BE49-F238E27FC236}">
                  <a16:creationId xmlns:a16="http://schemas.microsoft.com/office/drawing/2014/main" id="{54383B9D-F5ED-3C42-9C89-B7642DEB7CEC}"/>
                </a:ext>
              </a:extLst>
            </p:cNvPr>
            <p:cNvSpPr/>
            <p:nvPr/>
          </p:nvSpPr>
          <p:spPr>
            <a:xfrm>
              <a:off x="4492535" y="8391586"/>
              <a:ext cx="1988155" cy="1804769"/>
            </a:xfrm>
            <a:custGeom>
              <a:avLst/>
              <a:gdLst/>
              <a:ahLst/>
              <a:cxnLst/>
              <a:rect l="l" t="t" r="r" b="b"/>
              <a:pathLst>
                <a:path w="1996439" h="1812289">
                  <a:moveTo>
                    <a:pt x="56210" y="1812096"/>
                  </a:moveTo>
                  <a:lnTo>
                    <a:pt x="33847" y="1803739"/>
                  </a:lnTo>
                  <a:lnTo>
                    <a:pt x="15789" y="1782464"/>
                  </a:lnTo>
                  <a:lnTo>
                    <a:pt x="3889" y="1751500"/>
                  </a:lnTo>
                  <a:lnTo>
                    <a:pt x="0" y="1714078"/>
                  </a:lnTo>
                  <a:lnTo>
                    <a:pt x="32145" y="93851"/>
                  </a:lnTo>
                  <a:lnTo>
                    <a:pt x="37348" y="56899"/>
                  </a:lnTo>
                  <a:lnTo>
                    <a:pt x="50296" y="26906"/>
                  </a:lnTo>
                  <a:lnTo>
                    <a:pt x="69090" y="6923"/>
                  </a:lnTo>
                  <a:lnTo>
                    <a:pt x="91829" y="0"/>
                  </a:lnTo>
                  <a:lnTo>
                    <a:pt x="1939675" y="25048"/>
                  </a:lnTo>
                  <a:lnTo>
                    <a:pt x="1962031" y="33448"/>
                  </a:lnTo>
                  <a:lnTo>
                    <a:pt x="1980090" y="54750"/>
                  </a:lnTo>
                  <a:lnTo>
                    <a:pt x="1991994" y="85728"/>
                  </a:lnTo>
                  <a:lnTo>
                    <a:pt x="1995885" y="123153"/>
                  </a:lnTo>
                  <a:lnTo>
                    <a:pt x="1965582" y="1539004"/>
                  </a:lnTo>
                  <a:lnTo>
                    <a:pt x="1947422" y="1605943"/>
                  </a:lnTo>
                  <a:lnTo>
                    <a:pt x="1905882" y="1632856"/>
                  </a:lnTo>
                  <a:lnTo>
                    <a:pt x="56210" y="1812096"/>
                  </a:lnTo>
                  <a:close/>
                </a:path>
              </a:pathLst>
            </a:custGeom>
            <a:solidFill>
              <a:srgbClr val="372F4B"/>
            </a:solidFill>
          </p:spPr>
          <p:txBody>
            <a:bodyPr wrap="square" lIns="0" tIns="0" rIns="0" bIns="0" rtlCol="0"/>
            <a:lstStyle/>
            <a:p>
              <a:endParaRPr sz="1793"/>
            </a:p>
          </p:txBody>
        </p:sp>
        <p:pic>
          <p:nvPicPr>
            <p:cNvPr id="421" name="Picture 2">
              <a:extLst>
                <a:ext uri="{FF2B5EF4-FFF2-40B4-BE49-F238E27FC236}">
                  <a16:creationId xmlns:a16="http://schemas.microsoft.com/office/drawing/2014/main" id="{983D0D01-A9CE-1A40-9514-7A31F4D58B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486818" y="8483408"/>
              <a:ext cx="2050504" cy="1536076"/>
            </a:xfrm>
            <a:prstGeom prst="rect">
              <a:avLst/>
            </a:prstGeom>
            <a:noFill/>
            <a:scene3d>
              <a:camera prst="orthographicFront">
                <a:rot lat="0" lon="1499964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5" name="object 17">
            <a:extLst>
              <a:ext uri="{FF2B5EF4-FFF2-40B4-BE49-F238E27FC236}">
                <a16:creationId xmlns:a16="http://schemas.microsoft.com/office/drawing/2014/main" id="{B6D217D4-B00E-4590-9B8A-46F5B9C06993}"/>
              </a:ext>
            </a:extLst>
          </p:cNvPr>
          <p:cNvSpPr txBox="1"/>
          <p:nvPr/>
        </p:nvSpPr>
        <p:spPr>
          <a:xfrm>
            <a:off x="187248" y="402026"/>
            <a:ext cx="6543410" cy="540000"/>
          </a:xfrm>
          <a:prstGeom prst="rect">
            <a:avLst/>
          </a:prstGeom>
          <a:solidFill>
            <a:srgbClr val="EB7110"/>
          </a:solidFill>
        </p:spPr>
        <p:txBody>
          <a:bodyPr vert="horz" wrap="square" lIns="0" tIns="36195" rIns="0" bIns="0" rtlCol="0" anchor="ctr">
            <a:noAutofit/>
          </a:bodyPr>
          <a:lstStyle/>
          <a:p>
            <a:pPr marL="143510">
              <a:lnSpc>
                <a:spcPct val="100000"/>
              </a:lnSpc>
              <a:spcBef>
                <a:spcPts val="285"/>
              </a:spcBef>
            </a:pPr>
            <a:r>
              <a:rPr lang="en-GB" sz="2800" b="1" spc="30" dirty="0">
                <a:solidFill>
                  <a:srgbClr val="FFFFFF"/>
                </a:solidFill>
                <a:latin typeface="Stag Medium" panose="02000603060000020004" pitchFamily="2" charset="77"/>
                <a:cs typeface="Trebuchet MS"/>
              </a:rPr>
              <a:t>Together for Good: Sunflower Challenge </a:t>
            </a:r>
            <a:endParaRPr sz="2800" dirty="0">
              <a:latin typeface="Stag Medium" panose="02000603060000020004" pitchFamily="2" charset="77"/>
              <a:cs typeface="Trebuchet MS"/>
            </a:endParaRPr>
          </a:p>
        </p:txBody>
      </p:sp>
      <p:sp>
        <p:nvSpPr>
          <p:cNvPr id="228" name="object 2">
            <a:extLst>
              <a:ext uri="{FF2B5EF4-FFF2-40B4-BE49-F238E27FC236}">
                <a16:creationId xmlns:a16="http://schemas.microsoft.com/office/drawing/2014/main" id="{9DA42B08-C6F9-4170-AD19-2DF0D8AA5924}"/>
              </a:ext>
            </a:extLst>
          </p:cNvPr>
          <p:cNvSpPr/>
          <p:nvPr/>
        </p:nvSpPr>
        <p:spPr>
          <a:xfrm>
            <a:off x="27941" y="4254517"/>
            <a:ext cx="7560309" cy="1905"/>
          </a:xfrm>
          <a:custGeom>
            <a:avLst/>
            <a:gdLst/>
            <a:ahLst/>
            <a:cxnLst/>
            <a:rect l="l" t="t" r="r" b="b"/>
            <a:pathLst>
              <a:path w="7560309" h="1904">
                <a:moveTo>
                  <a:pt x="0" y="1663"/>
                </a:moveTo>
                <a:lnTo>
                  <a:pt x="7559992" y="1663"/>
                </a:lnTo>
                <a:lnTo>
                  <a:pt x="7559992" y="0"/>
                </a:lnTo>
                <a:lnTo>
                  <a:pt x="0" y="0"/>
                </a:lnTo>
                <a:lnTo>
                  <a:pt x="0" y="1663"/>
                </a:lnTo>
                <a:close/>
              </a:path>
            </a:pathLst>
          </a:custGeom>
          <a:solidFill>
            <a:srgbClr val="F3AA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">
            <a:extLst>
              <a:ext uri="{FF2B5EF4-FFF2-40B4-BE49-F238E27FC236}">
                <a16:creationId xmlns:a16="http://schemas.microsoft.com/office/drawing/2014/main" id="{EEBE1DE7-F06F-40B7-B372-D798DE9BEE87}"/>
              </a:ext>
            </a:extLst>
          </p:cNvPr>
          <p:cNvSpPr/>
          <p:nvPr/>
        </p:nvSpPr>
        <p:spPr>
          <a:xfrm>
            <a:off x="27941" y="7541783"/>
            <a:ext cx="7560309" cy="1905"/>
          </a:xfrm>
          <a:custGeom>
            <a:avLst/>
            <a:gdLst/>
            <a:ahLst/>
            <a:cxnLst/>
            <a:rect l="l" t="t" r="r" b="b"/>
            <a:pathLst>
              <a:path w="7560309" h="1904">
                <a:moveTo>
                  <a:pt x="0" y="1663"/>
                </a:moveTo>
                <a:lnTo>
                  <a:pt x="7559992" y="1663"/>
                </a:lnTo>
                <a:lnTo>
                  <a:pt x="7559992" y="0"/>
                </a:lnTo>
                <a:lnTo>
                  <a:pt x="0" y="0"/>
                </a:lnTo>
                <a:lnTo>
                  <a:pt x="0" y="1663"/>
                </a:lnTo>
                <a:close/>
              </a:path>
            </a:pathLst>
          </a:custGeom>
          <a:solidFill>
            <a:srgbClr val="F3AA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14">
            <a:extLst>
              <a:ext uri="{FF2B5EF4-FFF2-40B4-BE49-F238E27FC236}">
                <a16:creationId xmlns:a16="http://schemas.microsoft.com/office/drawing/2014/main" id="{65059A6C-3849-4EC0-A066-4C7493137165}"/>
              </a:ext>
            </a:extLst>
          </p:cNvPr>
          <p:cNvSpPr txBox="1"/>
          <p:nvPr/>
        </p:nvSpPr>
        <p:spPr>
          <a:xfrm>
            <a:off x="349250" y="1397928"/>
            <a:ext cx="3409086" cy="9205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z="1600" b="1" spc="25" dirty="0">
                <a:solidFill>
                  <a:srgbClr val="1010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Above The Line marketing</a:t>
            </a:r>
          </a:p>
          <a:p>
            <a:pPr marL="12700">
              <a:spcBef>
                <a:spcPts val="100"/>
              </a:spcBef>
            </a:pPr>
            <a:endParaRPr lang="en-GB" sz="1600" spc="25" dirty="0">
              <a:solidFill>
                <a:srgbClr val="101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00"/>
              </a:spcBef>
            </a:pPr>
            <a:r>
              <a:rPr lang="en-GB" sz="1600" spc="25" dirty="0">
                <a:solidFill>
                  <a:srgbClr val="1010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BBC Creative-devised national ATL campaign featured Charlie  Dimmock and Danny Clarke. </a:t>
            </a:r>
          </a:p>
          <a:p>
            <a:pPr marL="12700">
              <a:spcBef>
                <a:spcPts val="100"/>
              </a:spcBef>
            </a:pPr>
            <a:endParaRPr lang="en-GB" sz="1600" spc="25" dirty="0">
              <a:solidFill>
                <a:srgbClr val="101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00"/>
              </a:spcBef>
            </a:pPr>
            <a:r>
              <a:rPr lang="en-GB" sz="1600" spc="25" dirty="0">
                <a:solidFill>
                  <a:srgbClr val="1010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reached millions through 450+ DOOH screens, print ads in 5 national newspapers, TV spots and social media advertising campaigns. </a:t>
            </a:r>
          </a:p>
          <a:p>
            <a:pPr marL="12700">
              <a:spcBef>
                <a:spcPts val="100"/>
              </a:spcBef>
            </a:pPr>
            <a:endParaRPr lang="en-GB" sz="3200" spc="25" dirty="0">
              <a:solidFill>
                <a:srgbClr val="101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00"/>
              </a:spcBef>
            </a:pPr>
            <a:r>
              <a:rPr lang="en-GB" sz="1600" b="1" spc="25" dirty="0">
                <a:solidFill>
                  <a:srgbClr val="1010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TV series</a:t>
            </a:r>
          </a:p>
          <a:p>
            <a:pPr marL="12700">
              <a:spcBef>
                <a:spcPts val="100"/>
              </a:spcBef>
            </a:pPr>
            <a:endParaRPr lang="en-GB" sz="1600" spc="25" dirty="0">
              <a:solidFill>
                <a:srgbClr val="101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00"/>
              </a:spcBef>
            </a:pPr>
            <a:r>
              <a:rPr lang="en-GB" sz="1600" spc="25" dirty="0">
                <a:solidFill>
                  <a:srgbClr val="1010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broadcast new series of Garden Rescue and The Instant Gardener on Together TV, reaching millions and driving thousands of sign-ups via content-specific Calls To Action </a:t>
            </a:r>
          </a:p>
          <a:p>
            <a:pPr marL="12700">
              <a:spcBef>
                <a:spcPts val="100"/>
              </a:spcBef>
            </a:pPr>
            <a:endParaRPr lang="en-GB" sz="1600" spc="25" dirty="0">
              <a:solidFill>
                <a:srgbClr val="101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00"/>
              </a:spcBef>
            </a:pPr>
            <a:r>
              <a:rPr lang="en-GB" sz="1600" spc="25" dirty="0">
                <a:solidFill>
                  <a:srgbClr val="1010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20k pre-registrations ahead of launch we smashed our 10k target on day 1 so bought more seed kits to increase our total to 50k</a:t>
            </a:r>
          </a:p>
          <a:p>
            <a:pPr marL="12700">
              <a:spcBef>
                <a:spcPts val="100"/>
              </a:spcBef>
            </a:pPr>
            <a:endParaRPr lang="en-GB" sz="2400" spc="25" dirty="0">
              <a:solidFill>
                <a:srgbClr val="101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00"/>
              </a:spcBef>
            </a:pPr>
            <a:r>
              <a:rPr lang="en-GB" sz="1600" b="1" spc="25" dirty="0">
                <a:solidFill>
                  <a:srgbClr val="1010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Sunflower Challenge Journey </a:t>
            </a:r>
          </a:p>
          <a:p>
            <a:pPr marL="12700">
              <a:spcBef>
                <a:spcPts val="100"/>
              </a:spcBef>
            </a:pPr>
            <a:endParaRPr lang="en-GB" sz="1600" b="1" spc="25" dirty="0">
              <a:solidFill>
                <a:srgbClr val="101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00"/>
              </a:spcBef>
            </a:pPr>
            <a:r>
              <a:rPr lang="en-GB" sz="1600" spc="25" dirty="0">
                <a:solidFill>
                  <a:srgbClr val="1010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seed kits are received, people go on guided journeys through weekly emails, SMS, website resources, Sunflower Challenge videos, wellbeing check-ins, galleries and online community. </a:t>
            </a:r>
          </a:p>
          <a:p>
            <a:pPr marL="12700">
              <a:spcBef>
                <a:spcPts val="100"/>
              </a:spcBef>
            </a:pPr>
            <a:endParaRPr lang="en-GB" sz="1600" spc="25" dirty="0">
              <a:solidFill>
                <a:srgbClr val="101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spcBef>
                <a:spcPts val="100"/>
              </a:spcBef>
            </a:pPr>
            <a:r>
              <a:rPr lang="en-GB" sz="1600" spc="25" dirty="0">
                <a:solidFill>
                  <a:srgbClr val="1010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 of thousands of people now growing and sharing sunflowers!</a:t>
            </a:r>
            <a:endParaRPr lang="en-GB" sz="1600" b="1" spc="25" dirty="0">
              <a:solidFill>
                <a:srgbClr val="101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59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7560309" cy="4399280"/>
          </a:xfrm>
          <a:custGeom>
            <a:avLst/>
            <a:gdLst/>
            <a:ahLst/>
            <a:cxnLst/>
            <a:rect l="l" t="t" r="r" b="b"/>
            <a:pathLst>
              <a:path w="7560309" h="4399280">
                <a:moveTo>
                  <a:pt x="0" y="4399191"/>
                </a:moveTo>
                <a:lnTo>
                  <a:pt x="7559992" y="4399191"/>
                </a:lnTo>
                <a:lnTo>
                  <a:pt x="7559992" y="0"/>
                </a:lnTo>
                <a:lnTo>
                  <a:pt x="0" y="0"/>
                </a:lnTo>
                <a:lnTo>
                  <a:pt x="0" y="4399191"/>
                </a:lnTo>
                <a:close/>
              </a:path>
            </a:pathLst>
          </a:custGeom>
          <a:solidFill>
            <a:srgbClr val="70DA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4399203"/>
            <a:ext cx="7560309" cy="6292850"/>
          </a:xfrm>
          <a:custGeom>
            <a:avLst/>
            <a:gdLst/>
            <a:ahLst/>
            <a:cxnLst/>
            <a:rect l="l" t="t" r="r" b="b"/>
            <a:pathLst>
              <a:path w="7560309" h="6292850">
                <a:moveTo>
                  <a:pt x="7559992" y="0"/>
                </a:moveTo>
                <a:lnTo>
                  <a:pt x="0" y="0"/>
                </a:lnTo>
                <a:lnTo>
                  <a:pt x="0" y="6292799"/>
                </a:lnTo>
                <a:lnTo>
                  <a:pt x="7559992" y="6292799"/>
                </a:lnTo>
                <a:lnTo>
                  <a:pt x="7559992" y="0"/>
                </a:lnTo>
                <a:close/>
              </a:path>
            </a:pathLst>
          </a:custGeom>
          <a:solidFill>
            <a:srgbClr val="CFF3F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724296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4298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84292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54294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4287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34289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8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4297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74299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64293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34295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4288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14290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44295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8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04291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8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74293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8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04289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74291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64293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34300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44293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14295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293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8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4293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4293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24289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94291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84297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54287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89295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59297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49291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19293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29286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99288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69296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39298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29292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99293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09287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79289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209294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8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79296" y="4411055"/>
            <a:ext cx="81280" cy="140335"/>
          </a:xfrm>
          <a:custGeom>
            <a:avLst/>
            <a:gdLst/>
            <a:ahLst/>
            <a:cxnLst/>
            <a:rect l="l" t="t" r="r" b="b"/>
            <a:pathLst>
              <a:path w="81279" h="140335">
                <a:moveTo>
                  <a:pt x="80708" y="0"/>
                </a:moveTo>
                <a:lnTo>
                  <a:pt x="0" y="139786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69290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8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939292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8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269288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39290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29293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99293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09292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79294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89293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8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9294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89288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59290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349296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19298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792698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62688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52694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522696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332689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602691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8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72686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442688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32695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02697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712690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82692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412697" y="4295706"/>
            <a:ext cx="147320" cy="255270"/>
          </a:xfrm>
          <a:custGeom>
            <a:avLst/>
            <a:gdLst/>
            <a:ahLst/>
            <a:cxnLst/>
            <a:rect l="l" t="t" r="r" b="b"/>
            <a:pathLst>
              <a:path w="147320" h="255270">
                <a:moveTo>
                  <a:pt x="147307" y="0"/>
                </a:moveTo>
                <a:lnTo>
                  <a:pt x="0" y="255135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872693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8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42695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8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472691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742694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32694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202689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012695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282698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22693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8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92694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62693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092691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362693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552687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822689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657697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927699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117693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387695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197688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467690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037698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307687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497694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767696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577689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847691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277696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8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547698" y="4529527"/>
            <a:ext cx="12700" cy="21590"/>
          </a:xfrm>
          <a:custGeom>
            <a:avLst/>
            <a:gdLst/>
            <a:ahLst/>
            <a:cxnLst/>
            <a:rect l="l" t="t" r="r" b="b"/>
            <a:pathLst>
              <a:path w="12700" h="21589">
                <a:moveTo>
                  <a:pt x="12306" y="0"/>
                </a:moveTo>
                <a:lnTo>
                  <a:pt x="0" y="2131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737692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8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07694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8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337691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607692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97693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067694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877695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147697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0" y="4277207"/>
            <a:ext cx="146050" cy="252729"/>
          </a:xfrm>
          <a:custGeom>
            <a:avLst/>
            <a:gdLst/>
            <a:ahLst/>
            <a:cxnLst/>
            <a:rect l="l" t="t" r="r" b="b"/>
            <a:pathLst>
              <a:path w="146050" h="252729">
                <a:moveTo>
                  <a:pt x="145681" y="0"/>
                </a:moveTo>
                <a:lnTo>
                  <a:pt x="0" y="252319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57693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27693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5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957690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227692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417698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687688" y="4277207"/>
            <a:ext cx="158115" cy="273685"/>
          </a:xfrm>
          <a:custGeom>
            <a:avLst/>
            <a:gdLst/>
            <a:ahLst/>
            <a:cxnLst/>
            <a:rect l="l" t="t" r="r" b="b"/>
            <a:pathLst>
              <a:path w="158114" h="273685">
                <a:moveTo>
                  <a:pt x="157987" y="0"/>
                </a:moveTo>
                <a:lnTo>
                  <a:pt x="0" y="273634"/>
                </a:lnTo>
              </a:path>
            </a:pathLst>
          </a:custGeom>
          <a:ln w="25400">
            <a:solidFill>
              <a:srgbClr val="70DA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0" y="4506354"/>
            <a:ext cx="7560309" cy="151765"/>
          </a:xfrm>
          <a:custGeom>
            <a:avLst/>
            <a:gdLst/>
            <a:ahLst/>
            <a:cxnLst/>
            <a:rect l="l" t="t" r="r" b="b"/>
            <a:pathLst>
              <a:path w="7560309" h="151764">
                <a:moveTo>
                  <a:pt x="7559992" y="0"/>
                </a:moveTo>
                <a:lnTo>
                  <a:pt x="0" y="0"/>
                </a:lnTo>
                <a:lnTo>
                  <a:pt x="0" y="151142"/>
                </a:lnTo>
                <a:lnTo>
                  <a:pt x="7559992" y="151142"/>
                </a:lnTo>
                <a:lnTo>
                  <a:pt x="7559992" y="0"/>
                </a:lnTo>
                <a:close/>
              </a:path>
            </a:pathLst>
          </a:custGeom>
          <a:solidFill>
            <a:srgbClr val="CFF3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17">
            <a:extLst>
              <a:ext uri="{FF2B5EF4-FFF2-40B4-BE49-F238E27FC236}">
                <a16:creationId xmlns:a16="http://schemas.microsoft.com/office/drawing/2014/main" id="{6226EDE5-A859-4B99-8199-039BDA3D7E2C}"/>
              </a:ext>
            </a:extLst>
          </p:cNvPr>
          <p:cNvSpPr txBox="1"/>
          <p:nvPr/>
        </p:nvSpPr>
        <p:spPr>
          <a:xfrm>
            <a:off x="187248" y="402026"/>
            <a:ext cx="6543410" cy="540000"/>
          </a:xfrm>
          <a:prstGeom prst="rect">
            <a:avLst/>
          </a:prstGeom>
          <a:solidFill>
            <a:srgbClr val="EB7110"/>
          </a:solidFill>
        </p:spPr>
        <p:txBody>
          <a:bodyPr vert="horz" wrap="square" lIns="0" tIns="36195" rIns="0" bIns="0" rtlCol="0" anchor="ctr">
            <a:noAutofit/>
          </a:bodyPr>
          <a:lstStyle/>
          <a:p>
            <a:pPr marL="143510">
              <a:lnSpc>
                <a:spcPct val="100000"/>
              </a:lnSpc>
              <a:spcBef>
                <a:spcPts val="285"/>
              </a:spcBef>
            </a:pPr>
            <a:r>
              <a:rPr lang="en-GB" sz="2800" b="1" spc="30" dirty="0">
                <a:solidFill>
                  <a:srgbClr val="FFFFFF"/>
                </a:solidFill>
                <a:latin typeface="Stag Medium" panose="02000603060000020004" pitchFamily="2" charset="77"/>
                <a:cs typeface="Trebuchet MS"/>
              </a:rPr>
              <a:t>Our TV audiences</a:t>
            </a:r>
            <a:endParaRPr sz="2800" dirty="0">
              <a:latin typeface="Stag Medium" panose="02000603060000020004" pitchFamily="2" charset="77"/>
              <a:cs typeface="Trebuchet MS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6506705" y="0"/>
            <a:ext cx="1053465" cy="1148080"/>
            <a:chOff x="6506705" y="0"/>
            <a:chExt cx="1053465" cy="1148080"/>
          </a:xfrm>
        </p:grpSpPr>
        <p:sp>
          <p:nvSpPr>
            <p:cNvPr id="121" name="object 121"/>
            <p:cNvSpPr/>
            <p:nvPr/>
          </p:nvSpPr>
          <p:spPr>
            <a:xfrm>
              <a:off x="6506705" y="0"/>
              <a:ext cx="1053465" cy="1148080"/>
            </a:xfrm>
            <a:custGeom>
              <a:avLst/>
              <a:gdLst/>
              <a:ahLst/>
              <a:cxnLst/>
              <a:rect l="l" t="t" r="r" b="b"/>
              <a:pathLst>
                <a:path w="1053465" h="1148080">
                  <a:moveTo>
                    <a:pt x="1053287" y="0"/>
                  </a:moveTo>
                  <a:lnTo>
                    <a:pt x="0" y="0"/>
                  </a:lnTo>
                  <a:lnTo>
                    <a:pt x="1053287" y="1147508"/>
                  </a:lnTo>
                  <a:lnTo>
                    <a:pt x="1053287" y="0"/>
                  </a:lnTo>
                  <a:close/>
                </a:path>
              </a:pathLst>
            </a:custGeom>
            <a:solidFill>
              <a:srgbClr val="1010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506705" y="0"/>
              <a:ext cx="1053465" cy="1148080"/>
            </a:xfrm>
            <a:custGeom>
              <a:avLst/>
              <a:gdLst/>
              <a:ahLst/>
              <a:cxnLst/>
              <a:rect l="l" t="t" r="r" b="b"/>
              <a:pathLst>
                <a:path w="1053465" h="1148080">
                  <a:moveTo>
                    <a:pt x="0" y="0"/>
                  </a:moveTo>
                  <a:lnTo>
                    <a:pt x="0" y="1147508"/>
                  </a:lnTo>
                  <a:lnTo>
                    <a:pt x="1053287" y="1147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E6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B194AF6-B978-4372-B968-F0CD999BD566}"/>
              </a:ext>
            </a:extLst>
          </p:cNvPr>
          <p:cNvGrpSpPr/>
          <p:nvPr/>
        </p:nvGrpSpPr>
        <p:grpSpPr>
          <a:xfrm>
            <a:off x="0" y="1494421"/>
            <a:ext cx="6991987" cy="2916771"/>
            <a:chOff x="0" y="1494421"/>
            <a:chExt cx="6991987" cy="2916771"/>
          </a:xfrm>
        </p:grpSpPr>
        <p:sp>
          <p:nvSpPr>
            <p:cNvPr id="54" name="object 54"/>
            <p:cNvSpPr/>
            <p:nvPr/>
          </p:nvSpPr>
          <p:spPr>
            <a:xfrm>
              <a:off x="0" y="4277207"/>
              <a:ext cx="77470" cy="133985"/>
            </a:xfrm>
            <a:custGeom>
              <a:avLst/>
              <a:gdLst/>
              <a:ahLst/>
              <a:cxnLst/>
              <a:rect l="l" t="t" r="r" b="b"/>
              <a:pathLst>
                <a:path w="77470" h="133985">
                  <a:moveTo>
                    <a:pt x="77282" y="0"/>
                  </a:moveTo>
                  <a:lnTo>
                    <a:pt x="0" y="133851"/>
                  </a:lnTo>
                </a:path>
              </a:pathLst>
            </a:custGeom>
            <a:ln w="25400">
              <a:solidFill>
                <a:srgbClr val="70DA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0" y="3652101"/>
              <a:ext cx="10795" cy="19050"/>
            </a:xfrm>
            <a:custGeom>
              <a:avLst/>
              <a:gdLst/>
              <a:ahLst/>
              <a:cxnLst/>
              <a:rect l="l" t="t" r="r" b="b"/>
              <a:pathLst>
                <a:path w="10795" h="19050">
                  <a:moveTo>
                    <a:pt x="10681" y="0"/>
                  </a:moveTo>
                  <a:lnTo>
                    <a:pt x="0" y="18501"/>
                  </a:lnTo>
                </a:path>
              </a:pathLst>
            </a:custGeom>
            <a:ln w="25400">
              <a:solidFill>
                <a:srgbClr val="70DA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CF7C9DCD-F6E2-4348-B9B8-AD29F12E1CE4}"/>
                </a:ext>
              </a:extLst>
            </p:cNvPr>
            <p:cNvGrpSpPr/>
            <p:nvPr/>
          </p:nvGrpSpPr>
          <p:grpSpPr>
            <a:xfrm>
              <a:off x="542149" y="1494421"/>
              <a:ext cx="1664335" cy="2480679"/>
              <a:chOff x="519924" y="1264070"/>
              <a:chExt cx="1664335" cy="2480679"/>
            </a:xfrm>
          </p:grpSpPr>
          <p:sp>
            <p:nvSpPr>
              <p:cNvPr id="179" name="object 179"/>
              <p:cNvSpPr txBox="1"/>
              <p:nvPr/>
            </p:nvSpPr>
            <p:spPr>
              <a:xfrm>
                <a:off x="519924" y="1264070"/>
                <a:ext cx="1664335" cy="50526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 indent="6858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GB" sz="1600" spc="110" dirty="0">
                    <a:solidFill>
                      <a:srgbClr val="10103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Available in 27m UK homes</a:t>
                </a:r>
                <a:endParaRPr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64" name="object 164"/>
              <p:cNvGrpSpPr/>
              <p:nvPr/>
            </p:nvGrpSpPr>
            <p:grpSpPr>
              <a:xfrm>
                <a:off x="542149" y="2237259"/>
                <a:ext cx="1619885" cy="1507490"/>
                <a:chOff x="330955" y="2438273"/>
                <a:chExt cx="1619885" cy="1507490"/>
              </a:xfrm>
            </p:grpSpPr>
            <p:sp>
              <p:nvSpPr>
                <p:cNvPr id="165" name="object 165"/>
                <p:cNvSpPr/>
                <p:nvPr/>
              </p:nvSpPr>
              <p:spPr>
                <a:xfrm>
                  <a:off x="824525" y="3043771"/>
                  <a:ext cx="1019810" cy="90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810" h="901700">
                      <a:moveTo>
                        <a:pt x="14008" y="0"/>
                      </a:moveTo>
                      <a:lnTo>
                        <a:pt x="0" y="901509"/>
                      </a:lnTo>
                      <a:lnTo>
                        <a:pt x="1007821" y="815467"/>
                      </a:lnTo>
                      <a:lnTo>
                        <a:pt x="1019238" y="28829"/>
                      </a:lnTo>
                      <a:lnTo>
                        <a:pt x="14008" y="0"/>
                      </a:lnTo>
                      <a:close/>
                    </a:path>
                  </a:pathLst>
                </a:custGeom>
                <a:solidFill>
                  <a:srgbClr val="ED9BB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66" name="object 166"/>
                <p:cNvSpPr/>
                <p:nvPr/>
              </p:nvSpPr>
              <p:spPr>
                <a:xfrm>
                  <a:off x="415712" y="2989300"/>
                  <a:ext cx="422909" cy="9563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909" h="956310">
                      <a:moveTo>
                        <a:pt x="64147" y="0"/>
                      </a:moveTo>
                      <a:lnTo>
                        <a:pt x="11048" y="30441"/>
                      </a:lnTo>
                      <a:lnTo>
                        <a:pt x="0" y="697331"/>
                      </a:lnTo>
                      <a:lnTo>
                        <a:pt x="408838" y="955992"/>
                      </a:lnTo>
                      <a:lnTo>
                        <a:pt x="422821" y="54483"/>
                      </a:lnTo>
                      <a:lnTo>
                        <a:pt x="64147" y="0"/>
                      </a:lnTo>
                      <a:close/>
                    </a:path>
                  </a:pathLst>
                </a:custGeom>
                <a:solidFill>
                  <a:srgbClr val="E0457B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67" name="object 167"/>
                <p:cNvSpPr/>
                <p:nvPr/>
              </p:nvSpPr>
              <p:spPr>
                <a:xfrm>
                  <a:off x="721644" y="2571788"/>
                  <a:ext cx="1229360" cy="65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360" h="655955">
                      <a:moveTo>
                        <a:pt x="694309" y="0"/>
                      </a:moveTo>
                      <a:lnTo>
                        <a:pt x="0" y="655789"/>
                      </a:lnTo>
                      <a:lnTo>
                        <a:pt x="1228953" y="552754"/>
                      </a:lnTo>
                      <a:lnTo>
                        <a:pt x="694309" y="0"/>
                      </a:lnTo>
                      <a:close/>
                    </a:path>
                  </a:pathLst>
                </a:custGeom>
                <a:solidFill>
                  <a:srgbClr val="ED9BB1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68" name="object 168"/>
                <p:cNvSpPr/>
                <p:nvPr/>
              </p:nvSpPr>
              <p:spPr>
                <a:xfrm>
                  <a:off x="330955" y="2522258"/>
                  <a:ext cx="1085215" cy="705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215" h="705485">
                      <a:moveTo>
                        <a:pt x="573011" y="0"/>
                      </a:moveTo>
                      <a:lnTo>
                        <a:pt x="0" y="532549"/>
                      </a:lnTo>
                      <a:lnTo>
                        <a:pt x="390690" y="705319"/>
                      </a:lnTo>
                      <a:lnTo>
                        <a:pt x="1084999" y="49529"/>
                      </a:lnTo>
                      <a:lnTo>
                        <a:pt x="573011" y="0"/>
                      </a:lnTo>
                      <a:close/>
                    </a:path>
                  </a:pathLst>
                </a:custGeom>
                <a:solidFill>
                  <a:srgbClr val="E67395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69" name="object 169"/>
                <p:cNvSpPr/>
                <p:nvPr/>
              </p:nvSpPr>
              <p:spPr>
                <a:xfrm>
                  <a:off x="979128" y="2438273"/>
                  <a:ext cx="201113" cy="236575"/>
                </a:xfrm>
                <a:prstGeom prst="rect">
                  <a:avLst/>
                </a:prstGeom>
                <a:blipFill>
                  <a:blip r:embed="rId2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BB82C1E7-9DBE-40C5-9695-994DC5214A0D}"/>
                </a:ext>
              </a:extLst>
            </p:cNvPr>
            <p:cNvGrpSpPr/>
            <p:nvPr/>
          </p:nvGrpSpPr>
          <p:grpSpPr>
            <a:xfrm>
              <a:off x="2775128" y="1494421"/>
              <a:ext cx="1961514" cy="2480679"/>
              <a:chOff x="2752904" y="1264070"/>
              <a:chExt cx="1961514" cy="2480679"/>
            </a:xfrm>
          </p:grpSpPr>
          <p:grpSp>
            <p:nvGrpSpPr>
              <p:cNvPr id="338" name="Group 337">
                <a:extLst>
                  <a:ext uri="{FF2B5EF4-FFF2-40B4-BE49-F238E27FC236}">
                    <a16:creationId xmlns:a16="http://schemas.microsoft.com/office/drawing/2014/main" id="{6C4283BC-6DC7-4890-8662-5056A0CCDFB4}"/>
                  </a:ext>
                </a:extLst>
              </p:cNvPr>
              <p:cNvGrpSpPr/>
              <p:nvPr/>
            </p:nvGrpSpPr>
            <p:grpSpPr>
              <a:xfrm>
                <a:off x="2752904" y="2028344"/>
                <a:ext cx="1961514" cy="1716405"/>
                <a:chOff x="2026232" y="1826608"/>
                <a:chExt cx="1961514" cy="1716405"/>
              </a:xfrm>
            </p:grpSpPr>
            <p:grpSp>
              <p:nvGrpSpPr>
                <p:cNvPr id="124" name="object 124"/>
                <p:cNvGrpSpPr/>
                <p:nvPr/>
              </p:nvGrpSpPr>
              <p:grpSpPr>
                <a:xfrm>
                  <a:off x="2026232" y="1826608"/>
                  <a:ext cx="1961514" cy="1716405"/>
                  <a:chOff x="2026232" y="2451714"/>
                  <a:chExt cx="1961514" cy="1716405"/>
                </a:xfrm>
              </p:grpSpPr>
              <p:sp>
                <p:nvSpPr>
                  <p:cNvPr id="125" name="object 125"/>
                  <p:cNvSpPr/>
                  <p:nvPr/>
                </p:nvSpPr>
                <p:spPr>
                  <a:xfrm>
                    <a:off x="2844164" y="2466614"/>
                    <a:ext cx="30480" cy="514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80" h="51435">
                        <a:moveTo>
                          <a:pt x="0" y="50935"/>
                        </a:moveTo>
                        <a:lnTo>
                          <a:pt x="2995" y="2382"/>
                        </a:lnTo>
                        <a:lnTo>
                          <a:pt x="30304" y="0"/>
                        </a:lnTo>
                        <a:lnTo>
                          <a:pt x="27226" y="48294"/>
                        </a:lnTo>
                        <a:lnTo>
                          <a:pt x="0" y="50935"/>
                        </a:lnTo>
                        <a:close/>
                      </a:path>
                    </a:pathLst>
                  </a:custGeom>
                  <a:solidFill>
                    <a:srgbClr val="F6AE7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26" name="object 126"/>
                  <p:cNvSpPr/>
                  <p:nvPr/>
                </p:nvSpPr>
                <p:spPr>
                  <a:xfrm>
                    <a:off x="2811767" y="2461272"/>
                    <a:ext cx="35560" cy="565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560" h="56514">
                        <a:moveTo>
                          <a:pt x="35394" y="7734"/>
                        </a:moveTo>
                        <a:lnTo>
                          <a:pt x="19634" y="0"/>
                        </a:lnTo>
                        <a:lnTo>
                          <a:pt x="2895" y="5727"/>
                        </a:lnTo>
                        <a:lnTo>
                          <a:pt x="0" y="54381"/>
                        </a:lnTo>
                        <a:lnTo>
                          <a:pt x="16700" y="48310"/>
                        </a:lnTo>
                        <a:lnTo>
                          <a:pt x="32385" y="56273"/>
                        </a:lnTo>
                        <a:lnTo>
                          <a:pt x="35394" y="7734"/>
                        </a:lnTo>
                        <a:close/>
                      </a:path>
                    </a:pathLst>
                  </a:custGeom>
                  <a:solidFill>
                    <a:srgbClr val="F1904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27" name="object 127"/>
                  <p:cNvSpPr/>
                  <p:nvPr/>
                </p:nvSpPr>
                <p:spPr>
                  <a:xfrm>
                    <a:off x="2787051" y="2451714"/>
                    <a:ext cx="87630" cy="457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630" h="45719">
                        <a:moveTo>
                          <a:pt x="44218" y="45537"/>
                        </a:moveTo>
                        <a:lnTo>
                          <a:pt x="0" y="36863"/>
                        </a:lnTo>
                        <a:lnTo>
                          <a:pt x="1118" y="22658"/>
                        </a:lnTo>
                        <a:lnTo>
                          <a:pt x="1298" y="19938"/>
                        </a:lnTo>
                        <a:lnTo>
                          <a:pt x="1565" y="14132"/>
                        </a:lnTo>
                        <a:lnTo>
                          <a:pt x="1400" y="13361"/>
                        </a:lnTo>
                        <a:lnTo>
                          <a:pt x="3789" y="12327"/>
                        </a:lnTo>
                        <a:lnTo>
                          <a:pt x="11105" y="9676"/>
                        </a:lnTo>
                        <a:lnTo>
                          <a:pt x="15999" y="8059"/>
                        </a:lnTo>
                        <a:lnTo>
                          <a:pt x="25894" y="4890"/>
                        </a:lnTo>
                        <a:lnTo>
                          <a:pt x="41853" y="0"/>
                        </a:lnTo>
                        <a:lnTo>
                          <a:pt x="73403" y="10318"/>
                        </a:lnTo>
                        <a:lnTo>
                          <a:pt x="44362" y="9557"/>
                        </a:lnTo>
                        <a:lnTo>
                          <a:pt x="27620" y="15272"/>
                        </a:lnTo>
                        <a:lnTo>
                          <a:pt x="63515" y="29743"/>
                        </a:lnTo>
                        <a:lnTo>
                          <a:pt x="44218" y="45537"/>
                        </a:lnTo>
                        <a:close/>
                      </a:path>
                      <a:path w="87630" h="45719">
                        <a:moveTo>
                          <a:pt x="60113" y="17283"/>
                        </a:moveTo>
                        <a:lnTo>
                          <a:pt x="44362" y="9557"/>
                        </a:lnTo>
                        <a:lnTo>
                          <a:pt x="73403" y="10318"/>
                        </a:lnTo>
                        <a:lnTo>
                          <a:pt x="87416" y="14900"/>
                        </a:lnTo>
                        <a:lnTo>
                          <a:pt x="60113" y="17283"/>
                        </a:lnTo>
                        <a:close/>
                      </a:path>
                    </a:pathLst>
                  </a:custGeom>
                  <a:solidFill>
                    <a:srgbClr val="EC711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28" name="object 128"/>
                  <p:cNvSpPr/>
                  <p:nvPr/>
                </p:nvSpPr>
                <p:spPr>
                  <a:xfrm>
                    <a:off x="2784195" y="2488581"/>
                    <a:ext cx="47625" cy="59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25" h="59055">
                        <a:moveTo>
                          <a:pt x="44037" y="58503"/>
                        </a:moveTo>
                        <a:lnTo>
                          <a:pt x="0" y="49738"/>
                        </a:lnTo>
                        <a:lnTo>
                          <a:pt x="2853" y="0"/>
                        </a:lnTo>
                        <a:lnTo>
                          <a:pt x="47071" y="8673"/>
                        </a:lnTo>
                        <a:lnTo>
                          <a:pt x="44037" y="58503"/>
                        </a:lnTo>
                        <a:close/>
                      </a:path>
                    </a:pathLst>
                  </a:custGeom>
                  <a:solidFill>
                    <a:srgbClr val="F1904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29" name="object 129"/>
                  <p:cNvSpPr/>
                  <p:nvPr/>
                </p:nvSpPr>
                <p:spPr>
                  <a:xfrm>
                    <a:off x="2720530" y="2481465"/>
                    <a:ext cx="262255" cy="3035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2255" h="303530">
                        <a:moveTo>
                          <a:pt x="130022" y="0"/>
                        </a:moveTo>
                        <a:lnTo>
                          <a:pt x="110731" y="15798"/>
                        </a:lnTo>
                        <a:lnTo>
                          <a:pt x="110172" y="24955"/>
                        </a:lnTo>
                        <a:lnTo>
                          <a:pt x="2832" y="90728"/>
                        </a:lnTo>
                        <a:lnTo>
                          <a:pt x="0" y="144322"/>
                        </a:lnTo>
                        <a:lnTo>
                          <a:pt x="109601" y="73571"/>
                        </a:lnTo>
                        <a:lnTo>
                          <a:pt x="110210" y="63474"/>
                        </a:lnTo>
                        <a:lnTo>
                          <a:pt x="126987" y="49047"/>
                        </a:lnTo>
                        <a:lnTo>
                          <a:pt x="130022" y="0"/>
                        </a:lnTo>
                        <a:close/>
                      </a:path>
                      <a:path w="262255" h="303530">
                        <a:moveTo>
                          <a:pt x="261708" y="115252"/>
                        </a:moveTo>
                        <a:lnTo>
                          <a:pt x="171475" y="244284"/>
                        </a:lnTo>
                        <a:lnTo>
                          <a:pt x="167551" y="303123"/>
                        </a:lnTo>
                        <a:lnTo>
                          <a:pt x="257848" y="168300"/>
                        </a:lnTo>
                        <a:lnTo>
                          <a:pt x="261708" y="115252"/>
                        </a:lnTo>
                        <a:close/>
                      </a:path>
                    </a:pathLst>
                  </a:custGeom>
                  <a:solidFill>
                    <a:srgbClr val="F6AE7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30" name="object 130"/>
                  <p:cNvSpPr/>
                  <p:nvPr/>
                </p:nvSpPr>
                <p:spPr>
                  <a:xfrm>
                    <a:off x="2814793" y="2725739"/>
                    <a:ext cx="77470" cy="844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469" h="84455">
                        <a:moveTo>
                          <a:pt x="0" y="83997"/>
                        </a:moveTo>
                        <a:lnTo>
                          <a:pt x="3671" y="23762"/>
                        </a:lnTo>
                        <a:lnTo>
                          <a:pt x="77217" y="0"/>
                        </a:lnTo>
                        <a:lnTo>
                          <a:pt x="73301" y="58855"/>
                        </a:lnTo>
                        <a:lnTo>
                          <a:pt x="0" y="83997"/>
                        </a:lnTo>
                        <a:close/>
                      </a:path>
                    </a:pathLst>
                  </a:custGeom>
                  <a:solidFill>
                    <a:srgbClr val="F1904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31" name="object 131"/>
                  <p:cNvSpPr/>
                  <p:nvPr/>
                </p:nvSpPr>
                <p:spPr>
                  <a:xfrm>
                    <a:off x="2454828" y="2478758"/>
                    <a:ext cx="33655" cy="939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55" h="93980">
                        <a:moveTo>
                          <a:pt x="0" y="93466"/>
                        </a:moveTo>
                        <a:lnTo>
                          <a:pt x="1707" y="40462"/>
                        </a:lnTo>
                        <a:lnTo>
                          <a:pt x="33128" y="0"/>
                        </a:lnTo>
                        <a:lnTo>
                          <a:pt x="31368" y="51129"/>
                        </a:lnTo>
                        <a:lnTo>
                          <a:pt x="0" y="93466"/>
                        </a:lnTo>
                        <a:close/>
                      </a:path>
                    </a:pathLst>
                  </a:custGeom>
                  <a:solidFill>
                    <a:srgbClr val="F6AE7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32" name="object 132"/>
                  <p:cNvSpPr/>
                  <p:nvPr/>
                </p:nvSpPr>
                <p:spPr>
                  <a:xfrm>
                    <a:off x="2382954" y="2478758"/>
                    <a:ext cx="105410" cy="48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5410" h="48260">
                        <a:moveTo>
                          <a:pt x="0" y="48234"/>
                        </a:moveTo>
                        <a:lnTo>
                          <a:pt x="5022" y="13201"/>
                        </a:lnTo>
                        <a:lnTo>
                          <a:pt x="105002" y="0"/>
                        </a:lnTo>
                        <a:lnTo>
                          <a:pt x="73581" y="40462"/>
                        </a:lnTo>
                        <a:lnTo>
                          <a:pt x="0" y="48234"/>
                        </a:lnTo>
                        <a:close/>
                      </a:path>
                    </a:pathLst>
                  </a:custGeom>
                  <a:solidFill>
                    <a:srgbClr val="EC711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33" name="object 133"/>
                  <p:cNvSpPr/>
                  <p:nvPr/>
                </p:nvSpPr>
                <p:spPr>
                  <a:xfrm>
                    <a:off x="2381529" y="2519220"/>
                    <a:ext cx="75565" cy="615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564" h="61594">
                        <a:moveTo>
                          <a:pt x="0" y="61528"/>
                        </a:moveTo>
                        <a:lnTo>
                          <a:pt x="1426" y="7771"/>
                        </a:lnTo>
                        <a:lnTo>
                          <a:pt x="75007" y="0"/>
                        </a:lnTo>
                        <a:lnTo>
                          <a:pt x="73300" y="53004"/>
                        </a:lnTo>
                        <a:lnTo>
                          <a:pt x="0" y="61528"/>
                        </a:lnTo>
                        <a:close/>
                      </a:path>
                    </a:pathLst>
                  </a:custGeom>
                  <a:solidFill>
                    <a:srgbClr val="F1904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34" name="object 134"/>
                  <p:cNvSpPr/>
                  <p:nvPr/>
                </p:nvSpPr>
                <p:spPr>
                  <a:xfrm>
                    <a:off x="2334387" y="2537946"/>
                    <a:ext cx="47625" cy="1003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25" h="100330">
                        <a:moveTo>
                          <a:pt x="0" y="100151"/>
                        </a:moveTo>
                        <a:lnTo>
                          <a:pt x="1302" y="43835"/>
                        </a:lnTo>
                        <a:lnTo>
                          <a:pt x="47004" y="0"/>
                        </a:lnTo>
                        <a:lnTo>
                          <a:pt x="45571" y="54225"/>
                        </a:lnTo>
                        <a:lnTo>
                          <a:pt x="0" y="100151"/>
                        </a:lnTo>
                        <a:close/>
                      </a:path>
                    </a:pathLst>
                  </a:custGeom>
                  <a:solidFill>
                    <a:srgbClr val="F6AE7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35" name="object 135"/>
                  <p:cNvSpPr/>
                  <p:nvPr/>
                </p:nvSpPr>
                <p:spPr>
                  <a:xfrm>
                    <a:off x="2308490" y="2576597"/>
                    <a:ext cx="27305" cy="615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305" h="61594">
                        <a:moveTo>
                          <a:pt x="25889" y="61499"/>
                        </a:moveTo>
                        <a:lnTo>
                          <a:pt x="0" y="56243"/>
                        </a:lnTo>
                        <a:lnTo>
                          <a:pt x="1179" y="0"/>
                        </a:lnTo>
                        <a:lnTo>
                          <a:pt x="27192" y="5184"/>
                        </a:lnTo>
                        <a:lnTo>
                          <a:pt x="25889" y="61499"/>
                        </a:lnTo>
                        <a:close/>
                      </a:path>
                    </a:pathLst>
                  </a:custGeom>
                  <a:solidFill>
                    <a:srgbClr val="F1904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36" name="object 136"/>
                  <p:cNvSpPr/>
                  <p:nvPr/>
                </p:nvSpPr>
                <p:spPr>
                  <a:xfrm>
                    <a:off x="2309676" y="2526338"/>
                    <a:ext cx="71755" cy="55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755" h="55880">
                        <a:moveTo>
                          <a:pt x="26013" y="55441"/>
                        </a:moveTo>
                        <a:lnTo>
                          <a:pt x="0" y="50256"/>
                        </a:lnTo>
                        <a:lnTo>
                          <a:pt x="9769" y="934"/>
                        </a:lnTo>
                        <a:lnTo>
                          <a:pt x="64351" y="0"/>
                        </a:lnTo>
                        <a:lnTo>
                          <a:pt x="71714" y="11605"/>
                        </a:lnTo>
                        <a:lnTo>
                          <a:pt x="26013" y="55441"/>
                        </a:lnTo>
                        <a:close/>
                      </a:path>
                    </a:pathLst>
                  </a:custGeom>
                  <a:solidFill>
                    <a:srgbClr val="EC711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37" name="object 137"/>
                  <p:cNvSpPr/>
                  <p:nvPr/>
                </p:nvSpPr>
                <p:spPr>
                  <a:xfrm>
                    <a:off x="2392883" y="2551887"/>
                    <a:ext cx="225425" cy="313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425" h="313055">
                        <a:moveTo>
                          <a:pt x="87795" y="248805"/>
                        </a:moveTo>
                        <a:lnTo>
                          <a:pt x="1739" y="185966"/>
                        </a:lnTo>
                        <a:lnTo>
                          <a:pt x="0" y="248234"/>
                        </a:lnTo>
                        <a:lnTo>
                          <a:pt x="85559" y="313055"/>
                        </a:lnTo>
                        <a:lnTo>
                          <a:pt x="87795" y="248805"/>
                        </a:lnTo>
                        <a:close/>
                      </a:path>
                      <a:path w="225425" h="313055">
                        <a:moveTo>
                          <a:pt x="89128" y="51333"/>
                        </a:moveTo>
                        <a:lnTo>
                          <a:pt x="7950" y="0"/>
                        </a:lnTo>
                        <a:lnTo>
                          <a:pt x="6426" y="54686"/>
                        </a:lnTo>
                        <a:lnTo>
                          <a:pt x="87198" y="107645"/>
                        </a:lnTo>
                        <a:lnTo>
                          <a:pt x="89128" y="51333"/>
                        </a:lnTo>
                        <a:close/>
                      </a:path>
                      <a:path w="225425" h="313055">
                        <a:moveTo>
                          <a:pt x="140423" y="117741"/>
                        </a:moveTo>
                        <a:lnTo>
                          <a:pt x="17780" y="113004"/>
                        </a:lnTo>
                        <a:lnTo>
                          <a:pt x="16052" y="172250"/>
                        </a:lnTo>
                        <a:lnTo>
                          <a:pt x="138163" y="176441"/>
                        </a:lnTo>
                        <a:lnTo>
                          <a:pt x="140423" y="117741"/>
                        </a:lnTo>
                        <a:close/>
                      </a:path>
                      <a:path w="225425" h="313055">
                        <a:moveTo>
                          <a:pt x="225348" y="232333"/>
                        </a:moveTo>
                        <a:lnTo>
                          <a:pt x="190817" y="184442"/>
                        </a:lnTo>
                        <a:lnTo>
                          <a:pt x="188214" y="245541"/>
                        </a:lnTo>
                        <a:lnTo>
                          <a:pt x="222491" y="295135"/>
                        </a:lnTo>
                        <a:lnTo>
                          <a:pt x="225348" y="232333"/>
                        </a:lnTo>
                        <a:close/>
                      </a:path>
                    </a:pathLst>
                  </a:custGeom>
                  <a:solidFill>
                    <a:srgbClr val="F1904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38" name="object 138"/>
                  <p:cNvSpPr/>
                  <p:nvPr/>
                </p:nvSpPr>
                <p:spPr>
                  <a:xfrm>
                    <a:off x="2478443" y="2736329"/>
                    <a:ext cx="330200" cy="2343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0200" h="234314">
                        <a:moveTo>
                          <a:pt x="105257" y="0"/>
                        </a:moveTo>
                        <a:lnTo>
                          <a:pt x="2235" y="64363"/>
                        </a:lnTo>
                        <a:lnTo>
                          <a:pt x="0" y="128612"/>
                        </a:lnTo>
                        <a:lnTo>
                          <a:pt x="102666" y="61099"/>
                        </a:lnTo>
                        <a:lnTo>
                          <a:pt x="105257" y="0"/>
                        </a:lnTo>
                        <a:close/>
                      </a:path>
                      <a:path w="330200" h="234314">
                        <a:moveTo>
                          <a:pt x="329869" y="134340"/>
                        </a:moveTo>
                        <a:lnTo>
                          <a:pt x="141909" y="166674"/>
                        </a:lnTo>
                        <a:lnTo>
                          <a:pt x="138798" y="234124"/>
                        </a:lnTo>
                        <a:lnTo>
                          <a:pt x="325920" y="199440"/>
                        </a:lnTo>
                        <a:lnTo>
                          <a:pt x="329869" y="134340"/>
                        </a:lnTo>
                        <a:close/>
                      </a:path>
                    </a:pathLst>
                  </a:custGeom>
                  <a:solidFill>
                    <a:srgbClr val="F6AE7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39" name="object 139"/>
                  <p:cNvSpPr/>
                  <p:nvPr/>
                </p:nvSpPr>
                <p:spPr>
                  <a:xfrm>
                    <a:off x="2517602" y="2849421"/>
                    <a:ext cx="102870" cy="1212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69" h="121285">
                        <a:moveTo>
                          <a:pt x="99641" y="121023"/>
                        </a:moveTo>
                        <a:lnTo>
                          <a:pt x="0" y="65939"/>
                        </a:lnTo>
                        <a:lnTo>
                          <a:pt x="2505" y="0"/>
                        </a:lnTo>
                        <a:lnTo>
                          <a:pt x="102754" y="53576"/>
                        </a:lnTo>
                        <a:lnTo>
                          <a:pt x="99641" y="121023"/>
                        </a:lnTo>
                        <a:close/>
                      </a:path>
                    </a:pathLst>
                  </a:custGeom>
                  <a:solidFill>
                    <a:srgbClr val="F1904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40" name="object 140"/>
                  <p:cNvSpPr/>
                  <p:nvPr/>
                </p:nvSpPr>
                <p:spPr>
                  <a:xfrm>
                    <a:off x="2636455" y="2937138"/>
                    <a:ext cx="12700" cy="111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00" h="111760">
                        <a:moveTo>
                          <a:pt x="0" y="111606"/>
                        </a:moveTo>
                        <a:lnTo>
                          <a:pt x="3365" y="41367"/>
                        </a:lnTo>
                        <a:lnTo>
                          <a:pt x="12434" y="0"/>
                        </a:lnTo>
                        <a:lnTo>
                          <a:pt x="9106" y="68600"/>
                        </a:lnTo>
                        <a:lnTo>
                          <a:pt x="0" y="111606"/>
                        </a:lnTo>
                        <a:close/>
                      </a:path>
                    </a:pathLst>
                  </a:custGeom>
                  <a:solidFill>
                    <a:srgbClr val="FACAA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41" name="object 141"/>
                  <p:cNvSpPr/>
                  <p:nvPr/>
                </p:nvSpPr>
                <p:spPr>
                  <a:xfrm>
                    <a:off x="2217052" y="2915367"/>
                    <a:ext cx="81915" cy="99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914" h="99060">
                        <a:moveTo>
                          <a:pt x="80402" y="98436"/>
                        </a:moveTo>
                        <a:lnTo>
                          <a:pt x="0" y="70248"/>
                        </a:lnTo>
                        <a:lnTo>
                          <a:pt x="996" y="0"/>
                        </a:lnTo>
                        <a:lnTo>
                          <a:pt x="81868" y="27593"/>
                        </a:lnTo>
                        <a:lnTo>
                          <a:pt x="80402" y="98436"/>
                        </a:lnTo>
                        <a:close/>
                      </a:path>
                    </a:pathLst>
                  </a:custGeom>
                  <a:solidFill>
                    <a:srgbClr val="F1904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42" name="object 142"/>
                  <p:cNvSpPr/>
                  <p:nvPr/>
                </p:nvSpPr>
                <p:spPr>
                  <a:xfrm>
                    <a:off x="2116497" y="2915367"/>
                    <a:ext cx="101600" cy="75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00" h="75564">
                        <a:moveTo>
                          <a:pt x="0" y="75408"/>
                        </a:moveTo>
                        <a:lnTo>
                          <a:pt x="455" y="4389"/>
                        </a:lnTo>
                        <a:lnTo>
                          <a:pt x="101552" y="0"/>
                        </a:lnTo>
                        <a:lnTo>
                          <a:pt x="100555" y="70258"/>
                        </a:lnTo>
                        <a:lnTo>
                          <a:pt x="0" y="75408"/>
                        </a:lnTo>
                        <a:close/>
                      </a:path>
                    </a:pathLst>
                  </a:custGeom>
                  <a:solidFill>
                    <a:srgbClr val="F6AE7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43" name="object 143"/>
                  <p:cNvSpPr/>
                  <p:nvPr/>
                </p:nvSpPr>
                <p:spPr>
                  <a:xfrm>
                    <a:off x="2074293" y="2891339"/>
                    <a:ext cx="43180" cy="99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180" h="99694">
                        <a:moveTo>
                          <a:pt x="42204" y="99436"/>
                        </a:moveTo>
                        <a:lnTo>
                          <a:pt x="0" y="70173"/>
                        </a:lnTo>
                        <a:lnTo>
                          <a:pt x="209" y="0"/>
                        </a:lnTo>
                        <a:lnTo>
                          <a:pt x="42653" y="28418"/>
                        </a:lnTo>
                        <a:lnTo>
                          <a:pt x="42204" y="99436"/>
                        </a:lnTo>
                        <a:close/>
                      </a:path>
                    </a:pathLst>
                  </a:custGeom>
                  <a:solidFill>
                    <a:srgbClr val="F1904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44" name="object 144"/>
                  <p:cNvSpPr/>
                  <p:nvPr/>
                </p:nvSpPr>
                <p:spPr>
                  <a:xfrm>
                    <a:off x="2565092" y="2978508"/>
                    <a:ext cx="74930" cy="742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930" h="74294">
                        <a:moveTo>
                          <a:pt x="0" y="73981"/>
                        </a:moveTo>
                        <a:lnTo>
                          <a:pt x="2976" y="3209"/>
                        </a:lnTo>
                        <a:lnTo>
                          <a:pt x="74727" y="0"/>
                        </a:lnTo>
                        <a:lnTo>
                          <a:pt x="71362" y="70239"/>
                        </a:lnTo>
                        <a:lnTo>
                          <a:pt x="0" y="73981"/>
                        </a:lnTo>
                        <a:close/>
                      </a:path>
                    </a:pathLst>
                  </a:custGeom>
                  <a:solidFill>
                    <a:srgbClr val="F6AE7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45" name="object 145"/>
                  <p:cNvSpPr/>
                  <p:nvPr/>
                </p:nvSpPr>
                <p:spPr>
                  <a:xfrm>
                    <a:off x="2568069" y="2937138"/>
                    <a:ext cx="81280" cy="45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80" h="45085">
                        <a:moveTo>
                          <a:pt x="0" y="44577"/>
                        </a:moveTo>
                        <a:lnTo>
                          <a:pt x="80820" y="0"/>
                        </a:lnTo>
                        <a:lnTo>
                          <a:pt x="71750" y="41367"/>
                        </a:lnTo>
                        <a:lnTo>
                          <a:pt x="0" y="44577"/>
                        </a:lnTo>
                        <a:close/>
                      </a:path>
                    </a:pathLst>
                  </a:custGeom>
                  <a:solidFill>
                    <a:srgbClr val="EC711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46" name="object 146"/>
                  <p:cNvSpPr/>
                  <p:nvPr/>
                </p:nvSpPr>
                <p:spPr>
                  <a:xfrm>
                    <a:off x="2768578" y="2934169"/>
                    <a:ext cx="91440" cy="1657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39" h="165735">
                        <a:moveTo>
                          <a:pt x="86320" y="165413"/>
                        </a:moveTo>
                        <a:lnTo>
                          <a:pt x="0" y="67765"/>
                        </a:lnTo>
                        <a:lnTo>
                          <a:pt x="3945" y="0"/>
                        </a:lnTo>
                        <a:lnTo>
                          <a:pt x="90979" y="94537"/>
                        </a:lnTo>
                        <a:lnTo>
                          <a:pt x="86320" y="165413"/>
                        </a:lnTo>
                        <a:close/>
                      </a:path>
                    </a:pathLst>
                  </a:custGeom>
                  <a:solidFill>
                    <a:srgbClr val="F1904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47" name="object 147"/>
                  <p:cNvSpPr/>
                  <p:nvPr/>
                </p:nvSpPr>
                <p:spPr>
                  <a:xfrm>
                    <a:off x="2074502" y="2753276"/>
                    <a:ext cx="405130" cy="223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130" h="223519">
                        <a:moveTo>
                          <a:pt x="275340" y="223197"/>
                        </a:moveTo>
                        <a:lnTo>
                          <a:pt x="220634" y="213492"/>
                        </a:lnTo>
                        <a:lnTo>
                          <a:pt x="224418" y="189680"/>
                        </a:lnTo>
                        <a:lnTo>
                          <a:pt x="143540" y="162087"/>
                        </a:lnTo>
                        <a:lnTo>
                          <a:pt x="42443" y="166476"/>
                        </a:lnTo>
                        <a:lnTo>
                          <a:pt x="0" y="138058"/>
                        </a:lnTo>
                        <a:lnTo>
                          <a:pt x="17289" y="82662"/>
                        </a:lnTo>
                        <a:lnTo>
                          <a:pt x="109279" y="39399"/>
                        </a:lnTo>
                        <a:lnTo>
                          <a:pt x="131830" y="9531"/>
                        </a:lnTo>
                        <a:lnTo>
                          <a:pt x="165436" y="0"/>
                        </a:lnTo>
                        <a:lnTo>
                          <a:pt x="224221" y="38736"/>
                        </a:lnTo>
                        <a:lnTo>
                          <a:pt x="338088" y="41824"/>
                        </a:lnTo>
                        <a:lnTo>
                          <a:pt x="352075" y="71563"/>
                        </a:lnTo>
                        <a:lnTo>
                          <a:pt x="405071" y="169467"/>
                        </a:lnTo>
                        <a:lnTo>
                          <a:pt x="275340" y="223197"/>
                        </a:lnTo>
                        <a:close/>
                      </a:path>
                    </a:pathLst>
                  </a:custGeom>
                  <a:solidFill>
                    <a:srgbClr val="EC711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48" name="object 148"/>
                  <p:cNvSpPr/>
                  <p:nvPr/>
                </p:nvSpPr>
                <p:spPr>
                  <a:xfrm>
                    <a:off x="2293666" y="2922740"/>
                    <a:ext cx="185913" cy="125575"/>
                  </a:xfrm>
                  <a:prstGeom prst="rect">
                    <a:avLst/>
                  </a:prstGeom>
                  <a:blipFill>
                    <a:blip r:embed="rId3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a:blip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49" name="object 149"/>
                  <p:cNvSpPr/>
                  <p:nvPr/>
                </p:nvSpPr>
                <p:spPr>
                  <a:xfrm>
                    <a:off x="2565323" y="3028708"/>
                    <a:ext cx="294640" cy="269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4639" h="269875">
                        <a:moveTo>
                          <a:pt x="116979" y="179171"/>
                        </a:moveTo>
                        <a:lnTo>
                          <a:pt x="3416" y="189687"/>
                        </a:lnTo>
                        <a:lnTo>
                          <a:pt x="0" y="269290"/>
                        </a:lnTo>
                        <a:lnTo>
                          <a:pt x="112877" y="257746"/>
                        </a:lnTo>
                        <a:lnTo>
                          <a:pt x="116979" y="179171"/>
                        </a:lnTo>
                        <a:close/>
                      </a:path>
                      <a:path w="294639" h="269875">
                        <a:moveTo>
                          <a:pt x="294233" y="0"/>
                        </a:moveTo>
                        <a:lnTo>
                          <a:pt x="289560" y="70891"/>
                        </a:lnTo>
                        <a:lnTo>
                          <a:pt x="283781" y="179781"/>
                        </a:lnTo>
                        <a:lnTo>
                          <a:pt x="288696" y="104927"/>
                        </a:lnTo>
                        <a:lnTo>
                          <a:pt x="294233" y="0"/>
                        </a:lnTo>
                        <a:close/>
                      </a:path>
                    </a:pathLst>
                  </a:custGeom>
                  <a:solidFill>
                    <a:srgbClr val="F1904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50" name="object 150"/>
                  <p:cNvSpPr/>
                  <p:nvPr/>
                </p:nvSpPr>
                <p:spPr>
                  <a:xfrm>
                    <a:off x="3461105" y="3209899"/>
                    <a:ext cx="527050" cy="7626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7050" h="762635">
                        <a:moveTo>
                          <a:pt x="48234" y="0"/>
                        </a:moveTo>
                        <a:lnTo>
                          <a:pt x="8864" y="49085"/>
                        </a:lnTo>
                        <a:lnTo>
                          <a:pt x="0" y="125069"/>
                        </a:lnTo>
                        <a:lnTo>
                          <a:pt x="39408" y="73977"/>
                        </a:lnTo>
                        <a:lnTo>
                          <a:pt x="48234" y="0"/>
                        </a:lnTo>
                        <a:close/>
                      </a:path>
                      <a:path w="527050" h="762635">
                        <a:moveTo>
                          <a:pt x="398487" y="235597"/>
                        </a:moveTo>
                        <a:lnTo>
                          <a:pt x="295325" y="409689"/>
                        </a:lnTo>
                        <a:lnTo>
                          <a:pt x="282752" y="496874"/>
                        </a:lnTo>
                        <a:lnTo>
                          <a:pt x="386359" y="316141"/>
                        </a:lnTo>
                        <a:lnTo>
                          <a:pt x="398487" y="235597"/>
                        </a:lnTo>
                        <a:close/>
                      </a:path>
                      <a:path w="527050" h="762635">
                        <a:moveTo>
                          <a:pt x="526542" y="512267"/>
                        </a:moveTo>
                        <a:lnTo>
                          <a:pt x="302526" y="666483"/>
                        </a:lnTo>
                        <a:lnTo>
                          <a:pt x="288378" y="762139"/>
                        </a:lnTo>
                        <a:lnTo>
                          <a:pt x="511810" y="601649"/>
                        </a:lnTo>
                        <a:lnTo>
                          <a:pt x="526542" y="512267"/>
                        </a:lnTo>
                        <a:close/>
                      </a:path>
                    </a:pathLst>
                  </a:custGeom>
                  <a:solidFill>
                    <a:srgbClr val="F6AE7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51" name="object 151"/>
                  <p:cNvSpPr/>
                  <p:nvPr/>
                </p:nvSpPr>
                <p:spPr>
                  <a:xfrm>
                    <a:off x="3391522" y="3837889"/>
                    <a:ext cx="372110" cy="1346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110" h="134620">
                        <a:moveTo>
                          <a:pt x="372110" y="38481"/>
                        </a:moveTo>
                        <a:lnTo>
                          <a:pt x="11226" y="0"/>
                        </a:lnTo>
                        <a:lnTo>
                          <a:pt x="0" y="96354"/>
                        </a:lnTo>
                        <a:lnTo>
                          <a:pt x="357962" y="134150"/>
                        </a:lnTo>
                        <a:lnTo>
                          <a:pt x="372110" y="38481"/>
                        </a:lnTo>
                        <a:close/>
                      </a:path>
                    </a:pathLst>
                  </a:custGeom>
                  <a:solidFill>
                    <a:srgbClr val="F1904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52" name="object 152"/>
                  <p:cNvSpPr/>
                  <p:nvPr/>
                </p:nvSpPr>
                <p:spPr>
                  <a:xfrm>
                    <a:off x="3184922" y="3837889"/>
                    <a:ext cx="218440" cy="161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439" h="161289">
                        <a:moveTo>
                          <a:pt x="0" y="160767"/>
                        </a:moveTo>
                        <a:lnTo>
                          <a:pt x="9881" y="61337"/>
                        </a:lnTo>
                        <a:lnTo>
                          <a:pt x="217830" y="0"/>
                        </a:lnTo>
                        <a:lnTo>
                          <a:pt x="206606" y="96350"/>
                        </a:lnTo>
                        <a:lnTo>
                          <a:pt x="0" y="160767"/>
                        </a:lnTo>
                        <a:close/>
                      </a:path>
                    </a:pathLst>
                  </a:custGeom>
                  <a:solidFill>
                    <a:srgbClr val="F6AE7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53" name="object 153"/>
                  <p:cNvSpPr/>
                  <p:nvPr/>
                </p:nvSpPr>
                <p:spPr>
                  <a:xfrm>
                    <a:off x="3346532" y="3853536"/>
                    <a:ext cx="102235" cy="533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235" h="53339">
                        <a:moveTo>
                          <a:pt x="59807" y="53036"/>
                        </a:moveTo>
                        <a:lnTo>
                          <a:pt x="0" y="20469"/>
                        </a:lnTo>
                        <a:lnTo>
                          <a:pt x="89956" y="0"/>
                        </a:lnTo>
                        <a:lnTo>
                          <a:pt x="102235" y="34282"/>
                        </a:lnTo>
                        <a:lnTo>
                          <a:pt x="59807" y="53036"/>
                        </a:lnTo>
                        <a:close/>
                      </a:path>
                    </a:pathLst>
                  </a:custGeom>
                  <a:solidFill>
                    <a:srgbClr val="EC711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54" name="object 154"/>
                  <p:cNvSpPr/>
                  <p:nvPr/>
                </p:nvSpPr>
                <p:spPr>
                  <a:xfrm>
                    <a:off x="3394748" y="3887822"/>
                    <a:ext cx="54610" cy="117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610" h="117475">
                        <a:moveTo>
                          <a:pt x="0" y="117277"/>
                        </a:moveTo>
                        <a:lnTo>
                          <a:pt x="11594" y="18743"/>
                        </a:lnTo>
                        <a:lnTo>
                          <a:pt x="54021" y="0"/>
                        </a:lnTo>
                        <a:lnTo>
                          <a:pt x="42193" y="97708"/>
                        </a:lnTo>
                        <a:lnTo>
                          <a:pt x="0" y="117277"/>
                        </a:lnTo>
                        <a:close/>
                      </a:path>
                    </a:pathLst>
                  </a:custGeom>
                  <a:solidFill>
                    <a:srgbClr val="F6AE7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55" name="object 155"/>
                  <p:cNvSpPr/>
                  <p:nvPr/>
                </p:nvSpPr>
                <p:spPr>
                  <a:xfrm>
                    <a:off x="2963341" y="3824147"/>
                    <a:ext cx="443230" cy="180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229" h="180975">
                        <a:moveTo>
                          <a:pt x="231457" y="75095"/>
                        </a:moveTo>
                        <a:lnTo>
                          <a:pt x="7823" y="0"/>
                        </a:lnTo>
                        <a:lnTo>
                          <a:pt x="0" y="98209"/>
                        </a:lnTo>
                        <a:lnTo>
                          <a:pt x="221576" y="174523"/>
                        </a:lnTo>
                        <a:lnTo>
                          <a:pt x="231457" y="75095"/>
                        </a:lnTo>
                        <a:close/>
                      </a:path>
                      <a:path w="443229" h="180975">
                        <a:moveTo>
                          <a:pt x="442988" y="82423"/>
                        </a:moveTo>
                        <a:lnTo>
                          <a:pt x="383184" y="49860"/>
                        </a:lnTo>
                        <a:lnTo>
                          <a:pt x="372224" y="147675"/>
                        </a:lnTo>
                        <a:lnTo>
                          <a:pt x="431393" y="180962"/>
                        </a:lnTo>
                        <a:lnTo>
                          <a:pt x="442988" y="82423"/>
                        </a:lnTo>
                        <a:close/>
                      </a:path>
                    </a:pathLst>
                  </a:custGeom>
                  <a:solidFill>
                    <a:srgbClr val="F1904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56" name="object 156"/>
                  <p:cNvSpPr/>
                  <p:nvPr/>
                </p:nvSpPr>
                <p:spPr>
                  <a:xfrm>
                    <a:off x="2758160" y="3824147"/>
                    <a:ext cx="213360" cy="306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360" h="306704">
                        <a:moveTo>
                          <a:pt x="52476" y="80060"/>
                        </a:moveTo>
                        <a:lnTo>
                          <a:pt x="6667" y="200634"/>
                        </a:lnTo>
                        <a:lnTo>
                          <a:pt x="0" y="306260"/>
                        </a:lnTo>
                        <a:lnTo>
                          <a:pt x="45732" y="181686"/>
                        </a:lnTo>
                        <a:lnTo>
                          <a:pt x="52476" y="80060"/>
                        </a:lnTo>
                        <a:close/>
                      </a:path>
                      <a:path w="213360" h="306704">
                        <a:moveTo>
                          <a:pt x="213004" y="0"/>
                        </a:moveTo>
                        <a:lnTo>
                          <a:pt x="52489" y="80060"/>
                        </a:lnTo>
                        <a:lnTo>
                          <a:pt x="45732" y="181686"/>
                        </a:lnTo>
                        <a:lnTo>
                          <a:pt x="205181" y="98209"/>
                        </a:lnTo>
                        <a:lnTo>
                          <a:pt x="213004" y="0"/>
                        </a:lnTo>
                        <a:close/>
                      </a:path>
                    </a:pathLst>
                  </a:custGeom>
                  <a:solidFill>
                    <a:srgbClr val="F6AE7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57" name="object 157"/>
                  <p:cNvSpPr/>
                  <p:nvPr/>
                </p:nvSpPr>
                <p:spPr>
                  <a:xfrm>
                    <a:off x="2505317" y="3920097"/>
                    <a:ext cx="259715" cy="210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714" h="210820">
                        <a:moveTo>
                          <a:pt x="252856" y="210307"/>
                        </a:moveTo>
                        <a:lnTo>
                          <a:pt x="0" y="103731"/>
                        </a:lnTo>
                        <a:lnTo>
                          <a:pt x="4210" y="0"/>
                        </a:lnTo>
                        <a:lnTo>
                          <a:pt x="259522" y="104682"/>
                        </a:lnTo>
                        <a:lnTo>
                          <a:pt x="252856" y="210307"/>
                        </a:lnTo>
                        <a:close/>
                      </a:path>
                    </a:pathLst>
                  </a:custGeom>
                  <a:solidFill>
                    <a:srgbClr val="F1904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58" name="object 158"/>
                  <p:cNvSpPr/>
                  <p:nvPr/>
                </p:nvSpPr>
                <p:spPr>
                  <a:xfrm>
                    <a:off x="2448161" y="3486690"/>
                    <a:ext cx="142240" cy="1073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239" h="107314">
                        <a:moveTo>
                          <a:pt x="0" y="106988"/>
                        </a:moveTo>
                        <a:lnTo>
                          <a:pt x="3100" y="16631"/>
                        </a:lnTo>
                        <a:lnTo>
                          <a:pt x="142042" y="0"/>
                        </a:lnTo>
                        <a:lnTo>
                          <a:pt x="137969" y="89011"/>
                        </a:lnTo>
                        <a:lnTo>
                          <a:pt x="0" y="106988"/>
                        </a:lnTo>
                        <a:close/>
                      </a:path>
                    </a:pathLst>
                  </a:custGeom>
                  <a:solidFill>
                    <a:srgbClr val="F6AE7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59" name="object 159"/>
                  <p:cNvSpPr/>
                  <p:nvPr/>
                </p:nvSpPr>
                <p:spPr>
                  <a:xfrm>
                    <a:off x="2387320" y="3419640"/>
                    <a:ext cx="598805" cy="2736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8805" h="273685">
                        <a:moveTo>
                          <a:pt x="63931" y="83693"/>
                        </a:moveTo>
                        <a:lnTo>
                          <a:pt x="2540" y="0"/>
                        </a:lnTo>
                        <a:lnTo>
                          <a:pt x="0" y="87782"/>
                        </a:lnTo>
                        <a:lnTo>
                          <a:pt x="60833" y="174053"/>
                        </a:lnTo>
                        <a:lnTo>
                          <a:pt x="63931" y="83693"/>
                        </a:lnTo>
                        <a:close/>
                      </a:path>
                      <a:path w="598805" h="273685">
                        <a:moveTo>
                          <a:pt x="598741" y="182841"/>
                        </a:moveTo>
                        <a:lnTo>
                          <a:pt x="432295" y="179578"/>
                        </a:lnTo>
                        <a:lnTo>
                          <a:pt x="202882" y="67056"/>
                        </a:lnTo>
                        <a:lnTo>
                          <a:pt x="198805" y="156070"/>
                        </a:lnTo>
                        <a:lnTo>
                          <a:pt x="426300" y="271183"/>
                        </a:lnTo>
                        <a:lnTo>
                          <a:pt x="591527" y="273634"/>
                        </a:lnTo>
                        <a:lnTo>
                          <a:pt x="598741" y="182841"/>
                        </a:lnTo>
                        <a:close/>
                      </a:path>
                    </a:pathLst>
                  </a:custGeom>
                  <a:solidFill>
                    <a:srgbClr val="F1904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60" name="object 160"/>
                  <p:cNvSpPr/>
                  <p:nvPr/>
                </p:nvSpPr>
                <p:spPr>
                  <a:xfrm>
                    <a:off x="2612358" y="2484157"/>
                    <a:ext cx="1375410" cy="13925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5410" h="1392554">
                        <a:moveTo>
                          <a:pt x="1151271" y="1392209"/>
                        </a:moveTo>
                        <a:lnTo>
                          <a:pt x="790396" y="1353728"/>
                        </a:lnTo>
                        <a:lnTo>
                          <a:pt x="0" y="5812"/>
                        </a:lnTo>
                        <a:lnTo>
                          <a:pt x="7321" y="0"/>
                        </a:lnTo>
                        <a:lnTo>
                          <a:pt x="220827" y="20729"/>
                        </a:lnTo>
                        <a:lnTo>
                          <a:pt x="111009" y="88032"/>
                        </a:lnTo>
                        <a:lnTo>
                          <a:pt x="369889" y="112558"/>
                        </a:lnTo>
                        <a:lnTo>
                          <a:pt x="279650" y="241577"/>
                        </a:lnTo>
                        <a:lnTo>
                          <a:pt x="206110" y="265340"/>
                        </a:lnTo>
                        <a:lnTo>
                          <a:pt x="300890" y="268110"/>
                        </a:lnTo>
                        <a:lnTo>
                          <a:pt x="435096" y="338769"/>
                        </a:lnTo>
                        <a:lnTo>
                          <a:pt x="542768" y="464315"/>
                        </a:lnTo>
                        <a:lnTo>
                          <a:pt x="637888" y="495103"/>
                        </a:lnTo>
                        <a:lnTo>
                          <a:pt x="816582" y="655289"/>
                        </a:lnTo>
                        <a:lnTo>
                          <a:pt x="896982" y="725731"/>
                        </a:lnTo>
                        <a:lnTo>
                          <a:pt x="857617" y="774811"/>
                        </a:lnTo>
                        <a:lnTo>
                          <a:pt x="919655" y="802880"/>
                        </a:lnTo>
                        <a:lnTo>
                          <a:pt x="945180" y="769418"/>
                        </a:lnTo>
                        <a:lnTo>
                          <a:pt x="1163686" y="802287"/>
                        </a:lnTo>
                        <a:lnTo>
                          <a:pt x="1247237" y="961333"/>
                        </a:lnTo>
                        <a:lnTo>
                          <a:pt x="1144078" y="1135430"/>
                        </a:lnTo>
                        <a:lnTo>
                          <a:pt x="1324973" y="1163769"/>
                        </a:lnTo>
                        <a:lnTo>
                          <a:pt x="1375289" y="1238002"/>
                        </a:lnTo>
                        <a:lnTo>
                          <a:pt x="1151271" y="1392209"/>
                        </a:lnTo>
                        <a:close/>
                      </a:path>
                    </a:pathLst>
                  </a:custGeom>
                  <a:solidFill>
                    <a:srgbClr val="EC711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61" name="object 161"/>
                  <p:cNvSpPr/>
                  <p:nvPr/>
                </p:nvSpPr>
                <p:spPr>
                  <a:xfrm>
                    <a:off x="2026221" y="3920108"/>
                    <a:ext cx="483870" cy="247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869" h="247650">
                        <a:moveTo>
                          <a:pt x="158305" y="65239"/>
                        </a:moveTo>
                        <a:lnTo>
                          <a:pt x="0" y="87172"/>
                        </a:lnTo>
                        <a:lnTo>
                          <a:pt x="114" y="196151"/>
                        </a:lnTo>
                        <a:lnTo>
                          <a:pt x="156933" y="172720"/>
                        </a:lnTo>
                        <a:lnTo>
                          <a:pt x="158305" y="65239"/>
                        </a:lnTo>
                        <a:close/>
                      </a:path>
                      <a:path w="483869" h="247650">
                        <a:moveTo>
                          <a:pt x="483298" y="0"/>
                        </a:moveTo>
                        <a:lnTo>
                          <a:pt x="179501" y="137947"/>
                        </a:lnTo>
                        <a:lnTo>
                          <a:pt x="177914" y="247523"/>
                        </a:lnTo>
                        <a:lnTo>
                          <a:pt x="479094" y="103720"/>
                        </a:lnTo>
                        <a:lnTo>
                          <a:pt x="483298" y="0"/>
                        </a:lnTo>
                        <a:close/>
                      </a:path>
                    </a:pathLst>
                  </a:custGeom>
                  <a:solidFill>
                    <a:srgbClr val="F6AE7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62" name="object 162"/>
                  <p:cNvSpPr/>
                  <p:nvPr/>
                </p:nvSpPr>
                <p:spPr>
                  <a:xfrm>
                    <a:off x="2183156" y="3985348"/>
                    <a:ext cx="22860" cy="182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860" h="182879">
                        <a:moveTo>
                          <a:pt x="20978" y="182272"/>
                        </a:moveTo>
                        <a:lnTo>
                          <a:pt x="0" y="107467"/>
                        </a:lnTo>
                        <a:lnTo>
                          <a:pt x="1371" y="0"/>
                        </a:lnTo>
                        <a:lnTo>
                          <a:pt x="22577" y="72703"/>
                        </a:lnTo>
                        <a:lnTo>
                          <a:pt x="20978" y="182272"/>
                        </a:lnTo>
                        <a:close/>
                      </a:path>
                    </a:pathLst>
                  </a:custGeom>
                  <a:solidFill>
                    <a:srgbClr val="F1904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63" name="object 163"/>
                  <p:cNvSpPr/>
                  <p:nvPr/>
                </p:nvSpPr>
                <p:spPr>
                  <a:xfrm>
                    <a:off x="2026232" y="2484157"/>
                    <a:ext cx="1444625" cy="157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4625" h="1574164">
                        <a:moveTo>
                          <a:pt x="651294" y="92559"/>
                        </a:moveTo>
                        <a:lnTo>
                          <a:pt x="482483" y="88139"/>
                        </a:lnTo>
                        <a:lnTo>
                          <a:pt x="593447" y="0"/>
                        </a:lnTo>
                        <a:lnTo>
                          <a:pt x="651294" y="92559"/>
                        </a:lnTo>
                        <a:close/>
                      </a:path>
                      <a:path w="1444625" h="1574164">
                        <a:moveTo>
                          <a:pt x="454446" y="316528"/>
                        </a:moveTo>
                        <a:lnTo>
                          <a:pt x="368395" y="253688"/>
                        </a:lnTo>
                        <a:lnTo>
                          <a:pt x="507080" y="185459"/>
                        </a:lnTo>
                        <a:lnTo>
                          <a:pt x="384433" y="180725"/>
                        </a:lnTo>
                        <a:lnTo>
                          <a:pt x="455787" y="119058"/>
                        </a:lnTo>
                        <a:lnTo>
                          <a:pt x="374605" y="67726"/>
                        </a:lnTo>
                        <a:lnTo>
                          <a:pt x="440648" y="55041"/>
                        </a:lnTo>
                        <a:lnTo>
                          <a:pt x="482483" y="88139"/>
                        </a:lnTo>
                        <a:lnTo>
                          <a:pt x="651294" y="92559"/>
                        </a:lnTo>
                        <a:lnTo>
                          <a:pt x="754266" y="257320"/>
                        </a:lnTo>
                        <a:lnTo>
                          <a:pt x="557471" y="252167"/>
                        </a:lnTo>
                        <a:lnTo>
                          <a:pt x="454446" y="316528"/>
                        </a:lnTo>
                        <a:close/>
                      </a:path>
                      <a:path w="1444625" h="1574164">
                        <a:moveTo>
                          <a:pt x="594124" y="418842"/>
                        </a:moveTo>
                        <a:lnTo>
                          <a:pt x="493874" y="365265"/>
                        </a:lnTo>
                        <a:lnTo>
                          <a:pt x="592005" y="300062"/>
                        </a:lnTo>
                        <a:lnTo>
                          <a:pt x="557471" y="252167"/>
                        </a:lnTo>
                        <a:lnTo>
                          <a:pt x="754266" y="257320"/>
                        </a:lnTo>
                        <a:lnTo>
                          <a:pt x="835889" y="387923"/>
                        </a:lnTo>
                        <a:lnTo>
                          <a:pt x="782091" y="386514"/>
                        </a:lnTo>
                        <a:lnTo>
                          <a:pt x="594124" y="418842"/>
                        </a:lnTo>
                        <a:close/>
                      </a:path>
                      <a:path w="1444625" h="1574164">
                        <a:moveTo>
                          <a:pt x="1002200" y="654032"/>
                        </a:moveTo>
                        <a:lnTo>
                          <a:pt x="827791" y="649464"/>
                        </a:lnTo>
                        <a:lnTo>
                          <a:pt x="833328" y="544554"/>
                        </a:lnTo>
                        <a:lnTo>
                          <a:pt x="746287" y="450017"/>
                        </a:lnTo>
                        <a:lnTo>
                          <a:pt x="782091" y="386514"/>
                        </a:lnTo>
                        <a:lnTo>
                          <a:pt x="835889" y="387923"/>
                        </a:lnTo>
                        <a:lnTo>
                          <a:pt x="1002200" y="654032"/>
                        </a:lnTo>
                        <a:close/>
                      </a:path>
                      <a:path w="1444625" h="1574164">
                        <a:moveTo>
                          <a:pt x="542518" y="734231"/>
                        </a:moveTo>
                        <a:lnTo>
                          <a:pt x="575877" y="625132"/>
                        </a:lnTo>
                        <a:lnTo>
                          <a:pt x="827791" y="649464"/>
                        </a:lnTo>
                        <a:lnTo>
                          <a:pt x="1002200" y="654032"/>
                        </a:lnTo>
                        <a:lnTo>
                          <a:pt x="1052235" y="734090"/>
                        </a:lnTo>
                        <a:lnTo>
                          <a:pt x="656070" y="723716"/>
                        </a:lnTo>
                        <a:lnTo>
                          <a:pt x="542518" y="734231"/>
                        </a:lnTo>
                        <a:close/>
                      </a:path>
                      <a:path w="1444625" h="1574164">
                        <a:moveTo>
                          <a:pt x="425028" y="1019162"/>
                        </a:moveTo>
                        <a:lnTo>
                          <a:pt x="363635" y="935484"/>
                        </a:lnTo>
                        <a:lnTo>
                          <a:pt x="648341" y="851405"/>
                        </a:lnTo>
                        <a:lnTo>
                          <a:pt x="656070" y="723716"/>
                        </a:lnTo>
                        <a:lnTo>
                          <a:pt x="1052235" y="734090"/>
                        </a:lnTo>
                        <a:lnTo>
                          <a:pt x="1230918" y="1019995"/>
                        </a:lnTo>
                        <a:lnTo>
                          <a:pt x="563971" y="1002530"/>
                        </a:lnTo>
                        <a:lnTo>
                          <a:pt x="425028" y="1019162"/>
                        </a:lnTo>
                        <a:close/>
                      </a:path>
                      <a:path w="1444625" h="1574164">
                        <a:moveTo>
                          <a:pt x="793395" y="1115062"/>
                        </a:moveTo>
                        <a:lnTo>
                          <a:pt x="563971" y="1002530"/>
                        </a:lnTo>
                        <a:lnTo>
                          <a:pt x="1230918" y="1019995"/>
                        </a:lnTo>
                        <a:lnTo>
                          <a:pt x="1297904" y="1127176"/>
                        </a:lnTo>
                        <a:lnTo>
                          <a:pt x="959836" y="1118324"/>
                        </a:lnTo>
                        <a:lnTo>
                          <a:pt x="793395" y="1115062"/>
                        </a:lnTo>
                        <a:close/>
                      </a:path>
                      <a:path w="1444625" h="1574164">
                        <a:moveTo>
                          <a:pt x="0" y="1523118"/>
                        </a:moveTo>
                        <a:lnTo>
                          <a:pt x="612079" y="1155932"/>
                        </a:lnTo>
                        <a:lnTo>
                          <a:pt x="959836" y="1118324"/>
                        </a:lnTo>
                        <a:lnTo>
                          <a:pt x="1297904" y="1127176"/>
                        </a:lnTo>
                        <a:lnTo>
                          <a:pt x="1438991" y="1352925"/>
                        </a:lnTo>
                        <a:lnTo>
                          <a:pt x="944941" y="1339988"/>
                        </a:lnTo>
                        <a:lnTo>
                          <a:pt x="784413" y="1420037"/>
                        </a:lnTo>
                        <a:lnTo>
                          <a:pt x="775464" y="1443597"/>
                        </a:lnTo>
                        <a:lnTo>
                          <a:pt x="483298" y="1435946"/>
                        </a:lnTo>
                        <a:lnTo>
                          <a:pt x="329724" y="1505680"/>
                        </a:lnTo>
                        <a:lnTo>
                          <a:pt x="158291" y="1501191"/>
                        </a:lnTo>
                        <a:lnTo>
                          <a:pt x="0" y="1523118"/>
                        </a:lnTo>
                        <a:close/>
                      </a:path>
                      <a:path w="1444625" h="1574164">
                        <a:moveTo>
                          <a:pt x="1168572" y="1415075"/>
                        </a:moveTo>
                        <a:lnTo>
                          <a:pt x="944941" y="1339988"/>
                        </a:lnTo>
                        <a:lnTo>
                          <a:pt x="1438991" y="1352925"/>
                        </a:lnTo>
                        <a:lnTo>
                          <a:pt x="1440540" y="1355404"/>
                        </a:lnTo>
                        <a:lnTo>
                          <a:pt x="1376522" y="1353728"/>
                        </a:lnTo>
                        <a:lnTo>
                          <a:pt x="1168572" y="1415075"/>
                        </a:lnTo>
                        <a:close/>
                      </a:path>
                      <a:path w="1444625" h="1574164">
                        <a:moveTo>
                          <a:pt x="1443997" y="1360935"/>
                        </a:moveTo>
                        <a:lnTo>
                          <a:pt x="1376522" y="1353728"/>
                        </a:lnTo>
                        <a:lnTo>
                          <a:pt x="1440540" y="1355404"/>
                        </a:lnTo>
                        <a:lnTo>
                          <a:pt x="1443997" y="1360935"/>
                        </a:lnTo>
                        <a:close/>
                      </a:path>
                      <a:path w="1444625" h="1574164">
                        <a:moveTo>
                          <a:pt x="738610" y="1540618"/>
                        </a:moveTo>
                        <a:lnTo>
                          <a:pt x="483298" y="1435946"/>
                        </a:lnTo>
                        <a:lnTo>
                          <a:pt x="775464" y="1443597"/>
                        </a:lnTo>
                        <a:lnTo>
                          <a:pt x="738610" y="1540618"/>
                        </a:lnTo>
                        <a:close/>
                      </a:path>
                      <a:path w="1444625" h="1574164">
                        <a:moveTo>
                          <a:pt x="179497" y="1573895"/>
                        </a:moveTo>
                        <a:lnTo>
                          <a:pt x="158291" y="1501191"/>
                        </a:lnTo>
                        <a:lnTo>
                          <a:pt x="329724" y="1505680"/>
                        </a:lnTo>
                        <a:lnTo>
                          <a:pt x="179497" y="1573895"/>
                        </a:lnTo>
                        <a:close/>
                      </a:path>
                    </a:pathLst>
                  </a:custGeom>
                  <a:solidFill>
                    <a:srgbClr val="EC711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322" name="object 322"/>
                <p:cNvGrpSpPr/>
                <p:nvPr/>
              </p:nvGrpSpPr>
              <p:grpSpPr>
                <a:xfrm>
                  <a:off x="2179929" y="1926768"/>
                  <a:ext cx="1547495" cy="1335405"/>
                  <a:chOff x="2179929" y="2551874"/>
                  <a:chExt cx="1547495" cy="1335405"/>
                </a:xfrm>
              </p:grpSpPr>
              <p:sp>
                <p:nvSpPr>
                  <p:cNvPr id="323" name="object 323"/>
                  <p:cNvSpPr/>
                  <p:nvPr/>
                </p:nvSpPr>
                <p:spPr>
                  <a:xfrm>
                    <a:off x="2637002" y="3211030"/>
                    <a:ext cx="190271" cy="227876"/>
                  </a:xfrm>
                  <a:prstGeom prst="rect">
                    <a:avLst/>
                  </a:prstGeom>
                  <a:blipFill>
                    <a:blip r:embed="rId4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a:blip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24" name="object 324"/>
                  <p:cNvSpPr/>
                  <p:nvPr/>
                </p:nvSpPr>
                <p:spPr>
                  <a:xfrm>
                    <a:off x="2561310" y="3659187"/>
                    <a:ext cx="190271" cy="227876"/>
                  </a:xfrm>
                  <a:prstGeom prst="rect">
                    <a:avLst/>
                  </a:prstGeom>
                  <a:blipFill>
                    <a:blip r:embed="rId5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a:blip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25" name="object 325"/>
                  <p:cNvSpPr/>
                  <p:nvPr/>
                </p:nvSpPr>
                <p:spPr>
                  <a:xfrm>
                    <a:off x="2901035" y="2834919"/>
                    <a:ext cx="190271" cy="227876"/>
                  </a:xfrm>
                  <a:prstGeom prst="rect">
                    <a:avLst/>
                  </a:prstGeom>
                  <a:blipFill>
                    <a:blip r:embed="rId6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a:blip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26" name="object 326"/>
                  <p:cNvSpPr/>
                  <p:nvPr/>
                </p:nvSpPr>
                <p:spPr>
                  <a:xfrm>
                    <a:off x="2179929" y="2665819"/>
                    <a:ext cx="190271" cy="227876"/>
                  </a:xfrm>
                  <a:prstGeom prst="rect">
                    <a:avLst/>
                  </a:prstGeom>
                  <a:blipFill>
                    <a:blip r:embed="rId6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a:blip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27" name="object 327"/>
                  <p:cNvSpPr/>
                  <p:nvPr/>
                </p:nvSpPr>
                <p:spPr>
                  <a:xfrm>
                    <a:off x="2580589" y="2551874"/>
                    <a:ext cx="190271" cy="227876"/>
                  </a:xfrm>
                  <a:prstGeom prst="rect">
                    <a:avLst/>
                  </a:prstGeom>
                  <a:blipFill>
                    <a:blip r:embed="rId7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a:blip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28" name="object 328"/>
                  <p:cNvSpPr/>
                  <p:nvPr/>
                </p:nvSpPr>
                <p:spPr>
                  <a:xfrm>
                    <a:off x="3105670" y="3133572"/>
                    <a:ext cx="190271" cy="227876"/>
                  </a:xfrm>
                  <a:prstGeom prst="rect">
                    <a:avLst/>
                  </a:prstGeom>
                  <a:blipFill>
                    <a:blip r:embed="rId4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a:blip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29" name="object 329"/>
                  <p:cNvSpPr/>
                  <p:nvPr/>
                </p:nvSpPr>
                <p:spPr>
                  <a:xfrm>
                    <a:off x="3222091" y="3532657"/>
                    <a:ext cx="190271" cy="227876"/>
                  </a:xfrm>
                  <a:prstGeom prst="rect">
                    <a:avLst/>
                  </a:prstGeom>
                  <a:blipFill>
                    <a:blip r:embed="rId8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a:blip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30" name="object 330"/>
                  <p:cNvSpPr/>
                  <p:nvPr/>
                </p:nvSpPr>
                <p:spPr>
                  <a:xfrm>
                    <a:off x="3537127" y="3292716"/>
                    <a:ext cx="190271" cy="227876"/>
                  </a:xfrm>
                  <a:prstGeom prst="rect">
                    <a:avLst/>
                  </a:prstGeom>
                  <a:blipFill>
                    <a:blip r:embed="rId9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a:blip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</p:grpSp>
          <p:sp>
            <p:nvSpPr>
              <p:cNvPr id="332" name="object 179">
                <a:extLst>
                  <a:ext uri="{FF2B5EF4-FFF2-40B4-BE49-F238E27FC236}">
                    <a16:creationId xmlns:a16="http://schemas.microsoft.com/office/drawing/2014/main" id="{49862AA2-2D83-46F1-98FD-FF0FFEF5A53F}"/>
                  </a:ext>
                </a:extLst>
              </p:cNvPr>
              <p:cNvSpPr txBox="1"/>
              <p:nvPr/>
            </p:nvSpPr>
            <p:spPr>
              <a:xfrm>
                <a:off x="2901494" y="1264070"/>
                <a:ext cx="1664335" cy="50526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 indent="6858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GB" sz="1600" spc="110" dirty="0">
                    <a:solidFill>
                      <a:srgbClr val="10103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15m annual  TV viewers</a:t>
                </a:r>
                <a:endParaRPr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CE822D17-CE14-4EC9-978F-10DB12DCA21A}"/>
                </a:ext>
              </a:extLst>
            </p:cNvPr>
            <p:cNvGrpSpPr/>
            <p:nvPr/>
          </p:nvGrpSpPr>
          <p:grpSpPr>
            <a:xfrm>
              <a:off x="5327652" y="1494421"/>
              <a:ext cx="1664335" cy="2480679"/>
              <a:chOff x="5327652" y="1494421"/>
              <a:chExt cx="1664335" cy="2480679"/>
            </a:xfrm>
          </p:grpSpPr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082A35E8-F37D-4A62-909D-CC91C1FEE464}"/>
                  </a:ext>
                </a:extLst>
              </p:cNvPr>
              <p:cNvGrpSpPr/>
              <p:nvPr/>
            </p:nvGrpSpPr>
            <p:grpSpPr>
              <a:xfrm>
                <a:off x="5671263" y="2187372"/>
                <a:ext cx="977112" cy="1787728"/>
                <a:chOff x="6037239" y="2187372"/>
                <a:chExt cx="977112" cy="1787728"/>
              </a:xfrm>
            </p:grpSpPr>
            <p:sp>
              <p:nvSpPr>
                <p:cNvPr id="259" name="object 259"/>
                <p:cNvSpPr/>
                <p:nvPr/>
              </p:nvSpPr>
              <p:spPr>
                <a:xfrm>
                  <a:off x="6037239" y="2855303"/>
                  <a:ext cx="977112" cy="1119797"/>
                </a:xfrm>
                <a:prstGeom prst="rect">
                  <a:avLst/>
                </a:prstGeom>
                <a:blipFill>
                  <a:blip r:embed="rId10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67" name="object 267"/>
                <p:cNvSpPr/>
                <p:nvPr/>
              </p:nvSpPr>
              <p:spPr>
                <a:xfrm>
                  <a:off x="6320538" y="2618397"/>
                  <a:ext cx="401955" cy="9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954" h="91439">
                      <a:moveTo>
                        <a:pt x="401650" y="91338"/>
                      </a:moveTo>
                      <a:lnTo>
                        <a:pt x="386435" y="78193"/>
                      </a:lnTo>
                      <a:lnTo>
                        <a:pt x="344652" y="73609"/>
                      </a:lnTo>
                      <a:lnTo>
                        <a:pt x="282079" y="73723"/>
                      </a:lnTo>
                      <a:lnTo>
                        <a:pt x="243967" y="74168"/>
                      </a:lnTo>
                      <a:lnTo>
                        <a:pt x="243967" y="0"/>
                      </a:lnTo>
                      <a:lnTo>
                        <a:pt x="165023" y="0"/>
                      </a:lnTo>
                      <a:lnTo>
                        <a:pt x="165023" y="74193"/>
                      </a:lnTo>
                      <a:lnTo>
                        <a:pt x="84594" y="73317"/>
                      </a:lnTo>
                      <a:lnTo>
                        <a:pt x="40030" y="74663"/>
                      </a:lnTo>
                      <a:lnTo>
                        <a:pt x="10617" y="80010"/>
                      </a:lnTo>
                      <a:lnTo>
                        <a:pt x="0" y="91338"/>
                      </a:lnTo>
                      <a:lnTo>
                        <a:pt x="401650" y="91338"/>
                      </a:lnTo>
                      <a:close/>
                    </a:path>
                  </a:pathLst>
                </a:custGeom>
                <a:solidFill>
                  <a:srgbClr val="40405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71" name="object 271"/>
                <p:cNvSpPr txBox="1"/>
                <p:nvPr/>
              </p:nvSpPr>
              <p:spPr>
                <a:xfrm>
                  <a:off x="6175288" y="2187372"/>
                  <a:ext cx="699770" cy="353943"/>
                </a:xfrm>
                <a:prstGeom prst="rect">
                  <a:avLst/>
                </a:prstGeom>
                <a:solidFill>
                  <a:srgbClr val="EB7110"/>
                </a:solidFill>
                <a:ln w="28930">
                  <a:solidFill>
                    <a:srgbClr val="101034"/>
                  </a:solidFill>
                </a:ln>
              </p:spPr>
              <p:txBody>
                <a:bodyPr vert="horz" wrap="square" lIns="0" tIns="30480" rIns="0" bIns="0" rtlCol="0">
                  <a:spAutoFit/>
                </a:bodyPr>
                <a:lstStyle/>
                <a:p>
                  <a:pPr marL="144780">
                    <a:lnSpc>
                      <a:spcPct val="100000"/>
                    </a:lnSpc>
                    <a:spcBef>
                      <a:spcPts val="240"/>
                    </a:spcBef>
                  </a:pPr>
                  <a:endParaRPr sz="2100" dirty="0">
                    <a:latin typeface="Trebuchet MS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4" name="object 179">
                <a:extLst>
                  <a:ext uri="{FF2B5EF4-FFF2-40B4-BE49-F238E27FC236}">
                    <a16:creationId xmlns:a16="http://schemas.microsoft.com/office/drawing/2014/main" id="{EA919731-49D3-464E-968F-B2E21E2A5F5B}"/>
                  </a:ext>
                </a:extLst>
              </p:cNvPr>
              <p:cNvSpPr txBox="1"/>
              <p:nvPr/>
            </p:nvSpPr>
            <p:spPr>
              <a:xfrm>
                <a:off x="5327652" y="1494421"/>
                <a:ext cx="1664335" cy="50526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 indent="6858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GB" sz="1600" spc="110" dirty="0">
                    <a:solidFill>
                      <a:srgbClr val="101034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4m monthly   TV viewers</a:t>
                </a:r>
                <a:endParaRPr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44" name="object 17">
            <a:extLst>
              <a:ext uri="{FF2B5EF4-FFF2-40B4-BE49-F238E27FC236}">
                <a16:creationId xmlns:a16="http://schemas.microsoft.com/office/drawing/2014/main" id="{A5A87AA7-5A3F-4908-B22E-A98579E23693}"/>
              </a:ext>
            </a:extLst>
          </p:cNvPr>
          <p:cNvSpPr txBox="1"/>
          <p:nvPr/>
        </p:nvSpPr>
        <p:spPr>
          <a:xfrm>
            <a:off x="187248" y="4768513"/>
            <a:ext cx="6543410" cy="540000"/>
          </a:xfrm>
          <a:prstGeom prst="rect">
            <a:avLst/>
          </a:prstGeom>
          <a:solidFill>
            <a:srgbClr val="EB7110"/>
          </a:solidFill>
        </p:spPr>
        <p:txBody>
          <a:bodyPr vert="horz" wrap="square" lIns="0" tIns="36195" rIns="0" bIns="0" rtlCol="0" anchor="ctr">
            <a:noAutofit/>
          </a:bodyPr>
          <a:lstStyle/>
          <a:p>
            <a:pPr marL="143510">
              <a:lnSpc>
                <a:spcPct val="100000"/>
              </a:lnSpc>
              <a:spcBef>
                <a:spcPts val="285"/>
              </a:spcBef>
            </a:pPr>
            <a:r>
              <a:rPr lang="en-GB" sz="2800" b="1" spc="30" dirty="0">
                <a:solidFill>
                  <a:srgbClr val="FFFFFF"/>
                </a:solidFill>
                <a:latin typeface="Stag Medium" panose="02000603060000020004" pitchFamily="2" charset="77"/>
                <a:cs typeface="Trebuchet MS"/>
              </a:rPr>
              <a:t>Our digital audiences</a:t>
            </a:r>
            <a:endParaRPr sz="2800" dirty="0">
              <a:latin typeface="Stag Medium" panose="02000603060000020004" pitchFamily="2" charset="77"/>
              <a:cs typeface="Trebuchet MS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7D79E0F9-D088-4667-BFAA-5F9EA7FA2370}"/>
              </a:ext>
            </a:extLst>
          </p:cNvPr>
          <p:cNvGrpSpPr/>
          <p:nvPr/>
        </p:nvGrpSpPr>
        <p:grpSpPr>
          <a:xfrm>
            <a:off x="712694" y="5679633"/>
            <a:ext cx="6131113" cy="4759261"/>
            <a:chOff x="365312" y="5679633"/>
            <a:chExt cx="6131113" cy="4759261"/>
          </a:xfrm>
        </p:grpSpPr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A3E346DC-54ED-450B-8962-1ED542545D9B}"/>
                </a:ext>
              </a:extLst>
            </p:cNvPr>
            <p:cNvGrpSpPr/>
            <p:nvPr/>
          </p:nvGrpSpPr>
          <p:grpSpPr>
            <a:xfrm>
              <a:off x="365312" y="5679633"/>
              <a:ext cx="6131113" cy="2181667"/>
              <a:chOff x="335124" y="5679633"/>
              <a:chExt cx="6131113" cy="2181667"/>
            </a:xfrm>
          </p:grpSpPr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33DF605B-12E6-49B8-B048-8C4F47504416}"/>
                  </a:ext>
                </a:extLst>
              </p:cNvPr>
              <p:cNvGrpSpPr/>
              <p:nvPr/>
            </p:nvGrpSpPr>
            <p:grpSpPr>
              <a:xfrm>
                <a:off x="335124" y="5679633"/>
                <a:ext cx="2696845" cy="2181667"/>
                <a:chOff x="335124" y="5679633"/>
                <a:chExt cx="2696845" cy="2181667"/>
              </a:xfrm>
            </p:grpSpPr>
            <p:grpSp>
              <p:nvGrpSpPr>
                <p:cNvPr id="170" name="object 170"/>
                <p:cNvGrpSpPr/>
                <p:nvPr/>
              </p:nvGrpSpPr>
              <p:grpSpPr>
                <a:xfrm>
                  <a:off x="1188564" y="6331712"/>
                  <a:ext cx="989965" cy="1404620"/>
                  <a:chOff x="1082374" y="5053876"/>
                  <a:chExt cx="989965" cy="1404620"/>
                </a:xfrm>
              </p:grpSpPr>
              <p:sp>
                <p:nvSpPr>
                  <p:cNvPr id="171" name="object 171"/>
                  <p:cNvSpPr/>
                  <p:nvPr/>
                </p:nvSpPr>
                <p:spPr>
                  <a:xfrm>
                    <a:off x="1104780" y="5066893"/>
                    <a:ext cx="945515" cy="13785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5514" h="1378585">
                        <a:moveTo>
                          <a:pt x="0" y="0"/>
                        </a:moveTo>
                        <a:lnTo>
                          <a:pt x="944930" y="1378470"/>
                        </a:lnTo>
                      </a:path>
                    </a:pathLst>
                  </a:custGeom>
                  <a:ln w="25577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72" name="object 172"/>
                  <p:cNvSpPr/>
                  <p:nvPr/>
                </p:nvSpPr>
                <p:spPr>
                  <a:xfrm>
                    <a:off x="1092851" y="5066893"/>
                    <a:ext cx="91440" cy="800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40" h="80010">
                        <a:moveTo>
                          <a:pt x="0" y="79971"/>
                        </a:moveTo>
                        <a:lnTo>
                          <a:pt x="11925" y="0"/>
                        </a:lnTo>
                        <a:lnTo>
                          <a:pt x="90817" y="17716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73" name="object 173"/>
                  <p:cNvSpPr/>
                  <p:nvPr/>
                </p:nvSpPr>
                <p:spPr>
                  <a:xfrm>
                    <a:off x="1970824" y="6365392"/>
                    <a:ext cx="91440" cy="800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39" h="80010">
                        <a:moveTo>
                          <a:pt x="90817" y="0"/>
                        </a:moveTo>
                        <a:lnTo>
                          <a:pt x="78892" y="79971"/>
                        </a:lnTo>
                        <a:lnTo>
                          <a:pt x="0" y="62255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196" name="object 196"/>
                <p:cNvGrpSpPr/>
                <p:nvPr/>
              </p:nvGrpSpPr>
              <p:grpSpPr>
                <a:xfrm>
                  <a:off x="335124" y="6270612"/>
                  <a:ext cx="2696845" cy="1590688"/>
                  <a:chOff x="227406" y="4992776"/>
                  <a:chExt cx="2696845" cy="1590688"/>
                </a:xfrm>
              </p:grpSpPr>
              <p:sp>
                <p:nvSpPr>
                  <p:cNvPr id="197" name="object 197"/>
                  <p:cNvSpPr/>
                  <p:nvPr/>
                </p:nvSpPr>
                <p:spPr>
                  <a:xfrm>
                    <a:off x="485569" y="5757672"/>
                    <a:ext cx="217995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9955">
                        <a:moveTo>
                          <a:pt x="0" y="0"/>
                        </a:moveTo>
                        <a:lnTo>
                          <a:pt x="2179561" y="0"/>
                        </a:lnTo>
                      </a:path>
                    </a:pathLst>
                  </a:custGeom>
                  <a:ln w="25577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98" name="object 198"/>
                  <p:cNvSpPr/>
                  <p:nvPr/>
                </p:nvSpPr>
                <p:spPr>
                  <a:xfrm>
                    <a:off x="485566" y="5702617"/>
                    <a:ext cx="59690" cy="1104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690" h="110489">
                        <a:moveTo>
                          <a:pt x="59220" y="110109"/>
                        </a:moveTo>
                        <a:lnTo>
                          <a:pt x="0" y="55054"/>
                        </a:lnTo>
                        <a:lnTo>
                          <a:pt x="59220" y="0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99" name="object 199"/>
                  <p:cNvSpPr/>
                  <p:nvPr/>
                </p:nvSpPr>
                <p:spPr>
                  <a:xfrm>
                    <a:off x="2605913" y="5702617"/>
                    <a:ext cx="59690" cy="1104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689" h="110489">
                        <a:moveTo>
                          <a:pt x="0" y="0"/>
                        </a:moveTo>
                        <a:lnTo>
                          <a:pt x="59220" y="55054"/>
                        </a:lnTo>
                        <a:lnTo>
                          <a:pt x="0" y="110109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00" name="object 200"/>
                  <p:cNvSpPr/>
                  <p:nvPr/>
                </p:nvSpPr>
                <p:spPr>
                  <a:xfrm>
                    <a:off x="840498" y="5058308"/>
                    <a:ext cx="1472565" cy="13963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2564" h="1396364">
                        <a:moveTo>
                          <a:pt x="1472399" y="0"/>
                        </a:moveTo>
                        <a:lnTo>
                          <a:pt x="0" y="1396149"/>
                        </a:lnTo>
                      </a:path>
                    </a:pathLst>
                  </a:custGeom>
                  <a:ln w="25577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01" name="object 201"/>
                  <p:cNvSpPr/>
                  <p:nvPr/>
                </p:nvSpPr>
                <p:spPr>
                  <a:xfrm>
                    <a:off x="2232037" y="5058308"/>
                    <a:ext cx="81280" cy="81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80" h="81279">
                        <a:moveTo>
                          <a:pt x="0" y="800"/>
                        </a:moveTo>
                        <a:lnTo>
                          <a:pt x="80848" y="0"/>
                        </a:lnTo>
                        <a:lnTo>
                          <a:pt x="75768" y="80708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02" name="object 202"/>
                  <p:cNvSpPr/>
                  <p:nvPr/>
                </p:nvSpPr>
                <p:spPr>
                  <a:xfrm>
                    <a:off x="840499" y="6373761"/>
                    <a:ext cx="81280" cy="81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80" h="81279">
                        <a:moveTo>
                          <a:pt x="80848" y="79908"/>
                        </a:moveTo>
                        <a:lnTo>
                          <a:pt x="0" y="80708"/>
                        </a:lnTo>
                        <a:lnTo>
                          <a:pt x="5079" y="0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03" name="object 203"/>
                  <p:cNvSpPr/>
                  <p:nvPr/>
                </p:nvSpPr>
                <p:spPr>
                  <a:xfrm>
                    <a:off x="480390" y="5147310"/>
                    <a:ext cx="2275205" cy="127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5205" h="1270000">
                        <a:moveTo>
                          <a:pt x="2275078" y="1269695"/>
                        </a:moveTo>
                        <a:lnTo>
                          <a:pt x="0" y="0"/>
                        </a:lnTo>
                      </a:path>
                    </a:pathLst>
                  </a:custGeom>
                  <a:ln w="25577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04" name="object 204"/>
                  <p:cNvSpPr/>
                  <p:nvPr/>
                </p:nvSpPr>
                <p:spPr>
                  <a:xfrm>
                    <a:off x="2676931" y="6340068"/>
                    <a:ext cx="78740" cy="96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739" h="96520">
                        <a:moveTo>
                          <a:pt x="53657" y="0"/>
                        </a:moveTo>
                        <a:lnTo>
                          <a:pt x="78536" y="76936"/>
                        </a:lnTo>
                        <a:lnTo>
                          <a:pt x="0" y="96151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05" name="object 205"/>
                  <p:cNvSpPr/>
                  <p:nvPr/>
                </p:nvSpPr>
                <p:spPr>
                  <a:xfrm>
                    <a:off x="480388" y="5128095"/>
                    <a:ext cx="78740" cy="96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740" h="96520">
                        <a:moveTo>
                          <a:pt x="24879" y="96151"/>
                        </a:moveTo>
                        <a:lnTo>
                          <a:pt x="0" y="19215"/>
                        </a:lnTo>
                        <a:lnTo>
                          <a:pt x="78536" y="0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06" name="object 206"/>
                  <p:cNvSpPr/>
                  <p:nvPr/>
                </p:nvSpPr>
                <p:spPr>
                  <a:xfrm>
                    <a:off x="526351" y="5480710"/>
                    <a:ext cx="2151380" cy="5689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1380" h="568960">
                        <a:moveTo>
                          <a:pt x="2151151" y="568883"/>
                        </a:moveTo>
                        <a:lnTo>
                          <a:pt x="0" y="0"/>
                        </a:lnTo>
                      </a:path>
                    </a:pathLst>
                  </a:custGeom>
                  <a:ln w="25577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07" name="object 207"/>
                  <p:cNvSpPr/>
                  <p:nvPr/>
                </p:nvSpPr>
                <p:spPr>
                  <a:xfrm>
                    <a:off x="2606167" y="5981230"/>
                    <a:ext cx="71755" cy="106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755" h="106679">
                        <a:moveTo>
                          <a:pt x="28155" y="0"/>
                        </a:moveTo>
                        <a:lnTo>
                          <a:pt x="71323" y="68364"/>
                        </a:lnTo>
                        <a:lnTo>
                          <a:pt x="0" y="106451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08" name="object 208"/>
                  <p:cNvSpPr/>
                  <p:nvPr/>
                </p:nvSpPr>
                <p:spPr>
                  <a:xfrm>
                    <a:off x="526343" y="5442636"/>
                    <a:ext cx="71755" cy="106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754" h="106679">
                        <a:moveTo>
                          <a:pt x="43179" y="106451"/>
                        </a:moveTo>
                        <a:lnTo>
                          <a:pt x="0" y="38087"/>
                        </a:lnTo>
                        <a:lnTo>
                          <a:pt x="71335" y="0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09" name="object 209"/>
                  <p:cNvSpPr/>
                  <p:nvPr/>
                </p:nvSpPr>
                <p:spPr>
                  <a:xfrm>
                    <a:off x="317558" y="5029441"/>
                    <a:ext cx="2519045" cy="14535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9045" h="1453514">
                        <a:moveTo>
                          <a:pt x="0" y="1452943"/>
                        </a:moveTo>
                        <a:lnTo>
                          <a:pt x="2518841" y="0"/>
                        </a:lnTo>
                      </a:path>
                    </a:pathLst>
                  </a:custGeom>
                  <a:ln w="25577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10" name="object 210"/>
                  <p:cNvSpPr/>
                  <p:nvPr/>
                </p:nvSpPr>
                <p:spPr>
                  <a:xfrm>
                    <a:off x="317560" y="6405118"/>
                    <a:ext cx="79375" cy="95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375" h="95885">
                        <a:moveTo>
                          <a:pt x="78803" y="95376"/>
                        </a:moveTo>
                        <a:lnTo>
                          <a:pt x="0" y="77279"/>
                        </a:lnTo>
                        <a:lnTo>
                          <a:pt x="23787" y="0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11" name="object 211"/>
                  <p:cNvSpPr/>
                  <p:nvPr/>
                </p:nvSpPr>
                <p:spPr>
                  <a:xfrm>
                    <a:off x="2757589" y="5011344"/>
                    <a:ext cx="79375" cy="95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375" h="95885">
                        <a:moveTo>
                          <a:pt x="0" y="0"/>
                        </a:moveTo>
                        <a:lnTo>
                          <a:pt x="78803" y="18097"/>
                        </a:lnTo>
                        <a:lnTo>
                          <a:pt x="55016" y="95377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12" name="object 212"/>
                  <p:cNvSpPr/>
                  <p:nvPr/>
                </p:nvSpPr>
                <p:spPr>
                  <a:xfrm>
                    <a:off x="883799" y="5068798"/>
                    <a:ext cx="1470660" cy="1461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0660" h="1461770">
                        <a:moveTo>
                          <a:pt x="0" y="0"/>
                        </a:moveTo>
                        <a:lnTo>
                          <a:pt x="1470596" y="1461604"/>
                        </a:lnTo>
                      </a:path>
                    </a:pathLst>
                  </a:custGeom>
                  <a:ln w="25577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13" name="object 213"/>
                  <p:cNvSpPr/>
                  <p:nvPr/>
                </p:nvSpPr>
                <p:spPr>
                  <a:xfrm>
                    <a:off x="883801" y="5068798"/>
                    <a:ext cx="81280" cy="81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80" h="81279">
                        <a:moveTo>
                          <a:pt x="3187" y="80797"/>
                        </a:moveTo>
                        <a:lnTo>
                          <a:pt x="0" y="0"/>
                        </a:lnTo>
                        <a:lnTo>
                          <a:pt x="80810" y="2692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14" name="object 214"/>
                  <p:cNvSpPr/>
                  <p:nvPr/>
                </p:nvSpPr>
                <p:spPr>
                  <a:xfrm>
                    <a:off x="2273592" y="6449606"/>
                    <a:ext cx="81280" cy="81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80" h="81279">
                        <a:moveTo>
                          <a:pt x="77622" y="0"/>
                        </a:moveTo>
                        <a:lnTo>
                          <a:pt x="80810" y="80797"/>
                        </a:lnTo>
                        <a:lnTo>
                          <a:pt x="0" y="78105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15" name="object 215"/>
                  <p:cNvSpPr/>
                  <p:nvPr/>
                </p:nvSpPr>
                <p:spPr>
                  <a:xfrm>
                    <a:off x="280946" y="5406009"/>
                    <a:ext cx="2592070" cy="7004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2070" h="700404">
                        <a:moveTo>
                          <a:pt x="0" y="699820"/>
                        </a:moveTo>
                        <a:lnTo>
                          <a:pt x="2592057" y="0"/>
                        </a:lnTo>
                      </a:path>
                    </a:pathLst>
                  </a:custGeom>
                  <a:ln w="25577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16" name="object 216"/>
                  <p:cNvSpPr/>
                  <p:nvPr/>
                </p:nvSpPr>
                <p:spPr>
                  <a:xfrm>
                    <a:off x="280941" y="6037237"/>
                    <a:ext cx="71755" cy="106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754" h="106679">
                        <a:moveTo>
                          <a:pt x="71526" y="106311"/>
                        </a:moveTo>
                        <a:lnTo>
                          <a:pt x="0" y="68592"/>
                        </a:lnTo>
                        <a:lnTo>
                          <a:pt x="42824" y="0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17" name="object 217"/>
                  <p:cNvSpPr/>
                  <p:nvPr/>
                </p:nvSpPr>
                <p:spPr>
                  <a:xfrm>
                    <a:off x="2801480" y="5368290"/>
                    <a:ext cx="71755" cy="106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755" h="106679">
                        <a:moveTo>
                          <a:pt x="0" y="0"/>
                        </a:moveTo>
                        <a:lnTo>
                          <a:pt x="71526" y="37719"/>
                        </a:lnTo>
                        <a:lnTo>
                          <a:pt x="28701" y="106311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18" name="object 218"/>
                  <p:cNvSpPr/>
                  <p:nvPr/>
                </p:nvSpPr>
                <p:spPr>
                  <a:xfrm>
                    <a:off x="441782" y="5598287"/>
                    <a:ext cx="2268220" cy="3200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8220" h="320039">
                        <a:moveTo>
                          <a:pt x="2267915" y="0"/>
                        </a:moveTo>
                        <a:lnTo>
                          <a:pt x="0" y="319582"/>
                        </a:lnTo>
                      </a:path>
                    </a:pathLst>
                  </a:custGeom>
                  <a:ln w="25577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19" name="object 219"/>
                  <p:cNvSpPr/>
                  <p:nvPr/>
                </p:nvSpPr>
                <p:spPr>
                  <a:xfrm>
                    <a:off x="2643377" y="5552021"/>
                    <a:ext cx="66675" cy="109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675" h="109220">
                        <a:moveTo>
                          <a:pt x="15367" y="109042"/>
                        </a:moveTo>
                        <a:lnTo>
                          <a:pt x="66319" y="46266"/>
                        </a:lnTo>
                        <a:lnTo>
                          <a:pt x="0" y="0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20" name="object 220"/>
                  <p:cNvSpPr/>
                  <p:nvPr/>
                </p:nvSpPr>
                <p:spPr>
                  <a:xfrm>
                    <a:off x="441794" y="5855081"/>
                    <a:ext cx="66675" cy="109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675" h="109220">
                        <a:moveTo>
                          <a:pt x="50952" y="0"/>
                        </a:moveTo>
                        <a:lnTo>
                          <a:pt x="0" y="62776"/>
                        </a:lnTo>
                        <a:lnTo>
                          <a:pt x="66319" y="109042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21" name="object 221"/>
                  <p:cNvSpPr/>
                  <p:nvPr/>
                </p:nvSpPr>
                <p:spPr>
                  <a:xfrm>
                    <a:off x="849282" y="5229110"/>
                    <a:ext cx="1453515" cy="1056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53514" h="1056004">
                        <a:moveTo>
                          <a:pt x="0" y="0"/>
                        </a:moveTo>
                        <a:lnTo>
                          <a:pt x="1453019" y="1055700"/>
                        </a:lnTo>
                      </a:path>
                    </a:pathLst>
                  </a:custGeom>
                  <a:ln w="25577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22" name="object 222"/>
                  <p:cNvSpPr/>
                  <p:nvPr/>
                </p:nvSpPr>
                <p:spPr>
                  <a:xfrm>
                    <a:off x="849287" y="5219382"/>
                    <a:ext cx="80645" cy="8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644" h="89535">
                        <a:moveTo>
                          <a:pt x="80264" y="0"/>
                        </a:moveTo>
                        <a:lnTo>
                          <a:pt x="0" y="9728"/>
                        </a:lnTo>
                        <a:lnTo>
                          <a:pt x="15544" y="89077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23" name="object 223"/>
                  <p:cNvSpPr/>
                  <p:nvPr/>
                </p:nvSpPr>
                <p:spPr>
                  <a:xfrm>
                    <a:off x="2222030" y="6205474"/>
                    <a:ext cx="80645" cy="895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644" h="89535">
                        <a:moveTo>
                          <a:pt x="0" y="89077"/>
                        </a:moveTo>
                        <a:lnTo>
                          <a:pt x="80264" y="79349"/>
                        </a:lnTo>
                        <a:lnTo>
                          <a:pt x="64719" y="0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24" name="object 224"/>
                  <p:cNvSpPr/>
                  <p:nvPr/>
                </p:nvSpPr>
                <p:spPr>
                  <a:xfrm>
                    <a:off x="500668" y="5000866"/>
                    <a:ext cx="2076450" cy="157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6450" h="1574165">
                        <a:moveTo>
                          <a:pt x="0" y="1573974"/>
                        </a:moveTo>
                        <a:lnTo>
                          <a:pt x="2076221" y="0"/>
                        </a:lnTo>
                      </a:path>
                    </a:pathLst>
                  </a:custGeom>
                  <a:ln w="25577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25" name="object 225"/>
                  <p:cNvSpPr/>
                  <p:nvPr/>
                </p:nvSpPr>
                <p:spPr>
                  <a:xfrm>
                    <a:off x="500665" y="6495199"/>
                    <a:ext cx="80645" cy="882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645" h="88265">
                        <a:moveTo>
                          <a:pt x="13931" y="0"/>
                        </a:moveTo>
                        <a:lnTo>
                          <a:pt x="0" y="79654"/>
                        </a:lnTo>
                        <a:lnTo>
                          <a:pt x="80454" y="87744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26" name="object 226"/>
                  <p:cNvSpPr/>
                  <p:nvPr/>
                </p:nvSpPr>
                <p:spPr>
                  <a:xfrm>
                    <a:off x="2496439" y="4992776"/>
                    <a:ext cx="80645" cy="882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644" h="88264">
                        <a:moveTo>
                          <a:pt x="66522" y="87744"/>
                        </a:moveTo>
                        <a:lnTo>
                          <a:pt x="80454" y="8089"/>
                        </a:lnTo>
                        <a:lnTo>
                          <a:pt x="0" y="0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27" name="object 227"/>
                  <p:cNvSpPr/>
                  <p:nvPr/>
                </p:nvSpPr>
                <p:spPr>
                  <a:xfrm>
                    <a:off x="526737" y="5337441"/>
                    <a:ext cx="2051050" cy="8629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1050" h="862964">
                        <a:moveTo>
                          <a:pt x="0" y="862723"/>
                        </a:moveTo>
                        <a:lnTo>
                          <a:pt x="2051050" y="0"/>
                        </a:lnTo>
                      </a:path>
                    </a:pathLst>
                  </a:custGeom>
                  <a:ln w="25577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28" name="object 228"/>
                  <p:cNvSpPr/>
                  <p:nvPr/>
                </p:nvSpPr>
                <p:spPr>
                  <a:xfrm>
                    <a:off x="526740" y="6126454"/>
                    <a:ext cx="76200" cy="101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200" h="101600">
                        <a:moveTo>
                          <a:pt x="33235" y="0"/>
                        </a:moveTo>
                        <a:lnTo>
                          <a:pt x="0" y="73710"/>
                        </a:lnTo>
                        <a:lnTo>
                          <a:pt x="75933" y="101498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29" name="object 229"/>
                  <p:cNvSpPr/>
                  <p:nvPr/>
                </p:nvSpPr>
                <p:spPr>
                  <a:xfrm>
                    <a:off x="2501849" y="5309654"/>
                    <a:ext cx="76200" cy="101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200" h="101600">
                        <a:moveTo>
                          <a:pt x="42697" y="101498"/>
                        </a:moveTo>
                        <a:lnTo>
                          <a:pt x="75933" y="27787"/>
                        </a:lnTo>
                        <a:lnTo>
                          <a:pt x="0" y="0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30" name="object 230"/>
                  <p:cNvSpPr/>
                  <p:nvPr/>
                </p:nvSpPr>
                <p:spPr>
                  <a:xfrm>
                    <a:off x="227406" y="5212054"/>
                    <a:ext cx="2696845" cy="10883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6845" h="1088389">
                        <a:moveTo>
                          <a:pt x="2696540" y="1088250"/>
                        </a:moveTo>
                        <a:lnTo>
                          <a:pt x="0" y="0"/>
                        </a:lnTo>
                      </a:path>
                    </a:pathLst>
                  </a:custGeom>
                  <a:ln w="25577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31" name="object 231"/>
                  <p:cNvSpPr/>
                  <p:nvPr/>
                </p:nvSpPr>
                <p:spPr>
                  <a:xfrm>
                    <a:off x="2848432" y="6227089"/>
                    <a:ext cx="75565" cy="1022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564" h="102235">
                        <a:moveTo>
                          <a:pt x="0" y="102108"/>
                        </a:moveTo>
                        <a:lnTo>
                          <a:pt x="75514" y="73215"/>
                        </a:lnTo>
                        <a:lnTo>
                          <a:pt x="41211" y="0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32" name="object 232"/>
                  <p:cNvSpPr/>
                  <p:nvPr/>
                </p:nvSpPr>
                <p:spPr>
                  <a:xfrm>
                    <a:off x="227418" y="5183149"/>
                    <a:ext cx="75565" cy="1022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564" h="102235">
                        <a:moveTo>
                          <a:pt x="75514" y="0"/>
                        </a:moveTo>
                        <a:lnTo>
                          <a:pt x="0" y="28892"/>
                        </a:lnTo>
                        <a:lnTo>
                          <a:pt x="34302" y="102107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33" name="object 233"/>
                  <p:cNvSpPr/>
                  <p:nvPr/>
                </p:nvSpPr>
                <p:spPr>
                  <a:xfrm>
                    <a:off x="1044917" y="5053393"/>
                    <a:ext cx="1066165" cy="14052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6164" h="1405254">
                        <a:moveTo>
                          <a:pt x="1065618" y="0"/>
                        </a:moveTo>
                        <a:lnTo>
                          <a:pt x="0" y="1404988"/>
                        </a:lnTo>
                      </a:path>
                    </a:pathLst>
                  </a:custGeom>
                  <a:ln w="25577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34" name="object 234"/>
                  <p:cNvSpPr/>
                  <p:nvPr/>
                </p:nvSpPr>
                <p:spPr>
                  <a:xfrm>
                    <a:off x="2030895" y="5053393"/>
                    <a:ext cx="88265" cy="80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264" h="80645">
                        <a:moveTo>
                          <a:pt x="87731" y="80454"/>
                        </a:moveTo>
                        <a:lnTo>
                          <a:pt x="79654" y="0"/>
                        </a:lnTo>
                        <a:lnTo>
                          <a:pt x="0" y="13906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35" name="object 235"/>
                  <p:cNvSpPr/>
                  <p:nvPr/>
                </p:nvSpPr>
                <p:spPr>
                  <a:xfrm>
                    <a:off x="1036836" y="6377927"/>
                    <a:ext cx="88265" cy="80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265" h="80645">
                        <a:moveTo>
                          <a:pt x="0" y="0"/>
                        </a:moveTo>
                        <a:lnTo>
                          <a:pt x="8077" y="80454"/>
                        </a:lnTo>
                        <a:lnTo>
                          <a:pt x="87731" y="66548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36" name="object 236"/>
                  <p:cNvSpPr/>
                  <p:nvPr/>
                </p:nvSpPr>
                <p:spPr>
                  <a:xfrm>
                    <a:off x="242709" y="5597017"/>
                    <a:ext cx="2666365" cy="318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66365" h="318770">
                        <a:moveTo>
                          <a:pt x="2665933" y="318312"/>
                        </a:moveTo>
                        <a:lnTo>
                          <a:pt x="0" y="0"/>
                        </a:lnTo>
                      </a:path>
                    </a:pathLst>
                  </a:custGeom>
                  <a:ln w="25577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37" name="object 237"/>
                  <p:cNvSpPr/>
                  <p:nvPr/>
                </p:nvSpPr>
                <p:spPr>
                  <a:xfrm>
                    <a:off x="2843314" y="5853646"/>
                    <a:ext cx="65405" cy="1098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05" h="109854">
                        <a:moveTo>
                          <a:pt x="0" y="109334"/>
                        </a:moveTo>
                        <a:lnTo>
                          <a:pt x="65328" y="61683"/>
                        </a:lnTo>
                        <a:lnTo>
                          <a:pt x="13055" y="0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38" name="object 238"/>
                  <p:cNvSpPr/>
                  <p:nvPr/>
                </p:nvSpPr>
                <p:spPr>
                  <a:xfrm>
                    <a:off x="242713" y="5549366"/>
                    <a:ext cx="65405" cy="1098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04" h="109854">
                        <a:moveTo>
                          <a:pt x="65328" y="0"/>
                        </a:moveTo>
                        <a:lnTo>
                          <a:pt x="0" y="47650"/>
                        </a:lnTo>
                        <a:lnTo>
                          <a:pt x="52273" y="109334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39" name="object 239"/>
                  <p:cNvSpPr/>
                  <p:nvPr/>
                </p:nvSpPr>
                <p:spPr>
                  <a:xfrm>
                    <a:off x="1181239" y="5100117"/>
                    <a:ext cx="716280" cy="144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6280" h="1441450">
                        <a:moveTo>
                          <a:pt x="715962" y="0"/>
                        </a:moveTo>
                        <a:lnTo>
                          <a:pt x="0" y="1440878"/>
                        </a:lnTo>
                      </a:path>
                    </a:pathLst>
                  </a:custGeom>
                  <a:ln w="25577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40" name="object 240"/>
                  <p:cNvSpPr/>
                  <p:nvPr/>
                </p:nvSpPr>
                <p:spPr>
                  <a:xfrm>
                    <a:off x="1821535" y="5100117"/>
                    <a:ext cx="99060" cy="781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060" h="78104">
                        <a:moveTo>
                          <a:pt x="98615" y="77533"/>
                        </a:moveTo>
                        <a:lnTo>
                          <a:pt x="75666" y="0"/>
                        </a:lnTo>
                        <a:lnTo>
                          <a:pt x="0" y="28536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41" name="object 241"/>
                  <p:cNvSpPr/>
                  <p:nvPr/>
                </p:nvSpPr>
                <p:spPr>
                  <a:xfrm>
                    <a:off x="1158279" y="6463462"/>
                    <a:ext cx="99060" cy="781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059" h="78104">
                        <a:moveTo>
                          <a:pt x="0" y="0"/>
                        </a:moveTo>
                        <a:lnTo>
                          <a:pt x="22948" y="77533"/>
                        </a:lnTo>
                        <a:lnTo>
                          <a:pt x="98615" y="48996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42" name="object 242"/>
                  <p:cNvSpPr/>
                  <p:nvPr/>
                </p:nvSpPr>
                <p:spPr>
                  <a:xfrm>
                    <a:off x="1574901" y="5756122"/>
                    <a:ext cx="349250" cy="7854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250" h="785495">
                        <a:moveTo>
                          <a:pt x="0" y="0"/>
                        </a:moveTo>
                        <a:lnTo>
                          <a:pt x="349034" y="784872"/>
                        </a:lnTo>
                      </a:path>
                    </a:pathLst>
                  </a:custGeom>
                  <a:ln w="25577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43" name="object 243"/>
                  <p:cNvSpPr/>
                  <p:nvPr/>
                </p:nvSpPr>
                <p:spPr>
                  <a:xfrm>
                    <a:off x="1548663" y="5756122"/>
                    <a:ext cx="100965" cy="76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64" h="76835">
                        <a:moveTo>
                          <a:pt x="0" y="76479"/>
                        </a:moveTo>
                        <a:lnTo>
                          <a:pt x="26238" y="0"/>
                        </a:lnTo>
                        <a:lnTo>
                          <a:pt x="100609" y="31737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44" name="object 244"/>
                  <p:cNvSpPr/>
                  <p:nvPr/>
                </p:nvSpPr>
                <p:spPr>
                  <a:xfrm>
                    <a:off x="1849577" y="6464516"/>
                    <a:ext cx="100965" cy="76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64" h="76834">
                        <a:moveTo>
                          <a:pt x="100609" y="0"/>
                        </a:moveTo>
                        <a:lnTo>
                          <a:pt x="74371" y="76479"/>
                        </a:lnTo>
                        <a:lnTo>
                          <a:pt x="0" y="44742"/>
                        </a:lnTo>
                      </a:path>
                    </a:pathLst>
                  </a:custGeom>
                  <a:ln w="20472">
                    <a:solidFill>
                      <a:srgbClr val="F3AA7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</p:grpSp>
            <p:pic>
              <p:nvPicPr>
                <p:cNvPr id="351" name="Picture 4" descr="See the source image">
                  <a:extLst>
                    <a:ext uri="{FF2B5EF4-FFF2-40B4-BE49-F238E27FC236}">
                      <a16:creationId xmlns:a16="http://schemas.microsoft.com/office/drawing/2014/main" id="{AE4D72AA-BA63-4847-98BA-CF6847A9A06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5863" y="6303604"/>
                  <a:ext cx="1415367" cy="14153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56" name="object 179">
                  <a:extLst>
                    <a:ext uri="{FF2B5EF4-FFF2-40B4-BE49-F238E27FC236}">
                      <a16:creationId xmlns:a16="http://schemas.microsoft.com/office/drawing/2014/main" id="{A02F19C7-1124-493A-91A2-41A6E8063F4E}"/>
                    </a:ext>
                  </a:extLst>
                </p:cNvPr>
                <p:cNvSpPr txBox="1"/>
                <p:nvPr/>
              </p:nvSpPr>
              <p:spPr>
                <a:xfrm>
                  <a:off x="817322" y="5679633"/>
                  <a:ext cx="1732448" cy="505267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 marR="5080" indent="68580" algn="ctr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lang="en-GB" sz="1600" spc="110" dirty="0">
                      <a:solidFill>
                        <a:srgbClr val="101034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40m global Facebook reach </a:t>
                  </a:r>
                  <a:endParaRPr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B01D77BA-F353-4C17-A150-F00A99ACF39D}"/>
                  </a:ext>
                </a:extLst>
              </p:cNvPr>
              <p:cNvGrpSpPr/>
              <p:nvPr/>
            </p:nvGrpSpPr>
            <p:grpSpPr>
              <a:xfrm>
                <a:off x="4733789" y="5679633"/>
                <a:ext cx="1732448" cy="1788854"/>
                <a:chOff x="4733789" y="5679633"/>
                <a:chExt cx="1732448" cy="1788854"/>
              </a:xfrm>
            </p:grpSpPr>
            <p:grpSp>
              <p:nvGrpSpPr>
                <p:cNvPr id="188" name="object 188"/>
                <p:cNvGrpSpPr>
                  <a:grpSpLocks noChangeAspect="1"/>
                </p:cNvGrpSpPr>
                <p:nvPr/>
              </p:nvGrpSpPr>
              <p:grpSpPr>
                <a:xfrm>
                  <a:off x="5164242" y="6554087"/>
                  <a:ext cx="871542" cy="914400"/>
                  <a:chOff x="956055" y="7314704"/>
                  <a:chExt cx="387350" cy="406400"/>
                </a:xfrm>
              </p:grpSpPr>
              <p:sp>
                <p:nvSpPr>
                  <p:cNvPr id="189" name="object 189"/>
                  <p:cNvSpPr/>
                  <p:nvPr/>
                </p:nvSpPr>
                <p:spPr>
                  <a:xfrm>
                    <a:off x="1044741" y="7335481"/>
                    <a:ext cx="272415" cy="35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415" h="358775">
                        <a:moveTo>
                          <a:pt x="158216" y="0"/>
                        </a:moveTo>
                        <a:lnTo>
                          <a:pt x="30835" y="181229"/>
                        </a:lnTo>
                        <a:lnTo>
                          <a:pt x="0" y="339420"/>
                        </a:lnTo>
                        <a:lnTo>
                          <a:pt x="255803" y="358368"/>
                        </a:lnTo>
                        <a:lnTo>
                          <a:pt x="272122" y="280492"/>
                        </a:lnTo>
                        <a:lnTo>
                          <a:pt x="272122" y="164134"/>
                        </a:lnTo>
                        <a:lnTo>
                          <a:pt x="204762" y="122478"/>
                        </a:lnTo>
                        <a:lnTo>
                          <a:pt x="223139" y="26949"/>
                        </a:lnTo>
                        <a:lnTo>
                          <a:pt x="15821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90" name="object 190"/>
                  <p:cNvSpPr/>
                  <p:nvPr/>
                </p:nvSpPr>
                <p:spPr>
                  <a:xfrm>
                    <a:off x="959802" y="7318451"/>
                    <a:ext cx="379730" cy="3994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9730" h="399415">
                        <a:moveTo>
                          <a:pt x="118846" y="135851"/>
                        </a:moveTo>
                        <a:lnTo>
                          <a:pt x="5181" y="135851"/>
                        </a:lnTo>
                        <a:lnTo>
                          <a:pt x="0" y="141033"/>
                        </a:lnTo>
                        <a:lnTo>
                          <a:pt x="0" y="393446"/>
                        </a:lnTo>
                        <a:lnTo>
                          <a:pt x="5080" y="398818"/>
                        </a:lnTo>
                        <a:lnTo>
                          <a:pt x="118935" y="398818"/>
                        </a:lnTo>
                        <a:lnTo>
                          <a:pt x="124015" y="393446"/>
                        </a:lnTo>
                        <a:lnTo>
                          <a:pt x="124015" y="350100"/>
                        </a:lnTo>
                        <a:lnTo>
                          <a:pt x="254677" y="350100"/>
                        </a:lnTo>
                        <a:lnTo>
                          <a:pt x="220699" y="345540"/>
                        </a:lnTo>
                        <a:lnTo>
                          <a:pt x="178596" y="335108"/>
                        </a:lnTo>
                        <a:lnTo>
                          <a:pt x="131521" y="316344"/>
                        </a:lnTo>
                        <a:lnTo>
                          <a:pt x="131521" y="207772"/>
                        </a:lnTo>
                        <a:lnTo>
                          <a:pt x="168111" y="180774"/>
                        </a:lnTo>
                        <a:lnTo>
                          <a:pt x="177279" y="169710"/>
                        </a:lnTo>
                        <a:lnTo>
                          <a:pt x="124015" y="169710"/>
                        </a:lnTo>
                        <a:lnTo>
                          <a:pt x="124015" y="141033"/>
                        </a:lnTo>
                        <a:lnTo>
                          <a:pt x="118846" y="135851"/>
                        </a:lnTo>
                        <a:close/>
                      </a:path>
                      <a:path w="379730" h="399415">
                        <a:moveTo>
                          <a:pt x="254677" y="350100"/>
                        </a:moveTo>
                        <a:lnTo>
                          <a:pt x="124015" y="350100"/>
                        </a:lnTo>
                        <a:lnTo>
                          <a:pt x="130327" y="356006"/>
                        </a:lnTo>
                        <a:lnTo>
                          <a:pt x="152451" y="366097"/>
                        </a:lnTo>
                        <a:lnTo>
                          <a:pt x="195193" y="377817"/>
                        </a:lnTo>
                        <a:lnTo>
                          <a:pt x="247819" y="386450"/>
                        </a:lnTo>
                        <a:lnTo>
                          <a:pt x="299595" y="387280"/>
                        </a:lnTo>
                        <a:lnTo>
                          <a:pt x="339788" y="375589"/>
                        </a:lnTo>
                        <a:lnTo>
                          <a:pt x="349669" y="366788"/>
                        </a:lnTo>
                        <a:lnTo>
                          <a:pt x="355114" y="355661"/>
                        </a:lnTo>
                        <a:lnTo>
                          <a:pt x="355402" y="351866"/>
                        </a:lnTo>
                        <a:lnTo>
                          <a:pt x="281940" y="351866"/>
                        </a:lnTo>
                        <a:lnTo>
                          <a:pt x="255817" y="350253"/>
                        </a:lnTo>
                        <a:lnTo>
                          <a:pt x="254677" y="350100"/>
                        </a:lnTo>
                        <a:close/>
                      </a:path>
                      <a:path w="379730" h="399415">
                        <a:moveTo>
                          <a:pt x="302374" y="35687"/>
                        </a:moveTo>
                        <a:lnTo>
                          <a:pt x="255524" y="35687"/>
                        </a:lnTo>
                        <a:lnTo>
                          <a:pt x="262090" y="38751"/>
                        </a:lnTo>
                        <a:lnTo>
                          <a:pt x="269281" y="47772"/>
                        </a:lnTo>
                        <a:lnTo>
                          <a:pt x="275076" y="62492"/>
                        </a:lnTo>
                        <a:lnTo>
                          <a:pt x="277456" y="82651"/>
                        </a:lnTo>
                        <a:lnTo>
                          <a:pt x="276079" y="93008"/>
                        </a:lnTo>
                        <a:lnTo>
                          <a:pt x="272513" y="103973"/>
                        </a:lnTo>
                        <a:lnTo>
                          <a:pt x="267609" y="115107"/>
                        </a:lnTo>
                        <a:lnTo>
                          <a:pt x="262216" y="125971"/>
                        </a:lnTo>
                        <a:lnTo>
                          <a:pt x="257979" y="134446"/>
                        </a:lnTo>
                        <a:lnTo>
                          <a:pt x="254450" y="142220"/>
                        </a:lnTo>
                        <a:lnTo>
                          <a:pt x="252037" y="149195"/>
                        </a:lnTo>
                        <a:lnTo>
                          <a:pt x="251142" y="155270"/>
                        </a:lnTo>
                        <a:lnTo>
                          <a:pt x="252524" y="162471"/>
                        </a:lnTo>
                        <a:lnTo>
                          <a:pt x="256757" y="168903"/>
                        </a:lnTo>
                        <a:lnTo>
                          <a:pt x="263974" y="173526"/>
                        </a:lnTo>
                        <a:lnTo>
                          <a:pt x="274307" y="175298"/>
                        </a:lnTo>
                        <a:lnTo>
                          <a:pt x="311264" y="175298"/>
                        </a:lnTo>
                        <a:lnTo>
                          <a:pt x="322428" y="177063"/>
                        </a:lnTo>
                        <a:lnTo>
                          <a:pt x="330557" y="181675"/>
                        </a:lnTo>
                        <a:lnTo>
                          <a:pt x="335526" y="188108"/>
                        </a:lnTo>
                        <a:lnTo>
                          <a:pt x="337210" y="195338"/>
                        </a:lnTo>
                        <a:lnTo>
                          <a:pt x="337210" y="202006"/>
                        </a:lnTo>
                        <a:lnTo>
                          <a:pt x="332536" y="209118"/>
                        </a:lnTo>
                        <a:lnTo>
                          <a:pt x="313499" y="209118"/>
                        </a:lnTo>
                        <a:lnTo>
                          <a:pt x="310642" y="212737"/>
                        </a:lnTo>
                        <a:lnTo>
                          <a:pt x="310337" y="219684"/>
                        </a:lnTo>
                        <a:lnTo>
                          <a:pt x="313220" y="223583"/>
                        </a:lnTo>
                        <a:lnTo>
                          <a:pt x="319062" y="224116"/>
                        </a:lnTo>
                        <a:lnTo>
                          <a:pt x="333082" y="224663"/>
                        </a:lnTo>
                        <a:lnTo>
                          <a:pt x="339229" y="232371"/>
                        </a:lnTo>
                        <a:lnTo>
                          <a:pt x="315023" y="255447"/>
                        </a:lnTo>
                        <a:lnTo>
                          <a:pt x="308584" y="255447"/>
                        </a:lnTo>
                        <a:lnTo>
                          <a:pt x="305447" y="258902"/>
                        </a:lnTo>
                        <a:lnTo>
                          <a:pt x="304914" y="265798"/>
                        </a:lnTo>
                        <a:lnTo>
                          <a:pt x="307708" y="270014"/>
                        </a:lnTo>
                        <a:lnTo>
                          <a:pt x="314591" y="271068"/>
                        </a:lnTo>
                        <a:lnTo>
                          <a:pt x="327774" y="272580"/>
                        </a:lnTo>
                        <a:lnTo>
                          <a:pt x="333349" y="278942"/>
                        </a:lnTo>
                        <a:lnTo>
                          <a:pt x="299986" y="300532"/>
                        </a:lnTo>
                        <a:lnTo>
                          <a:pt x="294449" y="300532"/>
                        </a:lnTo>
                        <a:lnTo>
                          <a:pt x="291312" y="304177"/>
                        </a:lnTo>
                        <a:lnTo>
                          <a:pt x="290817" y="311708"/>
                        </a:lnTo>
                        <a:lnTo>
                          <a:pt x="293928" y="316395"/>
                        </a:lnTo>
                        <a:lnTo>
                          <a:pt x="301371" y="317385"/>
                        </a:lnTo>
                        <a:lnTo>
                          <a:pt x="310560" y="320123"/>
                        </a:lnTo>
                        <a:lnTo>
                          <a:pt x="317280" y="323775"/>
                        </a:lnTo>
                        <a:lnTo>
                          <a:pt x="321262" y="328153"/>
                        </a:lnTo>
                        <a:lnTo>
                          <a:pt x="322237" y="333070"/>
                        </a:lnTo>
                        <a:lnTo>
                          <a:pt x="318987" y="339634"/>
                        </a:lnTo>
                        <a:lnTo>
                          <a:pt x="310975" y="345873"/>
                        </a:lnTo>
                        <a:lnTo>
                          <a:pt x="298519" y="350409"/>
                        </a:lnTo>
                        <a:lnTo>
                          <a:pt x="281940" y="351866"/>
                        </a:lnTo>
                        <a:lnTo>
                          <a:pt x="355402" y="351866"/>
                        </a:lnTo>
                        <a:lnTo>
                          <a:pt x="356144" y="342123"/>
                        </a:lnTo>
                        <a:lnTo>
                          <a:pt x="352780" y="326085"/>
                        </a:lnTo>
                        <a:lnTo>
                          <a:pt x="351955" y="323481"/>
                        </a:lnTo>
                        <a:lnTo>
                          <a:pt x="354164" y="321894"/>
                        </a:lnTo>
                        <a:lnTo>
                          <a:pt x="363575" y="312364"/>
                        </a:lnTo>
                        <a:lnTo>
                          <a:pt x="369690" y="299766"/>
                        </a:lnTo>
                        <a:lnTo>
                          <a:pt x="371195" y="285169"/>
                        </a:lnTo>
                        <a:lnTo>
                          <a:pt x="366776" y="269646"/>
                        </a:lnTo>
                        <a:lnTo>
                          <a:pt x="365493" y="267068"/>
                        </a:lnTo>
                        <a:lnTo>
                          <a:pt x="367639" y="265163"/>
                        </a:lnTo>
                        <a:lnTo>
                          <a:pt x="374857" y="255414"/>
                        </a:lnTo>
                        <a:lnTo>
                          <a:pt x="379317" y="241580"/>
                        </a:lnTo>
                        <a:lnTo>
                          <a:pt x="379319" y="225377"/>
                        </a:lnTo>
                        <a:lnTo>
                          <a:pt x="373164" y="208521"/>
                        </a:lnTo>
                        <a:lnTo>
                          <a:pt x="372376" y="207175"/>
                        </a:lnTo>
                        <a:lnTo>
                          <a:pt x="372757" y="205676"/>
                        </a:lnTo>
                        <a:lnTo>
                          <a:pt x="375099" y="192409"/>
                        </a:lnTo>
                        <a:lnTo>
                          <a:pt x="374907" y="180486"/>
                        </a:lnTo>
                        <a:lnTo>
                          <a:pt x="372186" y="169943"/>
                        </a:lnTo>
                        <a:lnTo>
                          <a:pt x="337973" y="143038"/>
                        </a:lnTo>
                        <a:lnTo>
                          <a:pt x="311264" y="139611"/>
                        </a:lnTo>
                        <a:lnTo>
                          <a:pt x="296329" y="139611"/>
                        </a:lnTo>
                        <a:lnTo>
                          <a:pt x="299161" y="134137"/>
                        </a:lnTo>
                        <a:lnTo>
                          <a:pt x="304764" y="121453"/>
                        </a:lnTo>
                        <a:lnTo>
                          <a:pt x="309191" y="107686"/>
                        </a:lnTo>
                        <a:lnTo>
                          <a:pt x="312098" y="94114"/>
                        </a:lnTo>
                        <a:lnTo>
                          <a:pt x="313143" y="82016"/>
                        </a:lnTo>
                        <a:lnTo>
                          <a:pt x="308069" y="46725"/>
                        </a:lnTo>
                        <a:lnTo>
                          <a:pt x="302374" y="35687"/>
                        </a:lnTo>
                        <a:close/>
                      </a:path>
                      <a:path w="379730" h="399415">
                        <a:moveTo>
                          <a:pt x="255524" y="0"/>
                        </a:moveTo>
                        <a:lnTo>
                          <a:pt x="213250" y="27683"/>
                        </a:lnTo>
                        <a:lnTo>
                          <a:pt x="201144" y="62492"/>
                        </a:lnTo>
                        <a:lnTo>
                          <a:pt x="187055" y="94864"/>
                        </a:lnTo>
                        <a:lnTo>
                          <a:pt x="163320" y="133526"/>
                        </a:lnTo>
                        <a:lnTo>
                          <a:pt x="129819" y="165925"/>
                        </a:lnTo>
                        <a:lnTo>
                          <a:pt x="124015" y="169710"/>
                        </a:lnTo>
                        <a:lnTo>
                          <a:pt x="177279" y="169710"/>
                        </a:lnTo>
                        <a:lnTo>
                          <a:pt x="201966" y="139915"/>
                        </a:lnTo>
                        <a:lnTo>
                          <a:pt x="228142" y="94018"/>
                        </a:lnTo>
                        <a:lnTo>
                          <a:pt x="241693" y="51904"/>
                        </a:lnTo>
                        <a:lnTo>
                          <a:pt x="242277" y="46939"/>
                        </a:lnTo>
                        <a:lnTo>
                          <a:pt x="244767" y="35687"/>
                        </a:lnTo>
                        <a:lnTo>
                          <a:pt x="302374" y="35687"/>
                        </a:lnTo>
                        <a:lnTo>
                          <a:pt x="294811" y="21029"/>
                        </a:lnTo>
                        <a:lnTo>
                          <a:pt x="276314" y="5323"/>
                        </a:lnTo>
                        <a:lnTo>
                          <a:pt x="255524" y="0"/>
                        </a:lnTo>
                        <a:close/>
                      </a:path>
                    </a:pathLst>
                  </a:custGeom>
                  <a:solidFill>
                    <a:srgbClr val="307FE2"/>
                  </a:solidFill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91" name="object 191"/>
                  <p:cNvSpPr/>
                  <p:nvPr/>
                </p:nvSpPr>
                <p:spPr>
                  <a:xfrm>
                    <a:off x="959802" y="7318451"/>
                    <a:ext cx="379730" cy="3994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9730" h="399415">
                        <a:moveTo>
                          <a:pt x="367639" y="265163"/>
                        </a:moveTo>
                        <a:lnTo>
                          <a:pt x="374857" y="255414"/>
                        </a:lnTo>
                        <a:lnTo>
                          <a:pt x="379317" y="241580"/>
                        </a:lnTo>
                        <a:lnTo>
                          <a:pt x="379319" y="225377"/>
                        </a:lnTo>
                        <a:lnTo>
                          <a:pt x="373164" y="208521"/>
                        </a:lnTo>
                        <a:lnTo>
                          <a:pt x="372376" y="207175"/>
                        </a:lnTo>
                        <a:lnTo>
                          <a:pt x="372757" y="205676"/>
                        </a:lnTo>
                        <a:lnTo>
                          <a:pt x="375099" y="192409"/>
                        </a:lnTo>
                        <a:lnTo>
                          <a:pt x="374907" y="180486"/>
                        </a:lnTo>
                        <a:lnTo>
                          <a:pt x="372186" y="169943"/>
                        </a:lnTo>
                        <a:lnTo>
                          <a:pt x="337973" y="143038"/>
                        </a:lnTo>
                        <a:lnTo>
                          <a:pt x="311264" y="139611"/>
                        </a:lnTo>
                        <a:lnTo>
                          <a:pt x="302488" y="139611"/>
                        </a:lnTo>
                        <a:lnTo>
                          <a:pt x="296329" y="139611"/>
                        </a:lnTo>
                        <a:lnTo>
                          <a:pt x="312098" y="94114"/>
                        </a:lnTo>
                        <a:lnTo>
                          <a:pt x="313143" y="82016"/>
                        </a:lnTo>
                        <a:lnTo>
                          <a:pt x="308069" y="46725"/>
                        </a:lnTo>
                        <a:lnTo>
                          <a:pt x="294811" y="21029"/>
                        </a:lnTo>
                        <a:lnTo>
                          <a:pt x="276314" y="5323"/>
                        </a:lnTo>
                        <a:lnTo>
                          <a:pt x="255524" y="0"/>
                        </a:lnTo>
                        <a:lnTo>
                          <a:pt x="238343" y="3174"/>
                        </a:lnTo>
                        <a:lnTo>
                          <a:pt x="224151" y="12501"/>
                        </a:lnTo>
                        <a:lnTo>
                          <a:pt x="213250" y="27683"/>
                        </a:lnTo>
                        <a:lnTo>
                          <a:pt x="205943" y="48425"/>
                        </a:lnTo>
                        <a:lnTo>
                          <a:pt x="201203" y="62357"/>
                        </a:lnTo>
                        <a:lnTo>
                          <a:pt x="187055" y="94864"/>
                        </a:lnTo>
                        <a:lnTo>
                          <a:pt x="163320" y="133526"/>
                        </a:lnTo>
                        <a:lnTo>
                          <a:pt x="129819" y="165925"/>
                        </a:lnTo>
                        <a:lnTo>
                          <a:pt x="124015" y="169710"/>
                        </a:lnTo>
                        <a:lnTo>
                          <a:pt x="124015" y="162788"/>
                        </a:lnTo>
                        <a:lnTo>
                          <a:pt x="124015" y="146507"/>
                        </a:lnTo>
                        <a:lnTo>
                          <a:pt x="124015" y="141033"/>
                        </a:lnTo>
                        <a:lnTo>
                          <a:pt x="118846" y="135851"/>
                        </a:lnTo>
                        <a:lnTo>
                          <a:pt x="113360" y="135851"/>
                        </a:lnTo>
                        <a:lnTo>
                          <a:pt x="10655" y="135851"/>
                        </a:lnTo>
                        <a:lnTo>
                          <a:pt x="5181" y="135851"/>
                        </a:lnTo>
                        <a:lnTo>
                          <a:pt x="0" y="141033"/>
                        </a:lnTo>
                        <a:lnTo>
                          <a:pt x="0" y="146507"/>
                        </a:lnTo>
                        <a:lnTo>
                          <a:pt x="0" y="387540"/>
                        </a:lnTo>
                        <a:lnTo>
                          <a:pt x="0" y="393446"/>
                        </a:lnTo>
                        <a:lnTo>
                          <a:pt x="5080" y="398818"/>
                        </a:lnTo>
                        <a:lnTo>
                          <a:pt x="10655" y="398818"/>
                        </a:lnTo>
                        <a:lnTo>
                          <a:pt x="113360" y="398818"/>
                        </a:lnTo>
                        <a:lnTo>
                          <a:pt x="118935" y="398818"/>
                        </a:lnTo>
                        <a:lnTo>
                          <a:pt x="124015" y="393446"/>
                        </a:lnTo>
                        <a:lnTo>
                          <a:pt x="124015" y="387540"/>
                        </a:lnTo>
                        <a:lnTo>
                          <a:pt x="124015" y="358749"/>
                        </a:lnTo>
                        <a:lnTo>
                          <a:pt x="124015" y="350100"/>
                        </a:lnTo>
                        <a:lnTo>
                          <a:pt x="130327" y="356006"/>
                        </a:lnTo>
                        <a:lnTo>
                          <a:pt x="152451" y="366097"/>
                        </a:lnTo>
                        <a:lnTo>
                          <a:pt x="195193" y="377817"/>
                        </a:lnTo>
                        <a:lnTo>
                          <a:pt x="247819" y="386450"/>
                        </a:lnTo>
                        <a:lnTo>
                          <a:pt x="299595" y="387280"/>
                        </a:lnTo>
                        <a:lnTo>
                          <a:pt x="339788" y="375589"/>
                        </a:lnTo>
                        <a:lnTo>
                          <a:pt x="349669" y="366788"/>
                        </a:lnTo>
                        <a:lnTo>
                          <a:pt x="355114" y="355661"/>
                        </a:lnTo>
                        <a:lnTo>
                          <a:pt x="356144" y="342123"/>
                        </a:lnTo>
                        <a:lnTo>
                          <a:pt x="352780" y="326085"/>
                        </a:lnTo>
                        <a:lnTo>
                          <a:pt x="351955" y="323481"/>
                        </a:lnTo>
                        <a:lnTo>
                          <a:pt x="354164" y="321894"/>
                        </a:lnTo>
                        <a:lnTo>
                          <a:pt x="363575" y="312364"/>
                        </a:lnTo>
                        <a:lnTo>
                          <a:pt x="369690" y="299766"/>
                        </a:lnTo>
                        <a:lnTo>
                          <a:pt x="371195" y="285169"/>
                        </a:lnTo>
                        <a:lnTo>
                          <a:pt x="366776" y="269646"/>
                        </a:lnTo>
                        <a:lnTo>
                          <a:pt x="365493" y="267068"/>
                        </a:lnTo>
                        <a:lnTo>
                          <a:pt x="367639" y="265163"/>
                        </a:lnTo>
                        <a:close/>
                      </a:path>
                      <a:path w="379730" h="399415">
                        <a:moveTo>
                          <a:pt x="314591" y="271068"/>
                        </a:moveTo>
                        <a:lnTo>
                          <a:pt x="327774" y="272580"/>
                        </a:lnTo>
                        <a:lnTo>
                          <a:pt x="333349" y="278942"/>
                        </a:lnTo>
                        <a:lnTo>
                          <a:pt x="333032" y="284581"/>
                        </a:lnTo>
                        <a:lnTo>
                          <a:pt x="330642" y="290417"/>
                        </a:lnTo>
                        <a:lnTo>
                          <a:pt x="324248" y="295529"/>
                        </a:lnTo>
                        <a:lnTo>
                          <a:pt x="313985" y="299154"/>
                        </a:lnTo>
                        <a:lnTo>
                          <a:pt x="299986" y="300532"/>
                        </a:lnTo>
                        <a:lnTo>
                          <a:pt x="294449" y="300532"/>
                        </a:lnTo>
                        <a:lnTo>
                          <a:pt x="291312" y="304177"/>
                        </a:lnTo>
                        <a:lnTo>
                          <a:pt x="291084" y="307771"/>
                        </a:lnTo>
                        <a:lnTo>
                          <a:pt x="290817" y="311708"/>
                        </a:lnTo>
                        <a:lnTo>
                          <a:pt x="293928" y="316395"/>
                        </a:lnTo>
                        <a:lnTo>
                          <a:pt x="322237" y="333070"/>
                        </a:lnTo>
                        <a:lnTo>
                          <a:pt x="318987" y="339634"/>
                        </a:lnTo>
                        <a:lnTo>
                          <a:pt x="310975" y="345873"/>
                        </a:lnTo>
                        <a:lnTo>
                          <a:pt x="298519" y="350409"/>
                        </a:lnTo>
                        <a:lnTo>
                          <a:pt x="281940" y="351866"/>
                        </a:lnTo>
                        <a:lnTo>
                          <a:pt x="255817" y="350253"/>
                        </a:lnTo>
                        <a:lnTo>
                          <a:pt x="220699" y="345540"/>
                        </a:lnTo>
                        <a:lnTo>
                          <a:pt x="178596" y="335108"/>
                        </a:lnTo>
                        <a:lnTo>
                          <a:pt x="131521" y="316344"/>
                        </a:lnTo>
                        <a:lnTo>
                          <a:pt x="131521" y="207772"/>
                        </a:lnTo>
                        <a:lnTo>
                          <a:pt x="168111" y="180774"/>
                        </a:lnTo>
                        <a:lnTo>
                          <a:pt x="201966" y="139915"/>
                        </a:lnTo>
                        <a:lnTo>
                          <a:pt x="228142" y="94018"/>
                        </a:lnTo>
                        <a:lnTo>
                          <a:pt x="241693" y="51904"/>
                        </a:lnTo>
                        <a:lnTo>
                          <a:pt x="242277" y="46939"/>
                        </a:lnTo>
                        <a:lnTo>
                          <a:pt x="244767" y="35687"/>
                        </a:lnTo>
                        <a:lnTo>
                          <a:pt x="255524" y="35687"/>
                        </a:lnTo>
                        <a:lnTo>
                          <a:pt x="262090" y="38751"/>
                        </a:lnTo>
                        <a:lnTo>
                          <a:pt x="269281" y="47772"/>
                        </a:lnTo>
                        <a:lnTo>
                          <a:pt x="275076" y="62492"/>
                        </a:lnTo>
                        <a:lnTo>
                          <a:pt x="277456" y="82651"/>
                        </a:lnTo>
                        <a:lnTo>
                          <a:pt x="276079" y="93008"/>
                        </a:lnTo>
                        <a:lnTo>
                          <a:pt x="272513" y="103973"/>
                        </a:lnTo>
                        <a:lnTo>
                          <a:pt x="267609" y="115107"/>
                        </a:lnTo>
                        <a:lnTo>
                          <a:pt x="262216" y="125971"/>
                        </a:lnTo>
                        <a:lnTo>
                          <a:pt x="257979" y="134446"/>
                        </a:lnTo>
                        <a:lnTo>
                          <a:pt x="254450" y="142220"/>
                        </a:lnTo>
                        <a:lnTo>
                          <a:pt x="252037" y="149195"/>
                        </a:lnTo>
                        <a:lnTo>
                          <a:pt x="251142" y="155270"/>
                        </a:lnTo>
                        <a:lnTo>
                          <a:pt x="252524" y="162471"/>
                        </a:lnTo>
                        <a:lnTo>
                          <a:pt x="256757" y="168903"/>
                        </a:lnTo>
                        <a:lnTo>
                          <a:pt x="263974" y="173526"/>
                        </a:lnTo>
                        <a:lnTo>
                          <a:pt x="274307" y="175298"/>
                        </a:lnTo>
                        <a:lnTo>
                          <a:pt x="311264" y="175298"/>
                        </a:lnTo>
                        <a:lnTo>
                          <a:pt x="322428" y="177063"/>
                        </a:lnTo>
                        <a:lnTo>
                          <a:pt x="330557" y="181675"/>
                        </a:lnTo>
                        <a:lnTo>
                          <a:pt x="335526" y="188108"/>
                        </a:lnTo>
                        <a:lnTo>
                          <a:pt x="337210" y="195338"/>
                        </a:lnTo>
                        <a:lnTo>
                          <a:pt x="337210" y="202006"/>
                        </a:lnTo>
                        <a:lnTo>
                          <a:pt x="332536" y="209118"/>
                        </a:lnTo>
                        <a:lnTo>
                          <a:pt x="319405" y="209118"/>
                        </a:lnTo>
                        <a:lnTo>
                          <a:pt x="313499" y="209118"/>
                        </a:lnTo>
                        <a:lnTo>
                          <a:pt x="310642" y="212737"/>
                        </a:lnTo>
                        <a:lnTo>
                          <a:pt x="310489" y="216090"/>
                        </a:lnTo>
                        <a:lnTo>
                          <a:pt x="310337" y="219684"/>
                        </a:lnTo>
                        <a:lnTo>
                          <a:pt x="313220" y="223583"/>
                        </a:lnTo>
                        <a:lnTo>
                          <a:pt x="319062" y="224116"/>
                        </a:lnTo>
                        <a:lnTo>
                          <a:pt x="333082" y="224663"/>
                        </a:lnTo>
                        <a:lnTo>
                          <a:pt x="339229" y="232371"/>
                        </a:lnTo>
                        <a:lnTo>
                          <a:pt x="315023" y="255447"/>
                        </a:lnTo>
                        <a:lnTo>
                          <a:pt x="308584" y="255447"/>
                        </a:lnTo>
                        <a:lnTo>
                          <a:pt x="305447" y="258902"/>
                        </a:lnTo>
                        <a:lnTo>
                          <a:pt x="305181" y="262318"/>
                        </a:lnTo>
                        <a:lnTo>
                          <a:pt x="304914" y="265798"/>
                        </a:lnTo>
                        <a:lnTo>
                          <a:pt x="307708" y="270014"/>
                        </a:lnTo>
                        <a:lnTo>
                          <a:pt x="314452" y="271043"/>
                        </a:lnTo>
                        <a:lnTo>
                          <a:pt x="314591" y="271068"/>
                        </a:lnTo>
                        <a:close/>
                      </a:path>
                    </a:pathLst>
                  </a:custGeom>
                  <a:ln w="7493"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357" name="object 179">
                  <a:extLst>
                    <a:ext uri="{FF2B5EF4-FFF2-40B4-BE49-F238E27FC236}">
                      <a16:creationId xmlns:a16="http://schemas.microsoft.com/office/drawing/2014/main" id="{92248AB1-FE98-4293-ACA6-E010FC1CCBFB}"/>
                    </a:ext>
                  </a:extLst>
                </p:cNvPr>
                <p:cNvSpPr txBox="1"/>
                <p:nvPr/>
              </p:nvSpPr>
              <p:spPr>
                <a:xfrm>
                  <a:off x="4733789" y="5679633"/>
                  <a:ext cx="1732448" cy="505267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 marR="5080" indent="68580" algn="ctr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lang="en-GB" sz="1600" spc="110" dirty="0">
                      <a:solidFill>
                        <a:srgbClr val="101034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530k Facebook followers</a:t>
                  </a:r>
                  <a:endParaRPr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612749F5-A803-4B00-B7D1-6A315E229010}"/>
                </a:ext>
              </a:extLst>
            </p:cNvPr>
            <p:cNvGrpSpPr/>
            <p:nvPr/>
          </p:nvGrpSpPr>
          <p:grpSpPr>
            <a:xfrm>
              <a:off x="576223" y="8185843"/>
              <a:ext cx="5709290" cy="2253051"/>
              <a:chOff x="817322" y="8185843"/>
              <a:chExt cx="5709290" cy="2253051"/>
            </a:xfrm>
          </p:grpSpPr>
          <p:grpSp>
            <p:nvGrpSpPr>
              <p:cNvPr id="361" name="Group 360">
                <a:extLst>
                  <a:ext uri="{FF2B5EF4-FFF2-40B4-BE49-F238E27FC236}">
                    <a16:creationId xmlns:a16="http://schemas.microsoft.com/office/drawing/2014/main" id="{620DDF38-F495-48F7-ADB9-A39853755116}"/>
                  </a:ext>
                </a:extLst>
              </p:cNvPr>
              <p:cNvGrpSpPr/>
              <p:nvPr/>
            </p:nvGrpSpPr>
            <p:grpSpPr>
              <a:xfrm>
                <a:off x="817322" y="8185843"/>
                <a:ext cx="1732448" cy="2253051"/>
                <a:chOff x="817322" y="8185843"/>
                <a:chExt cx="1732448" cy="2253051"/>
              </a:xfrm>
            </p:grpSpPr>
            <p:grpSp>
              <p:nvGrpSpPr>
                <p:cNvPr id="284" name="object 284"/>
                <p:cNvGrpSpPr/>
                <p:nvPr/>
              </p:nvGrpSpPr>
              <p:grpSpPr>
                <a:xfrm>
                  <a:off x="821534" y="9153654"/>
                  <a:ext cx="1724025" cy="1285240"/>
                  <a:chOff x="3150666" y="5055120"/>
                  <a:chExt cx="1724025" cy="1285240"/>
                </a:xfrm>
              </p:grpSpPr>
              <p:sp>
                <p:nvSpPr>
                  <p:cNvPr id="285" name="object 285"/>
                  <p:cNvSpPr/>
                  <p:nvPr/>
                </p:nvSpPr>
                <p:spPr>
                  <a:xfrm>
                    <a:off x="3897382" y="5055120"/>
                    <a:ext cx="246449" cy="149675"/>
                  </a:xfrm>
                  <a:prstGeom prst="rect">
                    <a:avLst/>
                  </a:prstGeom>
                  <a:blipFill>
                    <a:blip r:embed="rId12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a:blipFill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86" name="object 286"/>
                  <p:cNvSpPr/>
                  <p:nvPr/>
                </p:nvSpPr>
                <p:spPr>
                  <a:xfrm>
                    <a:off x="3864686" y="5097221"/>
                    <a:ext cx="295910" cy="1562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910" h="156210">
                        <a:moveTo>
                          <a:pt x="292468" y="0"/>
                        </a:moveTo>
                        <a:lnTo>
                          <a:pt x="2971" y="0"/>
                        </a:lnTo>
                        <a:lnTo>
                          <a:pt x="0" y="2971"/>
                        </a:lnTo>
                        <a:lnTo>
                          <a:pt x="0" y="152654"/>
                        </a:lnTo>
                        <a:lnTo>
                          <a:pt x="2971" y="155625"/>
                        </a:lnTo>
                        <a:lnTo>
                          <a:pt x="292468" y="155625"/>
                        </a:lnTo>
                        <a:lnTo>
                          <a:pt x="295440" y="152654"/>
                        </a:lnTo>
                        <a:lnTo>
                          <a:pt x="295440" y="2971"/>
                        </a:lnTo>
                        <a:close/>
                      </a:path>
                    </a:pathLst>
                  </a:custGeom>
                  <a:solidFill>
                    <a:srgbClr val="F3AA70"/>
                  </a:solidFill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87" name="object 287"/>
                  <p:cNvSpPr/>
                  <p:nvPr/>
                </p:nvSpPr>
                <p:spPr>
                  <a:xfrm>
                    <a:off x="3864686" y="5097221"/>
                    <a:ext cx="295910" cy="1562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910" h="156210">
                        <a:moveTo>
                          <a:pt x="6629" y="0"/>
                        </a:moveTo>
                        <a:lnTo>
                          <a:pt x="2971" y="0"/>
                        </a:lnTo>
                        <a:lnTo>
                          <a:pt x="0" y="2971"/>
                        </a:lnTo>
                        <a:lnTo>
                          <a:pt x="0" y="6629"/>
                        </a:lnTo>
                        <a:lnTo>
                          <a:pt x="0" y="148983"/>
                        </a:lnTo>
                        <a:lnTo>
                          <a:pt x="0" y="152654"/>
                        </a:lnTo>
                        <a:lnTo>
                          <a:pt x="2971" y="155625"/>
                        </a:lnTo>
                        <a:lnTo>
                          <a:pt x="6629" y="155625"/>
                        </a:lnTo>
                        <a:lnTo>
                          <a:pt x="288797" y="155625"/>
                        </a:lnTo>
                        <a:lnTo>
                          <a:pt x="292468" y="155625"/>
                        </a:lnTo>
                        <a:lnTo>
                          <a:pt x="295440" y="152654"/>
                        </a:lnTo>
                        <a:lnTo>
                          <a:pt x="295440" y="148983"/>
                        </a:lnTo>
                        <a:lnTo>
                          <a:pt x="295440" y="6629"/>
                        </a:lnTo>
                        <a:lnTo>
                          <a:pt x="295440" y="2971"/>
                        </a:lnTo>
                        <a:lnTo>
                          <a:pt x="292468" y="0"/>
                        </a:lnTo>
                        <a:lnTo>
                          <a:pt x="288797" y="0"/>
                        </a:lnTo>
                        <a:lnTo>
                          <a:pt x="6629" y="0"/>
                        </a:lnTo>
                        <a:close/>
                      </a:path>
                    </a:pathLst>
                  </a:custGeom>
                  <a:ln w="11303">
                    <a:solidFill>
                      <a:srgbClr val="101034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88" name="object 288"/>
                  <p:cNvSpPr/>
                  <p:nvPr/>
                </p:nvSpPr>
                <p:spPr>
                  <a:xfrm>
                    <a:off x="4148886" y="5155044"/>
                    <a:ext cx="17145" cy="40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 h="40004">
                        <a:moveTo>
                          <a:pt x="14516" y="0"/>
                        </a:moveTo>
                        <a:lnTo>
                          <a:pt x="2298" y="0"/>
                        </a:lnTo>
                        <a:lnTo>
                          <a:pt x="0" y="2298"/>
                        </a:lnTo>
                        <a:lnTo>
                          <a:pt x="0" y="37693"/>
                        </a:lnTo>
                        <a:lnTo>
                          <a:pt x="2298" y="39992"/>
                        </a:lnTo>
                        <a:lnTo>
                          <a:pt x="14516" y="39992"/>
                        </a:lnTo>
                        <a:lnTo>
                          <a:pt x="16814" y="37693"/>
                        </a:lnTo>
                        <a:lnTo>
                          <a:pt x="16814" y="2298"/>
                        </a:lnTo>
                        <a:close/>
                      </a:path>
                    </a:pathLst>
                  </a:custGeom>
                  <a:solidFill>
                    <a:srgbClr val="101034"/>
                  </a:solidFill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89" name="object 289"/>
                  <p:cNvSpPr/>
                  <p:nvPr/>
                </p:nvSpPr>
                <p:spPr>
                  <a:xfrm>
                    <a:off x="3979608" y="5121249"/>
                    <a:ext cx="88265" cy="104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264" h="104775">
                        <a:moveTo>
                          <a:pt x="0" y="0"/>
                        </a:moveTo>
                        <a:lnTo>
                          <a:pt x="0" y="104419"/>
                        </a:lnTo>
                        <a:lnTo>
                          <a:pt x="88201" y="5220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B7110"/>
                  </a:solidFill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90" name="object 290"/>
                  <p:cNvSpPr/>
                  <p:nvPr/>
                </p:nvSpPr>
                <p:spPr>
                  <a:xfrm>
                    <a:off x="4102341" y="5105857"/>
                    <a:ext cx="85725" cy="14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725" h="14604">
                        <a:moveTo>
                          <a:pt x="59258" y="0"/>
                        </a:moveTo>
                        <a:lnTo>
                          <a:pt x="0" y="0"/>
                        </a:lnTo>
                        <a:lnTo>
                          <a:pt x="0" y="14566"/>
                        </a:lnTo>
                        <a:lnTo>
                          <a:pt x="59258" y="14566"/>
                        </a:lnTo>
                        <a:lnTo>
                          <a:pt x="59258" y="0"/>
                        </a:lnTo>
                        <a:close/>
                      </a:path>
                      <a:path w="85725" h="14604">
                        <a:moveTo>
                          <a:pt x="85293" y="0"/>
                        </a:moveTo>
                        <a:lnTo>
                          <a:pt x="63741" y="0"/>
                        </a:lnTo>
                        <a:lnTo>
                          <a:pt x="63741" y="14566"/>
                        </a:lnTo>
                        <a:lnTo>
                          <a:pt x="85293" y="14566"/>
                        </a:lnTo>
                        <a:lnTo>
                          <a:pt x="85293" y="0"/>
                        </a:lnTo>
                        <a:close/>
                      </a:path>
                    </a:pathLst>
                  </a:custGeom>
                  <a:solidFill>
                    <a:srgbClr val="707085"/>
                  </a:solidFill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91" name="object 291"/>
                  <p:cNvSpPr/>
                  <p:nvPr/>
                </p:nvSpPr>
                <p:spPr>
                  <a:xfrm>
                    <a:off x="3815435" y="5120424"/>
                    <a:ext cx="394335" cy="207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335" h="207645">
                        <a:moveTo>
                          <a:pt x="389966" y="0"/>
                        </a:moveTo>
                        <a:lnTo>
                          <a:pt x="3962" y="0"/>
                        </a:lnTo>
                        <a:lnTo>
                          <a:pt x="0" y="3962"/>
                        </a:lnTo>
                        <a:lnTo>
                          <a:pt x="0" y="203530"/>
                        </a:lnTo>
                        <a:lnTo>
                          <a:pt x="3962" y="207492"/>
                        </a:lnTo>
                        <a:lnTo>
                          <a:pt x="389966" y="207492"/>
                        </a:lnTo>
                        <a:lnTo>
                          <a:pt x="393928" y="203530"/>
                        </a:lnTo>
                        <a:lnTo>
                          <a:pt x="393928" y="3962"/>
                        </a:lnTo>
                        <a:close/>
                      </a:path>
                    </a:pathLst>
                  </a:custGeom>
                  <a:solidFill>
                    <a:srgbClr val="F3AA70"/>
                  </a:solidFill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92" name="object 292"/>
                  <p:cNvSpPr/>
                  <p:nvPr/>
                </p:nvSpPr>
                <p:spPr>
                  <a:xfrm>
                    <a:off x="3815435" y="5120424"/>
                    <a:ext cx="394335" cy="207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335" h="207645">
                        <a:moveTo>
                          <a:pt x="8851" y="0"/>
                        </a:moveTo>
                        <a:lnTo>
                          <a:pt x="3962" y="0"/>
                        </a:lnTo>
                        <a:lnTo>
                          <a:pt x="0" y="3962"/>
                        </a:lnTo>
                        <a:lnTo>
                          <a:pt x="0" y="8851"/>
                        </a:lnTo>
                        <a:lnTo>
                          <a:pt x="0" y="198653"/>
                        </a:lnTo>
                        <a:lnTo>
                          <a:pt x="0" y="203530"/>
                        </a:lnTo>
                        <a:lnTo>
                          <a:pt x="3962" y="207492"/>
                        </a:lnTo>
                        <a:lnTo>
                          <a:pt x="8851" y="207492"/>
                        </a:lnTo>
                        <a:lnTo>
                          <a:pt x="385076" y="207492"/>
                        </a:lnTo>
                        <a:lnTo>
                          <a:pt x="389966" y="207492"/>
                        </a:lnTo>
                        <a:lnTo>
                          <a:pt x="393928" y="203530"/>
                        </a:lnTo>
                        <a:lnTo>
                          <a:pt x="393928" y="198653"/>
                        </a:lnTo>
                        <a:lnTo>
                          <a:pt x="393928" y="8851"/>
                        </a:lnTo>
                        <a:lnTo>
                          <a:pt x="393928" y="3962"/>
                        </a:lnTo>
                        <a:lnTo>
                          <a:pt x="389966" y="0"/>
                        </a:lnTo>
                        <a:lnTo>
                          <a:pt x="385076" y="0"/>
                        </a:lnTo>
                        <a:lnTo>
                          <a:pt x="8851" y="0"/>
                        </a:lnTo>
                        <a:close/>
                      </a:path>
                    </a:pathLst>
                  </a:custGeom>
                  <a:ln w="15074">
                    <a:solidFill>
                      <a:srgbClr val="101034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93" name="object 293"/>
                  <p:cNvSpPr/>
                  <p:nvPr/>
                </p:nvSpPr>
                <p:spPr>
                  <a:xfrm>
                    <a:off x="4194390" y="5197513"/>
                    <a:ext cx="22860" cy="533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860" h="53339">
                        <a:moveTo>
                          <a:pt x="19354" y="0"/>
                        </a:moveTo>
                        <a:lnTo>
                          <a:pt x="3060" y="0"/>
                        </a:lnTo>
                        <a:lnTo>
                          <a:pt x="0" y="3060"/>
                        </a:lnTo>
                        <a:lnTo>
                          <a:pt x="0" y="50266"/>
                        </a:lnTo>
                        <a:lnTo>
                          <a:pt x="3060" y="53327"/>
                        </a:lnTo>
                        <a:lnTo>
                          <a:pt x="19354" y="53327"/>
                        </a:lnTo>
                        <a:lnTo>
                          <a:pt x="22402" y="50266"/>
                        </a:lnTo>
                        <a:lnTo>
                          <a:pt x="22402" y="3060"/>
                        </a:lnTo>
                        <a:close/>
                      </a:path>
                    </a:pathLst>
                  </a:custGeom>
                  <a:solidFill>
                    <a:srgbClr val="101034"/>
                  </a:solidFill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94" name="object 294"/>
                  <p:cNvSpPr/>
                  <p:nvPr/>
                </p:nvSpPr>
                <p:spPr>
                  <a:xfrm>
                    <a:off x="3968673" y="5152453"/>
                    <a:ext cx="118110" cy="13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110" h="139700">
                        <a:moveTo>
                          <a:pt x="0" y="0"/>
                        </a:moveTo>
                        <a:lnTo>
                          <a:pt x="0" y="139242"/>
                        </a:lnTo>
                        <a:lnTo>
                          <a:pt x="117602" y="6962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B7110"/>
                  </a:solidFill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95" name="object 295"/>
                  <p:cNvSpPr/>
                  <p:nvPr/>
                </p:nvSpPr>
                <p:spPr>
                  <a:xfrm>
                    <a:off x="4132326" y="5131930"/>
                    <a:ext cx="114300" cy="196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300" h="19685">
                        <a:moveTo>
                          <a:pt x="79006" y="0"/>
                        </a:moveTo>
                        <a:lnTo>
                          <a:pt x="0" y="0"/>
                        </a:lnTo>
                        <a:lnTo>
                          <a:pt x="0" y="19431"/>
                        </a:lnTo>
                        <a:lnTo>
                          <a:pt x="79006" y="19431"/>
                        </a:lnTo>
                        <a:lnTo>
                          <a:pt x="79006" y="0"/>
                        </a:lnTo>
                        <a:close/>
                      </a:path>
                      <a:path w="114300" h="19685">
                        <a:moveTo>
                          <a:pt x="113728" y="0"/>
                        </a:moveTo>
                        <a:lnTo>
                          <a:pt x="85001" y="0"/>
                        </a:lnTo>
                        <a:lnTo>
                          <a:pt x="85001" y="19431"/>
                        </a:lnTo>
                        <a:lnTo>
                          <a:pt x="113728" y="19431"/>
                        </a:lnTo>
                        <a:lnTo>
                          <a:pt x="113728" y="0"/>
                        </a:lnTo>
                        <a:close/>
                      </a:path>
                    </a:pathLst>
                  </a:custGeom>
                  <a:solidFill>
                    <a:srgbClr val="707085"/>
                  </a:solidFill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96" name="object 296"/>
                  <p:cNvSpPr/>
                  <p:nvPr/>
                </p:nvSpPr>
                <p:spPr>
                  <a:xfrm>
                    <a:off x="3749789" y="5151361"/>
                    <a:ext cx="525780" cy="276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5779" h="276860">
                        <a:moveTo>
                          <a:pt x="519950" y="0"/>
                        </a:moveTo>
                        <a:lnTo>
                          <a:pt x="5283" y="0"/>
                        </a:lnTo>
                        <a:lnTo>
                          <a:pt x="0" y="5283"/>
                        </a:lnTo>
                        <a:lnTo>
                          <a:pt x="0" y="271386"/>
                        </a:lnTo>
                        <a:lnTo>
                          <a:pt x="5283" y="276656"/>
                        </a:lnTo>
                        <a:lnTo>
                          <a:pt x="519950" y="276656"/>
                        </a:lnTo>
                        <a:lnTo>
                          <a:pt x="525233" y="271386"/>
                        </a:lnTo>
                        <a:lnTo>
                          <a:pt x="525233" y="5283"/>
                        </a:lnTo>
                        <a:close/>
                      </a:path>
                    </a:pathLst>
                  </a:custGeom>
                  <a:solidFill>
                    <a:srgbClr val="F3AA70"/>
                  </a:solidFill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97" name="object 297"/>
                  <p:cNvSpPr/>
                  <p:nvPr/>
                </p:nvSpPr>
                <p:spPr>
                  <a:xfrm>
                    <a:off x="3749789" y="5151361"/>
                    <a:ext cx="525780" cy="276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5779" h="276860">
                        <a:moveTo>
                          <a:pt x="11798" y="0"/>
                        </a:moveTo>
                        <a:lnTo>
                          <a:pt x="5283" y="0"/>
                        </a:lnTo>
                        <a:lnTo>
                          <a:pt x="0" y="5283"/>
                        </a:lnTo>
                        <a:lnTo>
                          <a:pt x="0" y="11798"/>
                        </a:lnTo>
                        <a:lnTo>
                          <a:pt x="0" y="264871"/>
                        </a:lnTo>
                        <a:lnTo>
                          <a:pt x="0" y="271386"/>
                        </a:lnTo>
                        <a:lnTo>
                          <a:pt x="5283" y="276656"/>
                        </a:lnTo>
                        <a:lnTo>
                          <a:pt x="11798" y="276656"/>
                        </a:lnTo>
                        <a:lnTo>
                          <a:pt x="513435" y="276656"/>
                        </a:lnTo>
                        <a:lnTo>
                          <a:pt x="519950" y="276656"/>
                        </a:lnTo>
                        <a:lnTo>
                          <a:pt x="525233" y="271386"/>
                        </a:lnTo>
                        <a:lnTo>
                          <a:pt x="525233" y="264871"/>
                        </a:lnTo>
                        <a:lnTo>
                          <a:pt x="525233" y="11798"/>
                        </a:lnTo>
                        <a:lnTo>
                          <a:pt x="525233" y="5283"/>
                        </a:lnTo>
                        <a:lnTo>
                          <a:pt x="519950" y="0"/>
                        </a:lnTo>
                        <a:lnTo>
                          <a:pt x="513435" y="0"/>
                        </a:lnTo>
                        <a:lnTo>
                          <a:pt x="11798" y="0"/>
                        </a:lnTo>
                        <a:close/>
                      </a:path>
                    </a:pathLst>
                  </a:custGeom>
                  <a:ln w="20091">
                    <a:solidFill>
                      <a:srgbClr val="101034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98" name="object 298"/>
                  <p:cNvSpPr/>
                  <p:nvPr/>
                </p:nvSpPr>
                <p:spPr>
                  <a:xfrm>
                    <a:off x="4255046" y="5254142"/>
                    <a:ext cx="30480" cy="71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79" h="71120">
                        <a:moveTo>
                          <a:pt x="25806" y="0"/>
                        </a:moveTo>
                        <a:lnTo>
                          <a:pt x="4089" y="0"/>
                        </a:lnTo>
                        <a:lnTo>
                          <a:pt x="0" y="4076"/>
                        </a:lnTo>
                        <a:lnTo>
                          <a:pt x="0" y="67017"/>
                        </a:lnTo>
                        <a:lnTo>
                          <a:pt x="4089" y="71094"/>
                        </a:lnTo>
                        <a:lnTo>
                          <a:pt x="25806" y="71094"/>
                        </a:lnTo>
                        <a:lnTo>
                          <a:pt x="29883" y="67017"/>
                        </a:lnTo>
                        <a:lnTo>
                          <a:pt x="29883" y="4076"/>
                        </a:lnTo>
                        <a:close/>
                      </a:path>
                    </a:pathLst>
                  </a:custGeom>
                  <a:solidFill>
                    <a:srgbClr val="101034"/>
                  </a:solidFill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99" name="object 299"/>
                  <p:cNvSpPr/>
                  <p:nvPr/>
                </p:nvSpPr>
                <p:spPr>
                  <a:xfrm>
                    <a:off x="3954094" y="5194071"/>
                    <a:ext cx="156845" cy="186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845" h="186054">
                        <a:moveTo>
                          <a:pt x="0" y="0"/>
                        </a:moveTo>
                        <a:lnTo>
                          <a:pt x="0" y="185635"/>
                        </a:lnTo>
                        <a:lnTo>
                          <a:pt x="156806" y="9282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B7110"/>
                  </a:solidFill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00" name="object 300"/>
                  <p:cNvSpPr/>
                  <p:nvPr/>
                </p:nvSpPr>
                <p:spPr>
                  <a:xfrm>
                    <a:off x="4172318" y="5169382"/>
                    <a:ext cx="151765" cy="26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764" h="26035">
                        <a:moveTo>
                          <a:pt x="105333" y="0"/>
                        </a:moveTo>
                        <a:lnTo>
                          <a:pt x="0" y="0"/>
                        </a:lnTo>
                        <a:lnTo>
                          <a:pt x="0" y="25908"/>
                        </a:lnTo>
                        <a:lnTo>
                          <a:pt x="105333" y="25908"/>
                        </a:lnTo>
                        <a:lnTo>
                          <a:pt x="105333" y="0"/>
                        </a:lnTo>
                        <a:close/>
                      </a:path>
                      <a:path w="151764" h="26035">
                        <a:moveTo>
                          <a:pt x="151612" y="0"/>
                        </a:moveTo>
                        <a:lnTo>
                          <a:pt x="113296" y="0"/>
                        </a:lnTo>
                        <a:lnTo>
                          <a:pt x="113296" y="25908"/>
                        </a:lnTo>
                        <a:lnTo>
                          <a:pt x="151612" y="25908"/>
                        </a:lnTo>
                        <a:lnTo>
                          <a:pt x="151612" y="0"/>
                        </a:lnTo>
                        <a:close/>
                      </a:path>
                    </a:pathLst>
                  </a:custGeom>
                  <a:solidFill>
                    <a:srgbClr val="707085"/>
                  </a:solidFill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01" name="object 301"/>
                  <p:cNvSpPr/>
                  <p:nvPr/>
                </p:nvSpPr>
                <p:spPr>
                  <a:xfrm>
                    <a:off x="3662260" y="5195290"/>
                    <a:ext cx="700405" cy="368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0404" h="368935">
                        <a:moveTo>
                          <a:pt x="693254" y="0"/>
                        </a:moveTo>
                        <a:lnTo>
                          <a:pt x="7035" y="0"/>
                        </a:lnTo>
                        <a:lnTo>
                          <a:pt x="0" y="7035"/>
                        </a:lnTo>
                        <a:lnTo>
                          <a:pt x="0" y="361835"/>
                        </a:lnTo>
                        <a:lnTo>
                          <a:pt x="7035" y="368884"/>
                        </a:lnTo>
                        <a:lnTo>
                          <a:pt x="693254" y="368884"/>
                        </a:lnTo>
                        <a:lnTo>
                          <a:pt x="700303" y="361835"/>
                        </a:lnTo>
                        <a:lnTo>
                          <a:pt x="700303" y="7035"/>
                        </a:lnTo>
                        <a:close/>
                      </a:path>
                    </a:pathLst>
                  </a:custGeom>
                  <a:solidFill>
                    <a:srgbClr val="F3AA70"/>
                  </a:solidFill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02" name="object 302"/>
                  <p:cNvSpPr/>
                  <p:nvPr/>
                </p:nvSpPr>
                <p:spPr>
                  <a:xfrm>
                    <a:off x="3662260" y="5195290"/>
                    <a:ext cx="700405" cy="368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0404" h="368935">
                        <a:moveTo>
                          <a:pt x="15722" y="0"/>
                        </a:moveTo>
                        <a:lnTo>
                          <a:pt x="7035" y="0"/>
                        </a:lnTo>
                        <a:lnTo>
                          <a:pt x="0" y="7035"/>
                        </a:lnTo>
                        <a:lnTo>
                          <a:pt x="0" y="15722"/>
                        </a:lnTo>
                        <a:lnTo>
                          <a:pt x="0" y="353148"/>
                        </a:lnTo>
                        <a:lnTo>
                          <a:pt x="0" y="361835"/>
                        </a:lnTo>
                        <a:lnTo>
                          <a:pt x="7035" y="368884"/>
                        </a:lnTo>
                        <a:lnTo>
                          <a:pt x="15722" y="368884"/>
                        </a:lnTo>
                        <a:lnTo>
                          <a:pt x="684580" y="368884"/>
                        </a:lnTo>
                        <a:lnTo>
                          <a:pt x="693254" y="368884"/>
                        </a:lnTo>
                        <a:lnTo>
                          <a:pt x="700303" y="361835"/>
                        </a:lnTo>
                        <a:lnTo>
                          <a:pt x="700303" y="353148"/>
                        </a:lnTo>
                        <a:lnTo>
                          <a:pt x="700303" y="15722"/>
                        </a:lnTo>
                        <a:lnTo>
                          <a:pt x="700303" y="7035"/>
                        </a:lnTo>
                        <a:lnTo>
                          <a:pt x="693254" y="0"/>
                        </a:lnTo>
                        <a:lnTo>
                          <a:pt x="684580" y="0"/>
                        </a:lnTo>
                        <a:lnTo>
                          <a:pt x="15722" y="0"/>
                        </a:lnTo>
                        <a:close/>
                      </a:path>
                    </a:pathLst>
                  </a:custGeom>
                  <a:ln w="26784">
                    <a:solidFill>
                      <a:srgbClr val="101034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03" name="object 303"/>
                  <p:cNvSpPr/>
                  <p:nvPr/>
                </p:nvSpPr>
                <p:spPr>
                  <a:xfrm>
                    <a:off x="4335932" y="5332336"/>
                    <a:ext cx="40005" cy="95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004" h="95250">
                        <a:moveTo>
                          <a:pt x="34404" y="0"/>
                        </a:moveTo>
                        <a:lnTo>
                          <a:pt x="5448" y="0"/>
                        </a:lnTo>
                        <a:lnTo>
                          <a:pt x="0" y="5435"/>
                        </a:lnTo>
                        <a:lnTo>
                          <a:pt x="0" y="89357"/>
                        </a:lnTo>
                        <a:lnTo>
                          <a:pt x="5448" y="94792"/>
                        </a:lnTo>
                        <a:lnTo>
                          <a:pt x="34404" y="94792"/>
                        </a:lnTo>
                        <a:lnTo>
                          <a:pt x="39839" y="89357"/>
                        </a:lnTo>
                        <a:lnTo>
                          <a:pt x="39839" y="5435"/>
                        </a:lnTo>
                        <a:close/>
                      </a:path>
                    </a:pathLst>
                  </a:custGeom>
                  <a:solidFill>
                    <a:srgbClr val="101034"/>
                  </a:solidFill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04" name="object 304"/>
                  <p:cNvSpPr/>
                  <p:nvPr/>
                </p:nvSpPr>
                <p:spPr>
                  <a:xfrm>
                    <a:off x="3934650" y="5252224"/>
                    <a:ext cx="209550" cy="247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 h="247650">
                        <a:moveTo>
                          <a:pt x="0" y="0"/>
                        </a:moveTo>
                        <a:lnTo>
                          <a:pt x="0" y="247535"/>
                        </a:lnTo>
                        <a:lnTo>
                          <a:pt x="209080" y="12376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B7110"/>
                  </a:solidFill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05" name="object 305"/>
                  <p:cNvSpPr/>
                  <p:nvPr/>
                </p:nvSpPr>
                <p:spPr>
                  <a:xfrm>
                    <a:off x="4225607" y="5213959"/>
                    <a:ext cx="202565" cy="533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564" h="53339">
                        <a:moveTo>
                          <a:pt x="140449" y="7264"/>
                        </a:moveTo>
                        <a:lnTo>
                          <a:pt x="133197" y="0"/>
                        </a:lnTo>
                        <a:lnTo>
                          <a:pt x="7251" y="0"/>
                        </a:lnTo>
                        <a:lnTo>
                          <a:pt x="0" y="7264"/>
                        </a:lnTo>
                        <a:lnTo>
                          <a:pt x="0" y="45872"/>
                        </a:lnTo>
                        <a:lnTo>
                          <a:pt x="7251" y="53124"/>
                        </a:lnTo>
                        <a:lnTo>
                          <a:pt x="133197" y="53124"/>
                        </a:lnTo>
                        <a:lnTo>
                          <a:pt x="140449" y="45872"/>
                        </a:lnTo>
                        <a:lnTo>
                          <a:pt x="140449" y="7264"/>
                        </a:lnTo>
                        <a:close/>
                      </a:path>
                      <a:path w="202564" h="53339">
                        <a:moveTo>
                          <a:pt x="202171" y="7264"/>
                        </a:moveTo>
                        <a:lnTo>
                          <a:pt x="194919" y="0"/>
                        </a:lnTo>
                        <a:lnTo>
                          <a:pt x="158356" y="0"/>
                        </a:lnTo>
                        <a:lnTo>
                          <a:pt x="151104" y="7264"/>
                        </a:lnTo>
                        <a:lnTo>
                          <a:pt x="151104" y="45872"/>
                        </a:lnTo>
                        <a:lnTo>
                          <a:pt x="158356" y="53124"/>
                        </a:lnTo>
                        <a:lnTo>
                          <a:pt x="194919" y="53124"/>
                        </a:lnTo>
                        <a:lnTo>
                          <a:pt x="202171" y="45872"/>
                        </a:lnTo>
                        <a:lnTo>
                          <a:pt x="202171" y="7264"/>
                        </a:lnTo>
                        <a:close/>
                      </a:path>
                    </a:pathLst>
                  </a:custGeom>
                  <a:solidFill>
                    <a:srgbClr val="707085"/>
                  </a:solidFill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06" name="object 306"/>
                  <p:cNvSpPr/>
                  <p:nvPr/>
                </p:nvSpPr>
                <p:spPr>
                  <a:xfrm>
                    <a:off x="3545535" y="5248491"/>
                    <a:ext cx="934085" cy="492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4085" h="492125">
                        <a:moveTo>
                          <a:pt x="912774" y="0"/>
                        </a:moveTo>
                        <a:lnTo>
                          <a:pt x="20967" y="0"/>
                        </a:lnTo>
                        <a:lnTo>
                          <a:pt x="12805" y="1647"/>
                        </a:lnTo>
                        <a:lnTo>
                          <a:pt x="6140" y="6140"/>
                        </a:lnTo>
                        <a:lnTo>
                          <a:pt x="1647" y="12805"/>
                        </a:lnTo>
                        <a:lnTo>
                          <a:pt x="0" y="20967"/>
                        </a:lnTo>
                        <a:lnTo>
                          <a:pt x="0" y="470877"/>
                        </a:lnTo>
                        <a:lnTo>
                          <a:pt x="1647" y="479040"/>
                        </a:lnTo>
                        <a:lnTo>
                          <a:pt x="6140" y="485705"/>
                        </a:lnTo>
                        <a:lnTo>
                          <a:pt x="12805" y="490198"/>
                        </a:lnTo>
                        <a:lnTo>
                          <a:pt x="20967" y="491845"/>
                        </a:lnTo>
                        <a:lnTo>
                          <a:pt x="912774" y="491845"/>
                        </a:lnTo>
                        <a:lnTo>
                          <a:pt x="920936" y="490198"/>
                        </a:lnTo>
                        <a:lnTo>
                          <a:pt x="927601" y="485705"/>
                        </a:lnTo>
                        <a:lnTo>
                          <a:pt x="932094" y="479040"/>
                        </a:lnTo>
                        <a:lnTo>
                          <a:pt x="933742" y="470877"/>
                        </a:lnTo>
                        <a:lnTo>
                          <a:pt x="933742" y="20967"/>
                        </a:lnTo>
                        <a:lnTo>
                          <a:pt x="932094" y="12805"/>
                        </a:lnTo>
                        <a:lnTo>
                          <a:pt x="927601" y="6140"/>
                        </a:lnTo>
                        <a:lnTo>
                          <a:pt x="920936" y="1647"/>
                        </a:lnTo>
                        <a:lnTo>
                          <a:pt x="912774" y="0"/>
                        </a:lnTo>
                        <a:close/>
                      </a:path>
                    </a:pathLst>
                  </a:custGeom>
                  <a:solidFill>
                    <a:srgbClr val="F3AA70"/>
                  </a:solidFill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07" name="object 307"/>
                  <p:cNvSpPr/>
                  <p:nvPr/>
                </p:nvSpPr>
                <p:spPr>
                  <a:xfrm>
                    <a:off x="3545535" y="5248491"/>
                    <a:ext cx="934085" cy="492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4085" h="492125">
                        <a:moveTo>
                          <a:pt x="20967" y="0"/>
                        </a:moveTo>
                        <a:lnTo>
                          <a:pt x="12805" y="1647"/>
                        </a:lnTo>
                        <a:lnTo>
                          <a:pt x="6140" y="6140"/>
                        </a:lnTo>
                        <a:lnTo>
                          <a:pt x="1647" y="12805"/>
                        </a:lnTo>
                        <a:lnTo>
                          <a:pt x="0" y="20967"/>
                        </a:lnTo>
                        <a:lnTo>
                          <a:pt x="0" y="470877"/>
                        </a:lnTo>
                        <a:lnTo>
                          <a:pt x="1647" y="479040"/>
                        </a:lnTo>
                        <a:lnTo>
                          <a:pt x="6140" y="485705"/>
                        </a:lnTo>
                        <a:lnTo>
                          <a:pt x="12805" y="490198"/>
                        </a:lnTo>
                        <a:lnTo>
                          <a:pt x="20967" y="491845"/>
                        </a:lnTo>
                        <a:lnTo>
                          <a:pt x="912774" y="491845"/>
                        </a:lnTo>
                        <a:lnTo>
                          <a:pt x="920936" y="490198"/>
                        </a:lnTo>
                        <a:lnTo>
                          <a:pt x="927601" y="485705"/>
                        </a:lnTo>
                        <a:lnTo>
                          <a:pt x="932094" y="479040"/>
                        </a:lnTo>
                        <a:lnTo>
                          <a:pt x="933742" y="470877"/>
                        </a:lnTo>
                        <a:lnTo>
                          <a:pt x="933742" y="20967"/>
                        </a:lnTo>
                        <a:lnTo>
                          <a:pt x="932094" y="12805"/>
                        </a:lnTo>
                        <a:lnTo>
                          <a:pt x="927601" y="6140"/>
                        </a:lnTo>
                        <a:lnTo>
                          <a:pt x="920936" y="1647"/>
                        </a:lnTo>
                        <a:lnTo>
                          <a:pt x="912774" y="0"/>
                        </a:lnTo>
                        <a:lnTo>
                          <a:pt x="20967" y="0"/>
                        </a:lnTo>
                        <a:close/>
                      </a:path>
                    </a:pathLst>
                  </a:custGeom>
                  <a:ln w="35725">
                    <a:solidFill>
                      <a:srgbClr val="101034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08" name="object 308"/>
                  <p:cNvSpPr/>
                  <p:nvPr/>
                </p:nvSpPr>
                <p:spPr>
                  <a:xfrm>
                    <a:off x="4443768" y="5431218"/>
                    <a:ext cx="53340" cy="127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339" h="127000">
                        <a:moveTo>
                          <a:pt x="45872" y="0"/>
                        </a:moveTo>
                        <a:lnTo>
                          <a:pt x="7264" y="0"/>
                        </a:lnTo>
                        <a:lnTo>
                          <a:pt x="0" y="7251"/>
                        </a:lnTo>
                        <a:lnTo>
                          <a:pt x="0" y="119138"/>
                        </a:lnTo>
                        <a:lnTo>
                          <a:pt x="7264" y="126390"/>
                        </a:lnTo>
                        <a:lnTo>
                          <a:pt x="45872" y="126390"/>
                        </a:lnTo>
                        <a:lnTo>
                          <a:pt x="53124" y="119138"/>
                        </a:lnTo>
                        <a:lnTo>
                          <a:pt x="53124" y="7251"/>
                        </a:lnTo>
                        <a:close/>
                      </a:path>
                    </a:pathLst>
                  </a:custGeom>
                  <a:solidFill>
                    <a:srgbClr val="101034"/>
                  </a:solidFill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09" name="object 309"/>
                  <p:cNvSpPr/>
                  <p:nvPr/>
                </p:nvSpPr>
                <p:spPr>
                  <a:xfrm>
                    <a:off x="3908717" y="5324424"/>
                    <a:ext cx="279400" cy="330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400" h="330200">
                        <a:moveTo>
                          <a:pt x="0" y="0"/>
                        </a:moveTo>
                        <a:lnTo>
                          <a:pt x="12" y="330009"/>
                        </a:lnTo>
                        <a:lnTo>
                          <a:pt x="278777" y="16499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B7110"/>
                  </a:solidFill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10" name="object 310"/>
                  <p:cNvSpPr/>
                  <p:nvPr/>
                </p:nvSpPr>
                <p:spPr>
                  <a:xfrm>
                    <a:off x="4296676" y="5284114"/>
                    <a:ext cx="269544" cy="70827"/>
                  </a:xfrm>
                  <a:prstGeom prst="rect">
                    <a:avLst/>
                  </a:prstGeom>
                  <a:blipFill>
                    <a:blip r:embed="rId13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a:blipFill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11" name="object 311"/>
                  <p:cNvSpPr/>
                  <p:nvPr/>
                </p:nvSpPr>
                <p:spPr>
                  <a:xfrm>
                    <a:off x="3389922" y="5330164"/>
                    <a:ext cx="1245235" cy="655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5235" h="655954">
                        <a:moveTo>
                          <a:pt x="1217028" y="0"/>
                        </a:moveTo>
                        <a:lnTo>
                          <a:pt x="27952" y="0"/>
                        </a:lnTo>
                        <a:lnTo>
                          <a:pt x="17069" y="2195"/>
                        </a:lnTo>
                        <a:lnTo>
                          <a:pt x="8185" y="8185"/>
                        </a:lnTo>
                        <a:lnTo>
                          <a:pt x="2195" y="17069"/>
                        </a:lnTo>
                        <a:lnTo>
                          <a:pt x="0" y="27952"/>
                        </a:lnTo>
                        <a:lnTo>
                          <a:pt x="0" y="627837"/>
                        </a:lnTo>
                        <a:lnTo>
                          <a:pt x="2195" y="638714"/>
                        </a:lnTo>
                        <a:lnTo>
                          <a:pt x="8185" y="647599"/>
                        </a:lnTo>
                        <a:lnTo>
                          <a:pt x="17069" y="653592"/>
                        </a:lnTo>
                        <a:lnTo>
                          <a:pt x="27952" y="655789"/>
                        </a:lnTo>
                        <a:lnTo>
                          <a:pt x="1217028" y="655789"/>
                        </a:lnTo>
                        <a:lnTo>
                          <a:pt x="1227911" y="653592"/>
                        </a:lnTo>
                        <a:lnTo>
                          <a:pt x="1236795" y="647599"/>
                        </a:lnTo>
                        <a:lnTo>
                          <a:pt x="1242785" y="638714"/>
                        </a:lnTo>
                        <a:lnTo>
                          <a:pt x="1244981" y="627837"/>
                        </a:lnTo>
                        <a:lnTo>
                          <a:pt x="1244981" y="27952"/>
                        </a:lnTo>
                        <a:lnTo>
                          <a:pt x="1242785" y="17069"/>
                        </a:lnTo>
                        <a:lnTo>
                          <a:pt x="1236795" y="8185"/>
                        </a:lnTo>
                        <a:lnTo>
                          <a:pt x="1227911" y="2195"/>
                        </a:lnTo>
                        <a:lnTo>
                          <a:pt x="1217028" y="0"/>
                        </a:lnTo>
                        <a:close/>
                      </a:path>
                    </a:pathLst>
                  </a:custGeom>
                  <a:solidFill>
                    <a:srgbClr val="F3AA70"/>
                  </a:solidFill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12" name="object 312"/>
                  <p:cNvSpPr/>
                  <p:nvPr/>
                </p:nvSpPr>
                <p:spPr>
                  <a:xfrm>
                    <a:off x="3389922" y="5330164"/>
                    <a:ext cx="1245235" cy="655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5235" h="655954">
                        <a:moveTo>
                          <a:pt x="27952" y="0"/>
                        </a:moveTo>
                        <a:lnTo>
                          <a:pt x="17069" y="2195"/>
                        </a:lnTo>
                        <a:lnTo>
                          <a:pt x="8185" y="8185"/>
                        </a:lnTo>
                        <a:lnTo>
                          <a:pt x="2195" y="17069"/>
                        </a:lnTo>
                        <a:lnTo>
                          <a:pt x="0" y="27952"/>
                        </a:lnTo>
                        <a:lnTo>
                          <a:pt x="0" y="627837"/>
                        </a:lnTo>
                        <a:lnTo>
                          <a:pt x="2195" y="638714"/>
                        </a:lnTo>
                        <a:lnTo>
                          <a:pt x="8185" y="647599"/>
                        </a:lnTo>
                        <a:lnTo>
                          <a:pt x="17069" y="653592"/>
                        </a:lnTo>
                        <a:lnTo>
                          <a:pt x="27952" y="655789"/>
                        </a:lnTo>
                        <a:lnTo>
                          <a:pt x="1217028" y="655789"/>
                        </a:lnTo>
                        <a:lnTo>
                          <a:pt x="1227911" y="653592"/>
                        </a:lnTo>
                        <a:lnTo>
                          <a:pt x="1236795" y="647599"/>
                        </a:lnTo>
                        <a:lnTo>
                          <a:pt x="1242785" y="638714"/>
                        </a:lnTo>
                        <a:lnTo>
                          <a:pt x="1244981" y="627837"/>
                        </a:lnTo>
                        <a:lnTo>
                          <a:pt x="1244981" y="27952"/>
                        </a:lnTo>
                        <a:lnTo>
                          <a:pt x="1242785" y="17069"/>
                        </a:lnTo>
                        <a:lnTo>
                          <a:pt x="1236795" y="8185"/>
                        </a:lnTo>
                        <a:lnTo>
                          <a:pt x="1227911" y="2195"/>
                        </a:lnTo>
                        <a:lnTo>
                          <a:pt x="1217028" y="0"/>
                        </a:lnTo>
                        <a:lnTo>
                          <a:pt x="27952" y="0"/>
                        </a:lnTo>
                        <a:close/>
                      </a:path>
                    </a:pathLst>
                  </a:custGeom>
                  <a:ln w="47624">
                    <a:solidFill>
                      <a:srgbClr val="101034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13" name="object 313"/>
                  <p:cNvSpPr/>
                  <p:nvPr/>
                </p:nvSpPr>
                <p:spPr>
                  <a:xfrm>
                    <a:off x="4587557" y="5573788"/>
                    <a:ext cx="70827" cy="168528"/>
                  </a:xfrm>
                  <a:prstGeom prst="rect">
                    <a:avLst/>
                  </a:prstGeom>
                  <a:blipFill>
                    <a:blip r:embed="rId14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a:blipFill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14" name="object 314"/>
                  <p:cNvSpPr/>
                  <p:nvPr/>
                </p:nvSpPr>
                <p:spPr>
                  <a:xfrm>
                    <a:off x="3874173" y="5431409"/>
                    <a:ext cx="372110" cy="4400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110" h="440054">
                        <a:moveTo>
                          <a:pt x="0" y="0"/>
                        </a:moveTo>
                        <a:lnTo>
                          <a:pt x="0" y="440029"/>
                        </a:lnTo>
                        <a:lnTo>
                          <a:pt x="371703" y="2200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B7110"/>
                  </a:solidFill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15" name="object 315"/>
                  <p:cNvSpPr/>
                  <p:nvPr/>
                </p:nvSpPr>
                <p:spPr>
                  <a:xfrm>
                    <a:off x="4391431" y="5372290"/>
                    <a:ext cx="359397" cy="94437"/>
                  </a:xfrm>
                  <a:prstGeom prst="rect">
                    <a:avLst/>
                  </a:prstGeom>
                  <a:blipFill>
                    <a:blip r:embed="rId15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a:blipFill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16" name="object 316"/>
                  <p:cNvSpPr/>
                  <p:nvPr/>
                </p:nvSpPr>
                <p:spPr>
                  <a:xfrm>
                    <a:off x="3182416" y="5433682"/>
                    <a:ext cx="1660525" cy="8743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0525" h="874395">
                        <a:moveTo>
                          <a:pt x="1622704" y="0"/>
                        </a:moveTo>
                        <a:lnTo>
                          <a:pt x="37274" y="0"/>
                        </a:lnTo>
                        <a:lnTo>
                          <a:pt x="22765" y="2929"/>
                        </a:lnTo>
                        <a:lnTo>
                          <a:pt x="10917" y="10917"/>
                        </a:lnTo>
                        <a:lnTo>
                          <a:pt x="2929" y="22765"/>
                        </a:lnTo>
                        <a:lnTo>
                          <a:pt x="0" y="37274"/>
                        </a:lnTo>
                        <a:lnTo>
                          <a:pt x="0" y="837107"/>
                        </a:lnTo>
                        <a:lnTo>
                          <a:pt x="2929" y="851616"/>
                        </a:lnTo>
                        <a:lnTo>
                          <a:pt x="10917" y="863465"/>
                        </a:lnTo>
                        <a:lnTo>
                          <a:pt x="22765" y="871453"/>
                        </a:lnTo>
                        <a:lnTo>
                          <a:pt x="37274" y="874382"/>
                        </a:lnTo>
                        <a:lnTo>
                          <a:pt x="1622704" y="874382"/>
                        </a:lnTo>
                        <a:lnTo>
                          <a:pt x="1637213" y="871453"/>
                        </a:lnTo>
                        <a:lnTo>
                          <a:pt x="1649061" y="863465"/>
                        </a:lnTo>
                        <a:lnTo>
                          <a:pt x="1657049" y="851616"/>
                        </a:lnTo>
                        <a:lnTo>
                          <a:pt x="1659978" y="837107"/>
                        </a:lnTo>
                        <a:lnTo>
                          <a:pt x="1659978" y="37274"/>
                        </a:lnTo>
                        <a:lnTo>
                          <a:pt x="1657049" y="22765"/>
                        </a:lnTo>
                        <a:lnTo>
                          <a:pt x="1649061" y="10917"/>
                        </a:lnTo>
                        <a:lnTo>
                          <a:pt x="1637213" y="2929"/>
                        </a:lnTo>
                        <a:lnTo>
                          <a:pt x="1622704" y="0"/>
                        </a:lnTo>
                        <a:close/>
                      </a:path>
                    </a:pathLst>
                  </a:custGeom>
                  <a:solidFill>
                    <a:srgbClr val="F3AA70"/>
                  </a:solidFill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17" name="object 317"/>
                  <p:cNvSpPr/>
                  <p:nvPr/>
                </p:nvSpPr>
                <p:spPr>
                  <a:xfrm>
                    <a:off x="3182416" y="5433682"/>
                    <a:ext cx="1660525" cy="8743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0525" h="874395">
                        <a:moveTo>
                          <a:pt x="37274" y="0"/>
                        </a:moveTo>
                        <a:lnTo>
                          <a:pt x="22765" y="2929"/>
                        </a:lnTo>
                        <a:lnTo>
                          <a:pt x="10917" y="10917"/>
                        </a:lnTo>
                        <a:lnTo>
                          <a:pt x="2929" y="22765"/>
                        </a:lnTo>
                        <a:lnTo>
                          <a:pt x="0" y="37274"/>
                        </a:lnTo>
                        <a:lnTo>
                          <a:pt x="0" y="837107"/>
                        </a:lnTo>
                        <a:lnTo>
                          <a:pt x="2929" y="851616"/>
                        </a:lnTo>
                        <a:lnTo>
                          <a:pt x="10917" y="863465"/>
                        </a:lnTo>
                        <a:lnTo>
                          <a:pt x="22765" y="871453"/>
                        </a:lnTo>
                        <a:lnTo>
                          <a:pt x="37274" y="874382"/>
                        </a:lnTo>
                        <a:lnTo>
                          <a:pt x="1622704" y="874382"/>
                        </a:lnTo>
                        <a:lnTo>
                          <a:pt x="1637213" y="871453"/>
                        </a:lnTo>
                        <a:lnTo>
                          <a:pt x="1649061" y="863465"/>
                        </a:lnTo>
                        <a:lnTo>
                          <a:pt x="1657049" y="851616"/>
                        </a:lnTo>
                        <a:lnTo>
                          <a:pt x="1659978" y="837107"/>
                        </a:lnTo>
                        <a:lnTo>
                          <a:pt x="1659978" y="37274"/>
                        </a:lnTo>
                        <a:lnTo>
                          <a:pt x="1657049" y="22765"/>
                        </a:lnTo>
                        <a:lnTo>
                          <a:pt x="1649061" y="10917"/>
                        </a:lnTo>
                        <a:lnTo>
                          <a:pt x="1637213" y="2929"/>
                        </a:lnTo>
                        <a:lnTo>
                          <a:pt x="1622704" y="0"/>
                        </a:lnTo>
                        <a:lnTo>
                          <a:pt x="37274" y="0"/>
                        </a:lnTo>
                        <a:close/>
                      </a:path>
                    </a:pathLst>
                  </a:custGeom>
                  <a:ln w="63500">
                    <a:solidFill>
                      <a:srgbClr val="101034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18" name="object 318"/>
                  <p:cNvSpPr/>
                  <p:nvPr/>
                </p:nvSpPr>
                <p:spPr>
                  <a:xfrm>
                    <a:off x="4779276" y="5758535"/>
                    <a:ext cx="94437" cy="224701"/>
                  </a:xfrm>
                  <a:prstGeom prst="rect">
                    <a:avLst/>
                  </a:prstGeom>
                  <a:blipFill>
                    <a:blip r:embed="rId16" cstate="screen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a:blipFill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19" name="object 319"/>
                  <p:cNvSpPr/>
                  <p:nvPr/>
                </p:nvSpPr>
                <p:spPr>
                  <a:xfrm>
                    <a:off x="3828110" y="5568670"/>
                    <a:ext cx="495934" cy="586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5935" h="586739">
                        <a:moveTo>
                          <a:pt x="0" y="0"/>
                        </a:moveTo>
                        <a:lnTo>
                          <a:pt x="0" y="586727"/>
                        </a:lnTo>
                        <a:lnTo>
                          <a:pt x="495566" y="29337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B7110"/>
                  </a:solidFill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360" name="object 179">
                  <a:extLst>
                    <a:ext uri="{FF2B5EF4-FFF2-40B4-BE49-F238E27FC236}">
                      <a16:creationId xmlns:a16="http://schemas.microsoft.com/office/drawing/2014/main" id="{A89E70A4-6D40-4701-B7BA-274453EA4A5F}"/>
                    </a:ext>
                  </a:extLst>
                </p:cNvPr>
                <p:cNvSpPr txBox="1"/>
                <p:nvPr/>
              </p:nvSpPr>
              <p:spPr>
                <a:xfrm>
                  <a:off x="817322" y="8185843"/>
                  <a:ext cx="1732448" cy="505267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 marR="5080" indent="68580" algn="ctr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lang="en-GB" sz="1600" spc="110" dirty="0">
                      <a:solidFill>
                        <a:srgbClr val="101034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2.7m YouTube video views</a:t>
                  </a:r>
                  <a:endParaRPr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0113E354-FD67-4134-9068-F14DF3A13220}"/>
                  </a:ext>
                </a:extLst>
              </p:cNvPr>
              <p:cNvGrpSpPr/>
              <p:nvPr/>
            </p:nvGrpSpPr>
            <p:grpSpPr>
              <a:xfrm>
                <a:off x="4794164" y="8185843"/>
                <a:ext cx="1732448" cy="2253051"/>
                <a:chOff x="4794164" y="8185843"/>
                <a:chExt cx="1732448" cy="2253051"/>
              </a:xfrm>
            </p:grpSpPr>
            <p:grpSp>
              <p:nvGrpSpPr>
                <p:cNvPr id="347" name="Group 346">
                  <a:extLst>
                    <a:ext uri="{FF2B5EF4-FFF2-40B4-BE49-F238E27FC236}">
                      <a16:creationId xmlns:a16="http://schemas.microsoft.com/office/drawing/2014/main" id="{618A10E5-2F2C-45FF-A8A1-BB324AA2512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084594" y="8782657"/>
                  <a:ext cx="1151588" cy="1656237"/>
                  <a:chOff x="2964192" y="7755090"/>
                  <a:chExt cx="1981200" cy="2849410"/>
                </a:xfrm>
              </p:grpSpPr>
              <p:sp>
                <p:nvSpPr>
                  <p:cNvPr id="274" name="object 274"/>
                  <p:cNvSpPr/>
                  <p:nvPr/>
                </p:nvSpPr>
                <p:spPr>
                  <a:xfrm>
                    <a:off x="3074212" y="7834617"/>
                    <a:ext cx="1771650" cy="26949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1650" h="2694940">
                        <a:moveTo>
                          <a:pt x="1771650" y="2692273"/>
                        </a:moveTo>
                        <a:lnTo>
                          <a:pt x="1770824" y="2604770"/>
                        </a:lnTo>
                        <a:lnTo>
                          <a:pt x="1768386" y="2520073"/>
                        </a:lnTo>
                        <a:lnTo>
                          <a:pt x="1764411" y="2438158"/>
                        </a:lnTo>
                        <a:lnTo>
                          <a:pt x="1758975" y="2358961"/>
                        </a:lnTo>
                        <a:lnTo>
                          <a:pt x="1752130" y="2282431"/>
                        </a:lnTo>
                        <a:lnTo>
                          <a:pt x="1743964" y="2208530"/>
                        </a:lnTo>
                        <a:lnTo>
                          <a:pt x="1734540" y="2137206"/>
                        </a:lnTo>
                        <a:lnTo>
                          <a:pt x="1723923" y="2068410"/>
                        </a:lnTo>
                        <a:lnTo>
                          <a:pt x="1712188" y="2002091"/>
                        </a:lnTo>
                        <a:lnTo>
                          <a:pt x="1699399" y="1938197"/>
                        </a:lnTo>
                        <a:lnTo>
                          <a:pt x="1685632" y="1876691"/>
                        </a:lnTo>
                        <a:lnTo>
                          <a:pt x="1670964" y="1817522"/>
                        </a:lnTo>
                        <a:lnTo>
                          <a:pt x="1655457" y="1760639"/>
                        </a:lnTo>
                        <a:lnTo>
                          <a:pt x="1639176" y="1705978"/>
                        </a:lnTo>
                        <a:lnTo>
                          <a:pt x="1622196" y="1653514"/>
                        </a:lnTo>
                        <a:lnTo>
                          <a:pt x="1604594" y="1603197"/>
                        </a:lnTo>
                        <a:lnTo>
                          <a:pt x="1586433" y="1554949"/>
                        </a:lnTo>
                        <a:lnTo>
                          <a:pt x="1567789" y="1508760"/>
                        </a:lnTo>
                        <a:lnTo>
                          <a:pt x="1548714" y="1464564"/>
                        </a:lnTo>
                        <a:lnTo>
                          <a:pt x="1529295" y="1422298"/>
                        </a:lnTo>
                        <a:lnTo>
                          <a:pt x="1509610" y="1381937"/>
                        </a:lnTo>
                        <a:lnTo>
                          <a:pt x="1489710" y="1343418"/>
                        </a:lnTo>
                        <a:lnTo>
                          <a:pt x="1469669" y="1306703"/>
                        </a:lnTo>
                        <a:lnTo>
                          <a:pt x="1449552" y="1271739"/>
                        </a:lnTo>
                        <a:lnTo>
                          <a:pt x="1429448" y="1238478"/>
                        </a:lnTo>
                        <a:lnTo>
                          <a:pt x="1389532" y="1176858"/>
                        </a:lnTo>
                        <a:lnTo>
                          <a:pt x="1350454" y="1121448"/>
                        </a:lnTo>
                        <a:lnTo>
                          <a:pt x="1312799" y="1071880"/>
                        </a:lnTo>
                        <a:lnTo>
                          <a:pt x="1277112" y="1027760"/>
                        </a:lnTo>
                        <a:lnTo>
                          <a:pt x="1243952" y="988682"/>
                        </a:lnTo>
                        <a:lnTo>
                          <a:pt x="1187475" y="924153"/>
                        </a:lnTo>
                        <a:lnTo>
                          <a:pt x="1175816" y="910564"/>
                        </a:lnTo>
                        <a:lnTo>
                          <a:pt x="1150073" y="881672"/>
                        </a:lnTo>
                        <a:lnTo>
                          <a:pt x="1123378" y="853935"/>
                        </a:lnTo>
                        <a:lnTo>
                          <a:pt x="1096302" y="827125"/>
                        </a:lnTo>
                        <a:lnTo>
                          <a:pt x="1069403" y="800989"/>
                        </a:lnTo>
                        <a:lnTo>
                          <a:pt x="1043279" y="775258"/>
                        </a:lnTo>
                        <a:lnTo>
                          <a:pt x="995667" y="724052"/>
                        </a:lnTo>
                        <a:lnTo>
                          <a:pt x="958075" y="671512"/>
                        </a:lnTo>
                        <a:lnTo>
                          <a:pt x="935164" y="615607"/>
                        </a:lnTo>
                        <a:lnTo>
                          <a:pt x="931151" y="577253"/>
                        </a:lnTo>
                        <a:lnTo>
                          <a:pt x="936701" y="536752"/>
                        </a:lnTo>
                        <a:lnTo>
                          <a:pt x="951877" y="497319"/>
                        </a:lnTo>
                        <a:lnTo>
                          <a:pt x="976782" y="456184"/>
                        </a:lnTo>
                        <a:lnTo>
                          <a:pt x="1011555" y="410616"/>
                        </a:lnTo>
                        <a:lnTo>
                          <a:pt x="1056360" y="357873"/>
                        </a:lnTo>
                        <a:lnTo>
                          <a:pt x="1072794" y="328447"/>
                        </a:lnTo>
                        <a:lnTo>
                          <a:pt x="1082802" y="318262"/>
                        </a:lnTo>
                        <a:lnTo>
                          <a:pt x="1078674" y="317919"/>
                        </a:lnTo>
                        <a:lnTo>
                          <a:pt x="1116825" y="249605"/>
                        </a:lnTo>
                        <a:lnTo>
                          <a:pt x="1144485" y="132397"/>
                        </a:lnTo>
                        <a:lnTo>
                          <a:pt x="1151877" y="38468"/>
                        </a:lnTo>
                        <a:lnTo>
                          <a:pt x="1151559" y="0"/>
                        </a:lnTo>
                        <a:lnTo>
                          <a:pt x="886663" y="0"/>
                        </a:lnTo>
                        <a:lnTo>
                          <a:pt x="884974" y="0"/>
                        </a:lnTo>
                        <a:lnTo>
                          <a:pt x="620077" y="0"/>
                        </a:lnTo>
                        <a:lnTo>
                          <a:pt x="614311" y="137083"/>
                        </a:lnTo>
                        <a:lnTo>
                          <a:pt x="622300" y="220052"/>
                        </a:lnTo>
                        <a:lnTo>
                          <a:pt x="652983" y="282473"/>
                        </a:lnTo>
                        <a:lnTo>
                          <a:pt x="715276" y="357873"/>
                        </a:lnTo>
                        <a:lnTo>
                          <a:pt x="760069" y="410616"/>
                        </a:lnTo>
                        <a:lnTo>
                          <a:pt x="794842" y="456184"/>
                        </a:lnTo>
                        <a:lnTo>
                          <a:pt x="814082" y="491934"/>
                        </a:lnTo>
                        <a:lnTo>
                          <a:pt x="827951" y="527900"/>
                        </a:lnTo>
                        <a:lnTo>
                          <a:pt x="837653" y="592010"/>
                        </a:lnTo>
                        <a:lnTo>
                          <a:pt x="834567" y="620776"/>
                        </a:lnTo>
                        <a:lnTo>
                          <a:pt x="815225" y="673290"/>
                        </a:lnTo>
                        <a:lnTo>
                          <a:pt x="781926" y="721220"/>
                        </a:lnTo>
                        <a:lnTo>
                          <a:pt x="739013" y="767054"/>
                        </a:lnTo>
                        <a:lnTo>
                          <a:pt x="690803" y="813295"/>
                        </a:lnTo>
                        <a:lnTo>
                          <a:pt x="666064" y="837349"/>
                        </a:lnTo>
                        <a:lnTo>
                          <a:pt x="641629" y="862444"/>
                        </a:lnTo>
                        <a:lnTo>
                          <a:pt x="618032" y="888898"/>
                        </a:lnTo>
                        <a:lnTo>
                          <a:pt x="595833" y="917016"/>
                        </a:lnTo>
                        <a:lnTo>
                          <a:pt x="584225" y="932573"/>
                        </a:lnTo>
                        <a:lnTo>
                          <a:pt x="571487" y="949299"/>
                        </a:lnTo>
                        <a:lnTo>
                          <a:pt x="527151" y="1006830"/>
                        </a:lnTo>
                        <a:lnTo>
                          <a:pt x="493293" y="1051648"/>
                        </a:lnTo>
                        <a:lnTo>
                          <a:pt x="456692" y="1101940"/>
                        </a:lnTo>
                        <a:lnTo>
                          <a:pt x="417982" y="1157973"/>
                        </a:lnTo>
                        <a:lnTo>
                          <a:pt x="377786" y="1220000"/>
                        </a:lnTo>
                        <a:lnTo>
                          <a:pt x="357314" y="1253350"/>
                        </a:lnTo>
                        <a:lnTo>
                          <a:pt x="336702" y="1288300"/>
                        </a:lnTo>
                        <a:lnTo>
                          <a:pt x="316026" y="1324876"/>
                        </a:lnTo>
                        <a:lnTo>
                          <a:pt x="295363" y="1363116"/>
                        </a:lnTo>
                        <a:lnTo>
                          <a:pt x="274789" y="1403057"/>
                        </a:lnTo>
                        <a:lnTo>
                          <a:pt x="254381" y="1444726"/>
                        </a:lnTo>
                        <a:lnTo>
                          <a:pt x="234213" y="1488173"/>
                        </a:lnTo>
                        <a:lnTo>
                          <a:pt x="214376" y="1533398"/>
                        </a:lnTo>
                        <a:lnTo>
                          <a:pt x="194932" y="1580464"/>
                        </a:lnTo>
                        <a:lnTo>
                          <a:pt x="175958" y="1629384"/>
                        </a:lnTo>
                        <a:lnTo>
                          <a:pt x="157543" y="1680210"/>
                        </a:lnTo>
                        <a:lnTo>
                          <a:pt x="139750" y="1732953"/>
                        </a:lnTo>
                        <a:lnTo>
                          <a:pt x="122669" y="1787664"/>
                        </a:lnTo>
                        <a:lnTo>
                          <a:pt x="106375" y="1844357"/>
                        </a:lnTo>
                        <a:lnTo>
                          <a:pt x="90932" y="1903095"/>
                        </a:lnTo>
                        <a:lnTo>
                          <a:pt x="76428" y="1963877"/>
                        </a:lnTo>
                        <a:lnTo>
                          <a:pt x="62941" y="2026754"/>
                        </a:lnTo>
                        <a:lnTo>
                          <a:pt x="50558" y="2091766"/>
                        </a:lnTo>
                        <a:lnTo>
                          <a:pt x="39331" y="2158936"/>
                        </a:lnTo>
                        <a:lnTo>
                          <a:pt x="29349" y="2228291"/>
                        </a:lnTo>
                        <a:lnTo>
                          <a:pt x="20701" y="2299868"/>
                        </a:lnTo>
                        <a:lnTo>
                          <a:pt x="13449" y="2373706"/>
                        </a:lnTo>
                        <a:lnTo>
                          <a:pt x="7670" y="2449830"/>
                        </a:lnTo>
                        <a:lnTo>
                          <a:pt x="3454" y="2528278"/>
                        </a:lnTo>
                        <a:lnTo>
                          <a:pt x="876" y="2609088"/>
                        </a:lnTo>
                        <a:lnTo>
                          <a:pt x="0" y="2692273"/>
                        </a:lnTo>
                        <a:lnTo>
                          <a:pt x="883615" y="2694648"/>
                        </a:lnTo>
                        <a:lnTo>
                          <a:pt x="888022" y="2694648"/>
                        </a:lnTo>
                        <a:lnTo>
                          <a:pt x="1771650" y="2692273"/>
                        </a:lnTo>
                        <a:close/>
                      </a:path>
                    </a:pathLst>
                  </a:custGeom>
                  <a:solidFill>
                    <a:srgbClr val="70DAE6"/>
                  </a:solidFill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276" name="object 276"/>
                  <p:cNvGrpSpPr/>
                  <p:nvPr/>
                </p:nvGrpSpPr>
                <p:grpSpPr>
                  <a:xfrm>
                    <a:off x="3113074" y="7755090"/>
                    <a:ext cx="1703070" cy="2736215"/>
                    <a:chOff x="3113074" y="6942594"/>
                    <a:chExt cx="1703070" cy="2736215"/>
                  </a:xfrm>
                </p:grpSpPr>
                <p:sp>
                  <p:nvSpPr>
                    <p:cNvPr id="277" name="object 277"/>
                    <p:cNvSpPr/>
                    <p:nvPr/>
                  </p:nvSpPr>
                  <p:spPr>
                    <a:xfrm>
                      <a:off x="3113074" y="7190308"/>
                      <a:ext cx="1703070" cy="24885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03070" h="2488565">
                          <a:moveTo>
                            <a:pt x="1702930" y="2488374"/>
                          </a:moveTo>
                          <a:lnTo>
                            <a:pt x="1702104" y="2422271"/>
                          </a:lnTo>
                          <a:lnTo>
                            <a:pt x="1699666" y="2356713"/>
                          </a:lnTo>
                          <a:lnTo>
                            <a:pt x="1695665" y="2291753"/>
                          </a:lnTo>
                          <a:lnTo>
                            <a:pt x="1690179" y="2227427"/>
                          </a:lnTo>
                          <a:lnTo>
                            <a:pt x="1683232" y="2163775"/>
                          </a:lnTo>
                          <a:lnTo>
                            <a:pt x="1674888" y="2100846"/>
                          </a:lnTo>
                          <a:lnTo>
                            <a:pt x="1665224" y="2038680"/>
                          </a:lnTo>
                          <a:lnTo>
                            <a:pt x="1654263" y="1977326"/>
                          </a:lnTo>
                          <a:lnTo>
                            <a:pt x="1642071" y="1916811"/>
                          </a:lnTo>
                          <a:lnTo>
                            <a:pt x="1628711" y="1857197"/>
                          </a:lnTo>
                          <a:lnTo>
                            <a:pt x="1614233" y="1798523"/>
                          </a:lnTo>
                          <a:lnTo>
                            <a:pt x="1598688" y="1740814"/>
                          </a:lnTo>
                          <a:lnTo>
                            <a:pt x="1582127" y="1684134"/>
                          </a:lnTo>
                          <a:lnTo>
                            <a:pt x="1564627" y="1628521"/>
                          </a:lnTo>
                          <a:lnTo>
                            <a:pt x="1546212" y="1574025"/>
                          </a:lnTo>
                          <a:lnTo>
                            <a:pt x="1526959" y="1520659"/>
                          </a:lnTo>
                          <a:lnTo>
                            <a:pt x="1506918" y="1468501"/>
                          </a:lnTo>
                          <a:lnTo>
                            <a:pt x="1486128" y="1417586"/>
                          </a:lnTo>
                          <a:lnTo>
                            <a:pt x="1464665" y="1367942"/>
                          </a:lnTo>
                          <a:lnTo>
                            <a:pt x="1442580" y="1319631"/>
                          </a:lnTo>
                          <a:lnTo>
                            <a:pt x="1419923" y="1272679"/>
                          </a:lnTo>
                          <a:lnTo>
                            <a:pt x="1396746" y="1227137"/>
                          </a:lnTo>
                          <a:lnTo>
                            <a:pt x="1373098" y="1183043"/>
                          </a:lnTo>
                          <a:lnTo>
                            <a:pt x="1349057" y="1140460"/>
                          </a:lnTo>
                          <a:lnTo>
                            <a:pt x="1324660" y="1099413"/>
                          </a:lnTo>
                          <a:lnTo>
                            <a:pt x="1299959" y="1059942"/>
                          </a:lnTo>
                          <a:lnTo>
                            <a:pt x="1275016" y="1022096"/>
                          </a:lnTo>
                          <a:lnTo>
                            <a:pt x="1249895" y="985926"/>
                          </a:lnTo>
                          <a:lnTo>
                            <a:pt x="1224635" y="951458"/>
                          </a:lnTo>
                          <a:lnTo>
                            <a:pt x="1199286" y="918743"/>
                          </a:lnTo>
                          <a:lnTo>
                            <a:pt x="1173924" y="887844"/>
                          </a:lnTo>
                          <a:lnTo>
                            <a:pt x="1148588" y="858774"/>
                          </a:lnTo>
                          <a:lnTo>
                            <a:pt x="1098232" y="806323"/>
                          </a:lnTo>
                          <a:lnTo>
                            <a:pt x="1048651" y="761758"/>
                          </a:lnTo>
                          <a:lnTo>
                            <a:pt x="1024940" y="743064"/>
                          </a:lnTo>
                          <a:lnTo>
                            <a:pt x="1015746" y="734377"/>
                          </a:lnTo>
                          <a:lnTo>
                            <a:pt x="996302" y="717169"/>
                          </a:lnTo>
                          <a:lnTo>
                            <a:pt x="978738" y="702538"/>
                          </a:lnTo>
                          <a:lnTo>
                            <a:pt x="962926" y="690079"/>
                          </a:lnTo>
                          <a:lnTo>
                            <a:pt x="925055" y="661403"/>
                          </a:lnTo>
                          <a:lnTo>
                            <a:pt x="915263" y="653338"/>
                          </a:lnTo>
                          <a:lnTo>
                            <a:pt x="887387" y="617220"/>
                          </a:lnTo>
                          <a:lnTo>
                            <a:pt x="875411" y="574217"/>
                          </a:lnTo>
                          <a:lnTo>
                            <a:pt x="870077" y="531609"/>
                          </a:lnTo>
                          <a:lnTo>
                            <a:pt x="865886" y="473887"/>
                          </a:lnTo>
                          <a:lnTo>
                            <a:pt x="861987" y="397662"/>
                          </a:lnTo>
                          <a:lnTo>
                            <a:pt x="859891" y="351548"/>
                          </a:lnTo>
                          <a:lnTo>
                            <a:pt x="863346" y="306031"/>
                          </a:lnTo>
                          <a:lnTo>
                            <a:pt x="873798" y="274916"/>
                          </a:lnTo>
                          <a:lnTo>
                            <a:pt x="890104" y="253631"/>
                          </a:lnTo>
                          <a:lnTo>
                            <a:pt x="911136" y="237578"/>
                          </a:lnTo>
                          <a:lnTo>
                            <a:pt x="935748" y="222199"/>
                          </a:lnTo>
                          <a:lnTo>
                            <a:pt x="962825" y="202907"/>
                          </a:lnTo>
                          <a:lnTo>
                            <a:pt x="991235" y="175120"/>
                          </a:lnTo>
                          <a:lnTo>
                            <a:pt x="995705" y="168732"/>
                          </a:lnTo>
                          <a:lnTo>
                            <a:pt x="1012367" y="150685"/>
                          </a:lnTo>
                          <a:lnTo>
                            <a:pt x="1036904" y="106375"/>
                          </a:lnTo>
                          <a:lnTo>
                            <a:pt x="620128" y="0"/>
                          </a:lnTo>
                          <a:lnTo>
                            <a:pt x="634771" y="52336"/>
                          </a:lnTo>
                          <a:lnTo>
                            <a:pt x="654164" y="99174"/>
                          </a:lnTo>
                          <a:lnTo>
                            <a:pt x="677887" y="140068"/>
                          </a:lnTo>
                          <a:lnTo>
                            <a:pt x="705523" y="174536"/>
                          </a:lnTo>
                          <a:lnTo>
                            <a:pt x="736650" y="202145"/>
                          </a:lnTo>
                          <a:lnTo>
                            <a:pt x="769493" y="221615"/>
                          </a:lnTo>
                          <a:lnTo>
                            <a:pt x="790600" y="236448"/>
                          </a:lnTo>
                          <a:lnTo>
                            <a:pt x="823747" y="275691"/>
                          </a:lnTo>
                          <a:lnTo>
                            <a:pt x="834720" y="350253"/>
                          </a:lnTo>
                          <a:lnTo>
                            <a:pt x="837311" y="437832"/>
                          </a:lnTo>
                          <a:lnTo>
                            <a:pt x="838352" y="504837"/>
                          </a:lnTo>
                          <a:lnTo>
                            <a:pt x="838047" y="531761"/>
                          </a:lnTo>
                          <a:lnTo>
                            <a:pt x="835367" y="574700"/>
                          </a:lnTo>
                          <a:lnTo>
                            <a:pt x="824725" y="618578"/>
                          </a:lnTo>
                          <a:lnTo>
                            <a:pt x="794270" y="657694"/>
                          </a:lnTo>
                          <a:lnTo>
                            <a:pt x="739813" y="701090"/>
                          </a:lnTo>
                          <a:lnTo>
                            <a:pt x="733399" y="706386"/>
                          </a:lnTo>
                          <a:lnTo>
                            <a:pt x="680910" y="742543"/>
                          </a:lnTo>
                          <a:lnTo>
                            <a:pt x="633526" y="783043"/>
                          </a:lnTo>
                          <a:lnTo>
                            <a:pt x="584733" y="831583"/>
                          </a:lnTo>
                          <a:lnTo>
                            <a:pt x="535012" y="887844"/>
                          </a:lnTo>
                          <a:lnTo>
                            <a:pt x="509955" y="918743"/>
                          </a:lnTo>
                          <a:lnTo>
                            <a:pt x="484847" y="951458"/>
                          </a:lnTo>
                          <a:lnTo>
                            <a:pt x="459740" y="985926"/>
                          </a:lnTo>
                          <a:lnTo>
                            <a:pt x="434695" y="1022096"/>
                          </a:lnTo>
                          <a:lnTo>
                            <a:pt x="409778" y="1059942"/>
                          </a:lnTo>
                          <a:lnTo>
                            <a:pt x="385051" y="1099413"/>
                          </a:lnTo>
                          <a:lnTo>
                            <a:pt x="360553" y="1140460"/>
                          </a:lnTo>
                          <a:lnTo>
                            <a:pt x="336372" y="1183043"/>
                          </a:lnTo>
                          <a:lnTo>
                            <a:pt x="312547" y="1227137"/>
                          </a:lnTo>
                          <a:lnTo>
                            <a:pt x="289140" y="1272679"/>
                          </a:lnTo>
                          <a:lnTo>
                            <a:pt x="266204" y="1319631"/>
                          </a:lnTo>
                          <a:lnTo>
                            <a:pt x="243827" y="1367942"/>
                          </a:lnTo>
                          <a:lnTo>
                            <a:pt x="222034" y="1417586"/>
                          </a:lnTo>
                          <a:lnTo>
                            <a:pt x="200914" y="1468501"/>
                          </a:lnTo>
                          <a:lnTo>
                            <a:pt x="180505" y="1520659"/>
                          </a:lnTo>
                          <a:lnTo>
                            <a:pt x="160870" y="1574025"/>
                          </a:lnTo>
                          <a:lnTo>
                            <a:pt x="142074" y="1628521"/>
                          </a:lnTo>
                          <a:lnTo>
                            <a:pt x="124167" y="1684134"/>
                          </a:lnTo>
                          <a:lnTo>
                            <a:pt x="107226" y="1740814"/>
                          </a:lnTo>
                          <a:lnTo>
                            <a:pt x="91300" y="1798523"/>
                          </a:lnTo>
                          <a:lnTo>
                            <a:pt x="76441" y="1857197"/>
                          </a:lnTo>
                          <a:lnTo>
                            <a:pt x="62712" y="1916811"/>
                          </a:lnTo>
                          <a:lnTo>
                            <a:pt x="50190" y="1977326"/>
                          </a:lnTo>
                          <a:lnTo>
                            <a:pt x="38900" y="2038680"/>
                          </a:lnTo>
                          <a:lnTo>
                            <a:pt x="28943" y="2100846"/>
                          </a:lnTo>
                          <a:lnTo>
                            <a:pt x="20345" y="2163775"/>
                          </a:lnTo>
                          <a:lnTo>
                            <a:pt x="13169" y="2227427"/>
                          </a:lnTo>
                          <a:lnTo>
                            <a:pt x="7493" y="2291753"/>
                          </a:lnTo>
                          <a:lnTo>
                            <a:pt x="3365" y="2356713"/>
                          </a:lnTo>
                          <a:lnTo>
                            <a:pt x="850" y="2422271"/>
                          </a:lnTo>
                          <a:lnTo>
                            <a:pt x="0" y="2488374"/>
                          </a:lnTo>
                          <a:lnTo>
                            <a:pt x="1702930" y="2488374"/>
                          </a:lnTo>
                          <a:close/>
                        </a:path>
                      </a:pathLst>
                    </a:custGeom>
                    <a:solidFill>
                      <a:srgbClr val="EB7110"/>
                    </a:solidFill>
                  </p:spPr>
                  <p:txBody>
                    <a:bodyPr wrap="square" lIns="0" tIns="0" rIns="0" bIns="0" rtlCol="0"/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278" name="object 278"/>
                    <p:cNvSpPr/>
                    <p:nvPr/>
                  </p:nvSpPr>
                  <p:spPr>
                    <a:xfrm>
                      <a:off x="3622573" y="6942594"/>
                      <a:ext cx="675005" cy="774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75004" h="77470">
                          <a:moveTo>
                            <a:pt x="674928" y="0"/>
                          </a:moveTo>
                          <a:lnTo>
                            <a:pt x="0" y="0"/>
                          </a:lnTo>
                          <a:lnTo>
                            <a:pt x="0" y="77470"/>
                          </a:lnTo>
                          <a:lnTo>
                            <a:pt x="674928" y="77470"/>
                          </a:lnTo>
                          <a:lnTo>
                            <a:pt x="674928" y="0"/>
                          </a:lnTo>
                          <a:close/>
                        </a:path>
                      </a:pathLst>
                    </a:custGeom>
                    <a:solidFill>
                      <a:srgbClr val="707085"/>
                    </a:solidFill>
                  </p:spPr>
                  <p:txBody>
                    <a:bodyPr wrap="square" lIns="0" tIns="0" rIns="0" bIns="0" rtlCol="0"/>
                    <a:lstStyle/>
                    <a:p>
                      <a:pPr algn="ctr"/>
                      <a:endParaRPr/>
                    </a:p>
                  </p:txBody>
                </p:sp>
              </p:grpSp>
              <p:sp>
                <p:nvSpPr>
                  <p:cNvPr id="279" name="object 279"/>
                  <p:cNvSpPr txBox="1">
                    <a:spLocks noChangeAspect="1"/>
                  </p:cNvSpPr>
                  <p:nvPr/>
                </p:nvSpPr>
                <p:spPr>
                  <a:xfrm>
                    <a:off x="3341574" y="9403780"/>
                    <a:ext cx="1238886" cy="997230"/>
                  </a:xfrm>
                  <a:prstGeom prst="rect">
                    <a:avLst/>
                  </a:prstGeom>
                </p:spPr>
                <p:txBody>
                  <a:bodyPr vert="horz" wrap="square" lIns="0" tIns="12700" rIns="0" bIns="0" rtlCol="0">
                    <a:spAutoFit/>
                  </a:bodyPr>
                  <a:lstStyle/>
                  <a:p>
                    <a:pPr marL="12700" algn="ctr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endParaRPr lang="en-GB" spc="-35" dirty="0">
                      <a:solidFill>
                        <a:srgbClr val="FFFF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marL="12700" algn="ctr">
                      <a:lnSpc>
                        <a:spcPct val="100000"/>
                      </a:lnSpc>
                      <a:spcBef>
                        <a:spcPts val="100"/>
                      </a:spcBef>
                    </a:pPr>
                    <a:r>
                      <a:rPr spc="-35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</a:t>
                    </a:r>
                    <a:r>
                      <a:rPr lang="en-GB" spc="-15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217%</a:t>
                    </a:r>
                    <a:endParaRPr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1" name="object 281"/>
                  <p:cNvSpPr/>
                  <p:nvPr/>
                </p:nvSpPr>
                <p:spPr>
                  <a:xfrm>
                    <a:off x="2964192" y="10527030"/>
                    <a:ext cx="1981200" cy="774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1200" h="77470">
                        <a:moveTo>
                          <a:pt x="1980742" y="0"/>
                        </a:moveTo>
                        <a:lnTo>
                          <a:pt x="0" y="0"/>
                        </a:lnTo>
                        <a:lnTo>
                          <a:pt x="0" y="77470"/>
                        </a:lnTo>
                        <a:lnTo>
                          <a:pt x="1980742" y="77470"/>
                        </a:lnTo>
                        <a:lnTo>
                          <a:pt x="1980742" y="0"/>
                        </a:lnTo>
                        <a:close/>
                      </a:path>
                    </a:pathLst>
                  </a:custGeom>
                  <a:solidFill>
                    <a:srgbClr val="707085"/>
                  </a:solidFill>
                </p:spPr>
                <p:txBody>
                  <a:bodyPr wrap="square" lIns="0" tIns="0" rIns="0" bIns="0" rtlCol="0"/>
                  <a:lstStyle/>
                  <a:p>
                    <a:pPr algn="ctr"/>
                    <a:endParaRPr/>
                  </a:p>
                </p:txBody>
              </p:sp>
            </p:grpSp>
            <p:sp>
              <p:nvSpPr>
                <p:cNvPr id="362" name="object 179">
                  <a:extLst>
                    <a:ext uri="{FF2B5EF4-FFF2-40B4-BE49-F238E27FC236}">
                      <a16:creationId xmlns:a16="http://schemas.microsoft.com/office/drawing/2014/main" id="{A982984C-8C53-4062-B9DA-A44D22A4E1C9}"/>
                    </a:ext>
                  </a:extLst>
                </p:cNvPr>
                <p:cNvSpPr txBox="1"/>
                <p:nvPr/>
              </p:nvSpPr>
              <p:spPr>
                <a:xfrm>
                  <a:off x="4794164" y="8185843"/>
                  <a:ext cx="1732448" cy="505267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 marR="5080" indent="68580" algn="ctr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lang="en-GB" sz="1600" spc="110" dirty="0">
                      <a:solidFill>
                        <a:srgbClr val="101034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YouTube views up 217% </a:t>
                  </a:r>
                  <a:endParaRPr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560309" cy="3598545"/>
          </a:xfrm>
          <a:custGeom>
            <a:avLst/>
            <a:gdLst/>
            <a:ahLst/>
            <a:cxnLst/>
            <a:rect l="l" t="t" r="r" b="b"/>
            <a:pathLst>
              <a:path w="7560309" h="3598545">
                <a:moveTo>
                  <a:pt x="0" y="3598202"/>
                </a:moveTo>
                <a:lnTo>
                  <a:pt x="7559992" y="3598202"/>
                </a:lnTo>
                <a:lnTo>
                  <a:pt x="7559992" y="0"/>
                </a:lnTo>
                <a:lnTo>
                  <a:pt x="0" y="0"/>
                </a:lnTo>
                <a:lnTo>
                  <a:pt x="0" y="3598202"/>
                </a:lnTo>
                <a:close/>
              </a:path>
            </a:pathLst>
          </a:custGeom>
          <a:solidFill>
            <a:srgbClr val="BCA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533998"/>
            <a:ext cx="7560309" cy="3406140"/>
          </a:xfrm>
          <a:custGeom>
            <a:avLst/>
            <a:gdLst/>
            <a:ahLst/>
            <a:cxnLst/>
            <a:rect l="l" t="t" r="r" b="b"/>
            <a:pathLst>
              <a:path w="7560309" h="3406140">
                <a:moveTo>
                  <a:pt x="0" y="3405606"/>
                </a:moveTo>
                <a:lnTo>
                  <a:pt x="7559992" y="3405606"/>
                </a:lnTo>
                <a:lnTo>
                  <a:pt x="7559992" y="0"/>
                </a:lnTo>
                <a:lnTo>
                  <a:pt x="0" y="0"/>
                </a:lnTo>
                <a:lnTo>
                  <a:pt x="0" y="3405606"/>
                </a:lnTo>
                <a:close/>
              </a:path>
            </a:pathLst>
          </a:custGeom>
          <a:solidFill>
            <a:srgbClr val="9063E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2" name="object 122"/>
          <p:cNvGrpSpPr/>
          <p:nvPr/>
        </p:nvGrpSpPr>
        <p:grpSpPr>
          <a:xfrm>
            <a:off x="0" y="9891047"/>
            <a:ext cx="7560309" cy="801374"/>
            <a:chOff x="0" y="9891047"/>
            <a:chExt cx="7560309" cy="801374"/>
          </a:xfrm>
        </p:grpSpPr>
        <p:sp>
          <p:nvSpPr>
            <p:cNvPr id="123" name="object 123"/>
            <p:cNvSpPr/>
            <p:nvPr/>
          </p:nvSpPr>
          <p:spPr>
            <a:xfrm>
              <a:off x="0" y="9939604"/>
              <a:ext cx="7560309" cy="752475"/>
            </a:xfrm>
            <a:custGeom>
              <a:avLst/>
              <a:gdLst/>
              <a:ahLst/>
              <a:cxnLst/>
              <a:rect l="l" t="t" r="r" b="b"/>
              <a:pathLst>
                <a:path w="7560309" h="752475">
                  <a:moveTo>
                    <a:pt x="7559992" y="0"/>
                  </a:moveTo>
                  <a:lnTo>
                    <a:pt x="0" y="0"/>
                  </a:lnTo>
                  <a:lnTo>
                    <a:pt x="0" y="752398"/>
                  </a:lnTo>
                  <a:lnTo>
                    <a:pt x="7559992" y="752398"/>
                  </a:lnTo>
                  <a:lnTo>
                    <a:pt x="7559992" y="0"/>
                  </a:lnTo>
                  <a:close/>
                </a:path>
              </a:pathLst>
            </a:custGeom>
            <a:solidFill>
              <a:srgbClr val="D9D9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824608" y="9891051"/>
              <a:ext cx="478155" cy="801370"/>
            </a:xfrm>
            <a:custGeom>
              <a:avLst/>
              <a:gdLst/>
              <a:ahLst/>
              <a:cxnLst/>
              <a:rect l="l" t="t" r="r" b="b"/>
              <a:pathLst>
                <a:path w="478155" h="801370">
                  <a:moveTo>
                    <a:pt x="477609" y="0"/>
                  </a:moveTo>
                  <a:lnTo>
                    <a:pt x="0" y="800952"/>
                  </a:lnTo>
                </a:path>
              </a:pathLst>
            </a:custGeom>
            <a:ln w="152400">
              <a:solidFill>
                <a:srgbClr val="9063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637611" y="9891051"/>
              <a:ext cx="478155" cy="801370"/>
            </a:xfrm>
            <a:custGeom>
              <a:avLst/>
              <a:gdLst/>
              <a:ahLst/>
              <a:cxnLst/>
              <a:rect l="l" t="t" r="r" b="b"/>
              <a:pathLst>
                <a:path w="478155" h="801370">
                  <a:moveTo>
                    <a:pt x="477609" y="0"/>
                  </a:moveTo>
                  <a:lnTo>
                    <a:pt x="0" y="800952"/>
                  </a:lnTo>
                </a:path>
              </a:pathLst>
            </a:custGeom>
            <a:ln w="152400">
              <a:solidFill>
                <a:srgbClr val="9063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98585" y="9891047"/>
              <a:ext cx="478155" cy="801370"/>
            </a:xfrm>
            <a:custGeom>
              <a:avLst/>
              <a:gdLst/>
              <a:ahLst/>
              <a:cxnLst/>
              <a:rect l="l" t="t" r="r" b="b"/>
              <a:pathLst>
                <a:path w="478155" h="801370">
                  <a:moveTo>
                    <a:pt x="477604" y="0"/>
                  </a:moveTo>
                  <a:lnTo>
                    <a:pt x="0" y="800956"/>
                  </a:lnTo>
                </a:path>
              </a:pathLst>
            </a:custGeom>
            <a:ln w="152399">
              <a:solidFill>
                <a:srgbClr val="9063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011592" y="9891051"/>
              <a:ext cx="478155" cy="801370"/>
            </a:xfrm>
            <a:custGeom>
              <a:avLst/>
              <a:gdLst/>
              <a:ahLst/>
              <a:cxnLst/>
              <a:rect l="l" t="t" r="r" b="b"/>
              <a:pathLst>
                <a:path w="478155" h="801370">
                  <a:moveTo>
                    <a:pt x="477609" y="0"/>
                  </a:moveTo>
                  <a:lnTo>
                    <a:pt x="0" y="800952"/>
                  </a:lnTo>
                </a:path>
              </a:pathLst>
            </a:custGeom>
            <a:ln w="152400">
              <a:solidFill>
                <a:srgbClr val="9063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418098" y="9891047"/>
              <a:ext cx="478155" cy="801370"/>
            </a:xfrm>
            <a:custGeom>
              <a:avLst/>
              <a:gdLst/>
              <a:ahLst/>
              <a:cxnLst/>
              <a:rect l="l" t="t" r="r" b="b"/>
              <a:pathLst>
                <a:path w="478155" h="801370">
                  <a:moveTo>
                    <a:pt x="477604" y="0"/>
                  </a:moveTo>
                  <a:lnTo>
                    <a:pt x="0" y="800956"/>
                  </a:lnTo>
                </a:path>
              </a:pathLst>
            </a:custGeom>
            <a:ln w="152399">
              <a:solidFill>
                <a:srgbClr val="9063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231114" y="9891047"/>
              <a:ext cx="478155" cy="801370"/>
            </a:xfrm>
            <a:custGeom>
              <a:avLst/>
              <a:gdLst/>
              <a:ahLst/>
              <a:cxnLst/>
              <a:rect l="l" t="t" r="r" b="b"/>
              <a:pathLst>
                <a:path w="478155" h="801370">
                  <a:moveTo>
                    <a:pt x="477604" y="0"/>
                  </a:moveTo>
                  <a:lnTo>
                    <a:pt x="0" y="800956"/>
                  </a:lnTo>
                </a:path>
              </a:pathLst>
            </a:custGeom>
            <a:ln w="152399">
              <a:solidFill>
                <a:srgbClr val="9063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0" y="9891047"/>
              <a:ext cx="269875" cy="452755"/>
            </a:xfrm>
            <a:custGeom>
              <a:avLst/>
              <a:gdLst/>
              <a:ahLst/>
              <a:cxnLst/>
              <a:rect l="l" t="t" r="r" b="b"/>
              <a:pathLst>
                <a:path w="269875" h="452754">
                  <a:moveTo>
                    <a:pt x="269683" y="0"/>
                  </a:moveTo>
                  <a:lnTo>
                    <a:pt x="0" y="452266"/>
                  </a:lnTo>
                </a:path>
              </a:pathLst>
            </a:custGeom>
            <a:ln w="152399">
              <a:solidFill>
                <a:srgbClr val="9063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05085" y="9891051"/>
              <a:ext cx="478155" cy="801370"/>
            </a:xfrm>
            <a:custGeom>
              <a:avLst/>
              <a:gdLst/>
              <a:ahLst/>
              <a:cxnLst/>
              <a:rect l="l" t="t" r="r" b="b"/>
              <a:pathLst>
                <a:path w="478155" h="801370">
                  <a:moveTo>
                    <a:pt x="477609" y="0"/>
                  </a:moveTo>
                  <a:lnTo>
                    <a:pt x="0" y="800952"/>
                  </a:lnTo>
                </a:path>
              </a:pathLst>
            </a:custGeom>
            <a:ln w="152400">
              <a:solidFill>
                <a:srgbClr val="9063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/>
          <p:nvPr/>
        </p:nvSpPr>
        <p:spPr>
          <a:xfrm>
            <a:off x="459105" y="5061078"/>
            <a:ext cx="4993106" cy="1047622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120796" y="4713479"/>
            <a:ext cx="1718945" cy="269875"/>
          </a:xfrm>
          <a:custGeom>
            <a:avLst/>
            <a:gdLst/>
            <a:ahLst/>
            <a:cxnLst/>
            <a:rect l="l" t="t" r="r" b="b"/>
            <a:pathLst>
              <a:path w="1718945" h="269875">
                <a:moveTo>
                  <a:pt x="95631" y="235076"/>
                </a:moveTo>
                <a:lnTo>
                  <a:pt x="0" y="235076"/>
                </a:lnTo>
                <a:lnTo>
                  <a:pt x="0" y="266700"/>
                </a:lnTo>
                <a:lnTo>
                  <a:pt x="95631" y="266700"/>
                </a:lnTo>
                <a:lnTo>
                  <a:pt x="95631" y="235076"/>
                </a:lnTo>
                <a:close/>
              </a:path>
              <a:path w="1718945" h="269875">
                <a:moveTo>
                  <a:pt x="123156" y="38481"/>
                </a:moveTo>
                <a:lnTo>
                  <a:pt x="70104" y="38481"/>
                </a:lnTo>
                <a:lnTo>
                  <a:pt x="133731" y="266700"/>
                </a:lnTo>
                <a:lnTo>
                  <a:pt x="174879" y="266700"/>
                </a:lnTo>
                <a:lnTo>
                  <a:pt x="199532" y="179832"/>
                </a:lnTo>
                <a:lnTo>
                  <a:pt x="162687" y="179832"/>
                </a:lnTo>
                <a:lnTo>
                  <a:pt x="123156" y="38481"/>
                </a:lnTo>
                <a:close/>
              </a:path>
              <a:path w="1718945" h="269875">
                <a:moveTo>
                  <a:pt x="326136" y="235076"/>
                </a:moveTo>
                <a:lnTo>
                  <a:pt x="214503" y="235076"/>
                </a:lnTo>
                <a:lnTo>
                  <a:pt x="214503" y="266700"/>
                </a:lnTo>
                <a:lnTo>
                  <a:pt x="326136" y="266700"/>
                </a:lnTo>
                <a:lnTo>
                  <a:pt x="326136" y="235076"/>
                </a:lnTo>
                <a:close/>
              </a:path>
              <a:path w="1718945" h="269875">
                <a:moveTo>
                  <a:pt x="112395" y="0"/>
                </a:moveTo>
                <a:lnTo>
                  <a:pt x="0" y="0"/>
                </a:lnTo>
                <a:lnTo>
                  <a:pt x="0" y="32765"/>
                </a:lnTo>
                <a:lnTo>
                  <a:pt x="20193" y="32765"/>
                </a:lnTo>
                <a:lnTo>
                  <a:pt x="25527" y="39624"/>
                </a:lnTo>
                <a:lnTo>
                  <a:pt x="25527" y="228219"/>
                </a:lnTo>
                <a:lnTo>
                  <a:pt x="20193" y="235076"/>
                </a:lnTo>
                <a:lnTo>
                  <a:pt x="68961" y="235076"/>
                </a:lnTo>
                <a:lnTo>
                  <a:pt x="68961" y="38481"/>
                </a:lnTo>
                <a:lnTo>
                  <a:pt x="123156" y="38481"/>
                </a:lnTo>
                <a:lnTo>
                  <a:pt x="112395" y="0"/>
                </a:lnTo>
                <a:close/>
              </a:path>
              <a:path w="1718945" h="269875">
                <a:moveTo>
                  <a:pt x="301117" y="38481"/>
                </a:moveTo>
                <a:lnTo>
                  <a:pt x="240792" y="38481"/>
                </a:lnTo>
                <a:lnTo>
                  <a:pt x="240792" y="235076"/>
                </a:lnTo>
                <a:lnTo>
                  <a:pt x="305562" y="235076"/>
                </a:lnTo>
                <a:lnTo>
                  <a:pt x="300228" y="228219"/>
                </a:lnTo>
                <a:lnTo>
                  <a:pt x="300228" y="39624"/>
                </a:lnTo>
                <a:lnTo>
                  <a:pt x="301117" y="38481"/>
                </a:lnTo>
                <a:close/>
              </a:path>
              <a:path w="1718945" h="269875">
                <a:moveTo>
                  <a:pt x="326136" y="0"/>
                </a:moveTo>
                <a:lnTo>
                  <a:pt x="214503" y="0"/>
                </a:lnTo>
                <a:lnTo>
                  <a:pt x="163830" y="179832"/>
                </a:lnTo>
                <a:lnTo>
                  <a:pt x="199532" y="179832"/>
                </a:lnTo>
                <a:lnTo>
                  <a:pt x="239649" y="38481"/>
                </a:lnTo>
                <a:lnTo>
                  <a:pt x="301117" y="38481"/>
                </a:lnTo>
                <a:lnTo>
                  <a:pt x="305562" y="32765"/>
                </a:lnTo>
                <a:lnTo>
                  <a:pt x="326136" y="32765"/>
                </a:lnTo>
                <a:lnTo>
                  <a:pt x="326136" y="0"/>
                </a:lnTo>
                <a:close/>
              </a:path>
              <a:path w="1718945" h="269875">
                <a:moveTo>
                  <a:pt x="529399" y="244221"/>
                </a:moveTo>
                <a:lnTo>
                  <a:pt x="455866" y="244221"/>
                </a:lnTo>
                <a:lnTo>
                  <a:pt x="460938" y="254900"/>
                </a:lnTo>
                <a:lnTo>
                  <a:pt x="469011" y="262794"/>
                </a:lnTo>
                <a:lnTo>
                  <a:pt x="480512" y="267688"/>
                </a:lnTo>
                <a:lnTo>
                  <a:pt x="495871" y="269367"/>
                </a:lnTo>
                <a:lnTo>
                  <a:pt x="506146" y="268819"/>
                </a:lnTo>
                <a:lnTo>
                  <a:pt x="515207" y="267271"/>
                </a:lnTo>
                <a:lnTo>
                  <a:pt x="522982" y="264866"/>
                </a:lnTo>
                <a:lnTo>
                  <a:pt x="529399" y="261747"/>
                </a:lnTo>
                <a:lnTo>
                  <a:pt x="529399" y="244221"/>
                </a:lnTo>
                <a:close/>
              </a:path>
              <a:path w="1718945" h="269875">
                <a:moveTo>
                  <a:pt x="412813" y="147828"/>
                </a:moveTo>
                <a:lnTo>
                  <a:pt x="381041" y="151459"/>
                </a:lnTo>
                <a:lnTo>
                  <a:pt x="356092" y="162591"/>
                </a:lnTo>
                <a:lnTo>
                  <a:pt x="339786" y="181582"/>
                </a:lnTo>
                <a:lnTo>
                  <a:pt x="333946" y="208787"/>
                </a:lnTo>
                <a:lnTo>
                  <a:pt x="338697" y="234910"/>
                </a:lnTo>
                <a:lnTo>
                  <a:pt x="351948" y="253746"/>
                </a:lnTo>
                <a:lnTo>
                  <a:pt x="372201" y="265152"/>
                </a:lnTo>
                <a:lnTo>
                  <a:pt x="397954" y="268986"/>
                </a:lnTo>
                <a:lnTo>
                  <a:pt x="415200" y="267688"/>
                </a:lnTo>
                <a:lnTo>
                  <a:pt x="430482" y="263461"/>
                </a:lnTo>
                <a:lnTo>
                  <a:pt x="443978" y="255805"/>
                </a:lnTo>
                <a:lnTo>
                  <a:pt x="455866" y="244221"/>
                </a:lnTo>
                <a:lnTo>
                  <a:pt x="529399" y="244221"/>
                </a:lnTo>
                <a:lnTo>
                  <a:pt x="529399" y="236220"/>
                </a:lnTo>
                <a:lnTo>
                  <a:pt x="418528" y="236220"/>
                </a:lnTo>
                <a:lnTo>
                  <a:pt x="405890" y="234416"/>
                </a:lnTo>
                <a:lnTo>
                  <a:pt x="396287" y="228933"/>
                </a:lnTo>
                <a:lnTo>
                  <a:pt x="390185" y="219664"/>
                </a:lnTo>
                <a:lnTo>
                  <a:pt x="388048" y="206501"/>
                </a:lnTo>
                <a:lnTo>
                  <a:pt x="390542" y="193399"/>
                </a:lnTo>
                <a:lnTo>
                  <a:pt x="397716" y="184261"/>
                </a:lnTo>
                <a:lnTo>
                  <a:pt x="409104" y="178909"/>
                </a:lnTo>
                <a:lnTo>
                  <a:pt x="424243" y="177165"/>
                </a:lnTo>
                <a:lnTo>
                  <a:pt x="509206" y="177165"/>
                </a:lnTo>
                <a:lnTo>
                  <a:pt x="509206" y="152400"/>
                </a:lnTo>
                <a:lnTo>
                  <a:pt x="453580" y="152400"/>
                </a:lnTo>
                <a:lnTo>
                  <a:pt x="444263" y="150399"/>
                </a:lnTo>
                <a:lnTo>
                  <a:pt x="434768" y="148971"/>
                </a:lnTo>
                <a:lnTo>
                  <a:pt x="424487" y="148113"/>
                </a:lnTo>
                <a:lnTo>
                  <a:pt x="412813" y="147828"/>
                </a:lnTo>
                <a:close/>
              </a:path>
              <a:path w="1718945" h="269875">
                <a:moveTo>
                  <a:pt x="509206" y="177165"/>
                </a:moveTo>
                <a:lnTo>
                  <a:pt x="424243" y="177165"/>
                </a:lnTo>
                <a:lnTo>
                  <a:pt x="432095" y="177307"/>
                </a:lnTo>
                <a:lnTo>
                  <a:pt x="439626" y="177736"/>
                </a:lnTo>
                <a:lnTo>
                  <a:pt x="446799" y="178450"/>
                </a:lnTo>
                <a:lnTo>
                  <a:pt x="453580" y="179451"/>
                </a:lnTo>
                <a:lnTo>
                  <a:pt x="453580" y="222123"/>
                </a:lnTo>
                <a:lnTo>
                  <a:pt x="446067" y="228022"/>
                </a:lnTo>
                <a:lnTo>
                  <a:pt x="437769" y="232457"/>
                </a:lnTo>
                <a:lnTo>
                  <a:pt x="428613" y="235249"/>
                </a:lnTo>
                <a:lnTo>
                  <a:pt x="418528" y="236220"/>
                </a:lnTo>
                <a:lnTo>
                  <a:pt x="529399" y="236220"/>
                </a:lnTo>
                <a:lnTo>
                  <a:pt x="529399" y="235076"/>
                </a:lnTo>
                <a:lnTo>
                  <a:pt x="514159" y="235076"/>
                </a:lnTo>
                <a:lnTo>
                  <a:pt x="509206" y="230124"/>
                </a:lnTo>
                <a:lnTo>
                  <a:pt x="509206" y="177165"/>
                </a:lnTo>
                <a:close/>
              </a:path>
              <a:path w="1718945" h="269875">
                <a:moveTo>
                  <a:pt x="504929" y="101727"/>
                </a:moveTo>
                <a:lnTo>
                  <a:pt x="418909" y="101727"/>
                </a:lnTo>
                <a:lnTo>
                  <a:pt x="434292" y="103530"/>
                </a:lnTo>
                <a:lnTo>
                  <a:pt x="445103" y="109013"/>
                </a:lnTo>
                <a:lnTo>
                  <a:pt x="451485" y="118282"/>
                </a:lnTo>
                <a:lnTo>
                  <a:pt x="453580" y="131445"/>
                </a:lnTo>
                <a:lnTo>
                  <a:pt x="453580" y="152400"/>
                </a:lnTo>
                <a:lnTo>
                  <a:pt x="509206" y="152400"/>
                </a:lnTo>
                <a:lnTo>
                  <a:pt x="509206" y="126111"/>
                </a:lnTo>
                <a:lnTo>
                  <a:pt x="504929" y="101727"/>
                </a:lnTo>
                <a:close/>
              </a:path>
              <a:path w="1718945" h="269875">
                <a:moveTo>
                  <a:pt x="429958" y="63627"/>
                </a:moveTo>
                <a:lnTo>
                  <a:pt x="403270" y="64829"/>
                </a:lnTo>
                <a:lnTo>
                  <a:pt x="381047" y="68103"/>
                </a:lnTo>
                <a:lnTo>
                  <a:pt x="362610" y="72949"/>
                </a:lnTo>
                <a:lnTo>
                  <a:pt x="347281" y="78867"/>
                </a:lnTo>
                <a:lnTo>
                  <a:pt x="347281" y="119634"/>
                </a:lnTo>
                <a:lnTo>
                  <a:pt x="372808" y="119634"/>
                </a:lnTo>
                <a:lnTo>
                  <a:pt x="380815" y="113139"/>
                </a:lnTo>
                <a:lnTo>
                  <a:pt x="390572" y="107394"/>
                </a:lnTo>
                <a:lnTo>
                  <a:pt x="402972" y="103292"/>
                </a:lnTo>
                <a:lnTo>
                  <a:pt x="418909" y="101727"/>
                </a:lnTo>
                <a:lnTo>
                  <a:pt x="504929" y="101727"/>
                </a:lnTo>
                <a:lnTo>
                  <a:pt x="504110" y="97059"/>
                </a:lnTo>
                <a:lnTo>
                  <a:pt x="489013" y="77723"/>
                </a:lnTo>
                <a:lnTo>
                  <a:pt x="464200" y="66960"/>
                </a:lnTo>
                <a:lnTo>
                  <a:pt x="429958" y="63627"/>
                </a:lnTo>
                <a:close/>
              </a:path>
              <a:path w="1718945" h="269875">
                <a:moveTo>
                  <a:pt x="845959" y="63627"/>
                </a:moveTo>
                <a:lnTo>
                  <a:pt x="804906" y="70824"/>
                </a:lnTo>
                <a:lnTo>
                  <a:pt x="773283" y="91487"/>
                </a:lnTo>
                <a:lnTo>
                  <a:pt x="752948" y="124223"/>
                </a:lnTo>
                <a:lnTo>
                  <a:pt x="745756" y="167640"/>
                </a:lnTo>
                <a:lnTo>
                  <a:pt x="752257" y="210056"/>
                </a:lnTo>
                <a:lnTo>
                  <a:pt x="771759" y="242077"/>
                </a:lnTo>
                <a:lnTo>
                  <a:pt x="804264" y="262312"/>
                </a:lnTo>
                <a:lnTo>
                  <a:pt x="849769" y="269367"/>
                </a:lnTo>
                <a:lnTo>
                  <a:pt x="877648" y="267723"/>
                </a:lnTo>
                <a:lnTo>
                  <a:pt x="899347" y="263366"/>
                </a:lnTo>
                <a:lnTo>
                  <a:pt x="916260" y="257151"/>
                </a:lnTo>
                <a:lnTo>
                  <a:pt x="929779" y="249936"/>
                </a:lnTo>
                <a:lnTo>
                  <a:pt x="929779" y="235076"/>
                </a:lnTo>
                <a:lnTo>
                  <a:pt x="854341" y="235076"/>
                </a:lnTo>
                <a:lnTo>
                  <a:pt x="833065" y="231600"/>
                </a:lnTo>
                <a:lnTo>
                  <a:pt x="817289" y="220979"/>
                </a:lnTo>
                <a:lnTo>
                  <a:pt x="807085" y="202930"/>
                </a:lnTo>
                <a:lnTo>
                  <a:pt x="802525" y="177165"/>
                </a:lnTo>
                <a:lnTo>
                  <a:pt x="936256" y="177165"/>
                </a:lnTo>
                <a:lnTo>
                  <a:pt x="936256" y="175260"/>
                </a:lnTo>
                <a:lnTo>
                  <a:pt x="937018" y="168783"/>
                </a:lnTo>
                <a:lnTo>
                  <a:pt x="937018" y="161925"/>
                </a:lnTo>
                <a:lnTo>
                  <a:pt x="934851" y="145542"/>
                </a:lnTo>
                <a:lnTo>
                  <a:pt x="803287" y="145542"/>
                </a:lnTo>
                <a:lnTo>
                  <a:pt x="808455" y="123455"/>
                </a:lnTo>
                <a:lnTo>
                  <a:pt x="817479" y="108299"/>
                </a:lnTo>
                <a:lnTo>
                  <a:pt x="830076" y="99571"/>
                </a:lnTo>
                <a:lnTo>
                  <a:pt x="845959" y="96773"/>
                </a:lnTo>
                <a:lnTo>
                  <a:pt x="919244" y="96773"/>
                </a:lnTo>
                <a:lnTo>
                  <a:pt x="913920" y="87344"/>
                </a:lnTo>
                <a:lnTo>
                  <a:pt x="885422" y="69449"/>
                </a:lnTo>
                <a:lnTo>
                  <a:pt x="845959" y="63627"/>
                </a:lnTo>
                <a:close/>
              </a:path>
              <a:path w="1718945" h="269875">
                <a:moveTo>
                  <a:pt x="634098" y="235076"/>
                </a:moveTo>
                <a:lnTo>
                  <a:pt x="536181" y="235076"/>
                </a:lnTo>
                <a:lnTo>
                  <a:pt x="536181" y="266700"/>
                </a:lnTo>
                <a:lnTo>
                  <a:pt x="634098" y="266700"/>
                </a:lnTo>
                <a:lnTo>
                  <a:pt x="634098" y="235076"/>
                </a:lnTo>
                <a:close/>
              </a:path>
              <a:path w="1718945" h="269875">
                <a:moveTo>
                  <a:pt x="700817" y="185928"/>
                </a:moveTo>
                <a:lnTo>
                  <a:pt x="637146" y="185928"/>
                </a:lnTo>
                <a:lnTo>
                  <a:pt x="691629" y="266700"/>
                </a:lnTo>
                <a:lnTo>
                  <a:pt x="746112" y="266700"/>
                </a:lnTo>
                <a:lnTo>
                  <a:pt x="746112" y="235076"/>
                </a:lnTo>
                <a:lnTo>
                  <a:pt x="736968" y="235076"/>
                </a:lnTo>
                <a:lnTo>
                  <a:pt x="732777" y="232029"/>
                </a:lnTo>
                <a:lnTo>
                  <a:pt x="727443" y="224409"/>
                </a:lnTo>
                <a:lnTo>
                  <a:pt x="700817" y="185928"/>
                </a:lnTo>
                <a:close/>
              </a:path>
              <a:path w="1718945" h="269875">
                <a:moveTo>
                  <a:pt x="611238" y="0"/>
                </a:moveTo>
                <a:lnTo>
                  <a:pt x="535038" y="0"/>
                </a:lnTo>
                <a:lnTo>
                  <a:pt x="535038" y="32765"/>
                </a:lnTo>
                <a:lnTo>
                  <a:pt x="554088" y="32765"/>
                </a:lnTo>
                <a:lnTo>
                  <a:pt x="559041" y="38861"/>
                </a:lnTo>
                <a:lnTo>
                  <a:pt x="559041" y="229743"/>
                </a:lnTo>
                <a:lnTo>
                  <a:pt x="554088" y="235076"/>
                </a:lnTo>
                <a:lnTo>
                  <a:pt x="614667" y="235076"/>
                </a:lnTo>
                <a:lnTo>
                  <a:pt x="614667" y="207645"/>
                </a:lnTo>
                <a:lnTo>
                  <a:pt x="637146" y="185928"/>
                </a:lnTo>
                <a:lnTo>
                  <a:pt x="700817" y="185928"/>
                </a:lnTo>
                <a:lnTo>
                  <a:pt x="686054" y="164592"/>
                </a:lnTo>
                <a:lnTo>
                  <a:pt x="614667" y="164592"/>
                </a:lnTo>
                <a:lnTo>
                  <a:pt x="614667" y="4571"/>
                </a:lnTo>
                <a:lnTo>
                  <a:pt x="611238" y="0"/>
                </a:lnTo>
                <a:close/>
              </a:path>
              <a:path w="1718945" h="269875">
                <a:moveTo>
                  <a:pt x="929779" y="213360"/>
                </a:moveTo>
                <a:lnTo>
                  <a:pt x="898156" y="213360"/>
                </a:lnTo>
                <a:lnTo>
                  <a:pt x="890453" y="222218"/>
                </a:lnTo>
                <a:lnTo>
                  <a:pt x="881678" y="229076"/>
                </a:lnTo>
                <a:lnTo>
                  <a:pt x="870188" y="233505"/>
                </a:lnTo>
                <a:lnTo>
                  <a:pt x="854341" y="235076"/>
                </a:lnTo>
                <a:lnTo>
                  <a:pt x="929779" y="235076"/>
                </a:lnTo>
                <a:lnTo>
                  <a:pt x="929779" y="213360"/>
                </a:lnTo>
                <a:close/>
              </a:path>
              <a:path w="1718945" h="269875">
                <a:moveTo>
                  <a:pt x="728586" y="100203"/>
                </a:moveTo>
                <a:lnTo>
                  <a:pt x="669531" y="100203"/>
                </a:lnTo>
                <a:lnTo>
                  <a:pt x="671055" y="108966"/>
                </a:lnTo>
                <a:lnTo>
                  <a:pt x="664959" y="115443"/>
                </a:lnTo>
                <a:lnTo>
                  <a:pt x="614667" y="164592"/>
                </a:lnTo>
                <a:lnTo>
                  <a:pt x="686054" y="164592"/>
                </a:lnTo>
                <a:lnTo>
                  <a:pt x="675246" y="148971"/>
                </a:lnTo>
                <a:lnTo>
                  <a:pt x="717918" y="107442"/>
                </a:lnTo>
                <a:lnTo>
                  <a:pt x="721728" y="103632"/>
                </a:lnTo>
                <a:lnTo>
                  <a:pt x="728586" y="100203"/>
                </a:lnTo>
                <a:close/>
              </a:path>
              <a:path w="1718945" h="269875">
                <a:moveTo>
                  <a:pt x="919244" y="96773"/>
                </a:moveTo>
                <a:lnTo>
                  <a:pt x="845959" y="96773"/>
                </a:lnTo>
                <a:lnTo>
                  <a:pt x="860872" y="99464"/>
                </a:lnTo>
                <a:lnTo>
                  <a:pt x="871534" y="108013"/>
                </a:lnTo>
                <a:lnTo>
                  <a:pt x="878267" y="123134"/>
                </a:lnTo>
                <a:lnTo>
                  <a:pt x="881392" y="145542"/>
                </a:lnTo>
                <a:lnTo>
                  <a:pt x="934851" y="145542"/>
                </a:lnTo>
                <a:lnTo>
                  <a:pt x="931202" y="117955"/>
                </a:lnTo>
                <a:lnTo>
                  <a:pt x="919244" y="96773"/>
                </a:lnTo>
                <a:close/>
              </a:path>
              <a:path w="1718945" h="269875">
                <a:moveTo>
                  <a:pt x="744588" y="66675"/>
                </a:moveTo>
                <a:lnTo>
                  <a:pt x="654291" y="66675"/>
                </a:lnTo>
                <a:lnTo>
                  <a:pt x="654291" y="100203"/>
                </a:lnTo>
                <a:lnTo>
                  <a:pt x="744588" y="100203"/>
                </a:lnTo>
                <a:lnTo>
                  <a:pt x="744588" y="66675"/>
                </a:lnTo>
                <a:close/>
              </a:path>
              <a:path w="1718945" h="269875">
                <a:moveTo>
                  <a:pt x="981519" y="213360"/>
                </a:moveTo>
                <a:lnTo>
                  <a:pt x="949515" y="213360"/>
                </a:lnTo>
                <a:lnTo>
                  <a:pt x="949515" y="258318"/>
                </a:lnTo>
                <a:lnTo>
                  <a:pt x="962648" y="262235"/>
                </a:lnTo>
                <a:lnTo>
                  <a:pt x="978281" y="265652"/>
                </a:lnTo>
                <a:lnTo>
                  <a:pt x="997628" y="268069"/>
                </a:lnTo>
                <a:lnTo>
                  <a:pt x="1021905" y="268986"/>
                </a:lnTo>
                <a:lnTo>
                  <a:pt x="1061035" y="264384"/>
                </a:lnTo>
                <a:lnTo>
                  <a:pt x="1088056" y="251317"/>
                </a:lnTo>
                <a:lnTo>
                  <a:pt x="1099633" y="236220"/>
                </a:lnTo>
                <a:lnTo>
                  <a:pt x="1021524" y="236220"/>
                </a:lnTo>
                <a:lnTo>
                  <a:pt x="1008522" y="234630"/>
                </a:lnTo>
                <a:lnTo>
                  <a:pt x="996664" y="230076"/>
                </a:lnTo>
                <a:lnTo>
                  <a:pt x="987234" y="222879"/>
                </a:lnTo>
                <a:lnTo>
                  <a:pt x="981519" y="213360"/>
                </a:lnTo>
                <a:close/>
              </a:path>
              <a:path w="1718945" h="269875">
                <a:moveTo>
                  <a:pt x="1033335" y="64389"/>
                </a:moveTo>
                <a:lnTo>
                  <a:pt x="999057" y="68580"/>
                </a:lnTo>
                <a:lnTo>
                  <a:pt x="973423" y="80772"/>
                </a:lnTo>
                <a:lnTo>
                  <a:pt x="957361" y="100393"/>
                </a:lnTo>
                <a:lnTo>
                  <a:pt x="951801" y="126873"/>
                </a:lnTo>
                <a:lnTo>
                  <a:pt x="955629" y="151977"/>
                </a:lnTo>
                <a:lnTo>
                  <a:pt x="967279" y="169402"/>
                </a:lnTo>
                <a:lnTo>
                  <a:pt x="987002" y="180611"/>
                </a:lnTo>
                <a:lnTo>
                  <a:pt x="1015047" y="187071"/>
                </a:lnTo>
                <a:lnTo>
                  <a:pt x="1034919" y="190898"/>
                </a:lnTo>
                <a:lnTo>
                  <a:pt x="1047432" y="195976"/>
                </a:lnTo>
                <a:lnTo>
                  <a:pt x="1053945" y="202983"/>
                </a:lnTo>
                <a:lnTo>
                  <a:pt x="1055814" y="212598"/>
                </a:lnTo>
                <a:lnTo>
                  <a:pt x="1053457" y="222396"/>
                </a:lnTo>
                <a:lnTo>
                  <a:pt x="1046670" y="229838"/>
                </a:lnTo>
                <a:lnTo>
                  <a:pt x="1035883" y="234565"/>
                </a:lnTo>
                <a:lnTo>
                  <a:pt x="1021524" y="236220"/>
                </a:lnTo>
                <a:lnTo>
                  <a:pt x="1099633" y="236220"/>
                </a:lnTo>
                <a:lnTo>
                  <a:pt x="1103719" y="230891"/>
                </a:lnTo>
                <a:lnTo>
                  <a:pt x="1108773" y="204215"/>
                </a:lnTo>
                <a:lnTo>
                  <a:pt x="1104921" y="178671"/>
                </a:lnTo>
                <a:lnTo>
                  <a:pt x="1092819" y="161305"/>
                </a:lnTo>
                <a:lnTo>
                  <a:pt x="1071643" y="150155"/>
                </a:lnTo>
                <a:lnTo>
                  <a:pt x="1040574" y="143256"/>
                </a:lnTo>
                <a:lnTo>
                  <a:pt x="1019839" y="139070"/>
                </a:lnTo>
                <a:lnTo>
                  <a:pt x="1007284" y="133778"/>
                </a:lnTo>
                <a:lnTo>
                  <a:pt x="1001087" y="127128"/>
                </a:lnTo>
                <a:lnTo>
                  <a:pt x="999426" y="118872"/>
                </a:lnTo>
                <a:lnTo>
                  <a:pt x="1001533" y="110293"/>
                </a:lnTo>
                <a:lnTo>
                  <a:pt x="1007713" y="103679"/>
                </a:lnTo>
                <a:lnTo>
                  <a:pt x="1017750" y="99423"/>
                </a:lnTo>
                <a:lnTo>
                  <a:pt x="1031430" y="97917"/>
                </a:lnTo>
                <a:lnTo>
                  <a:pt x="1101915" y="97917"/>
                </a:lnTo>
                <a:lnTo>
                  <a:pt x="1101915" y="73152"/>
                </a:lnTo>
                <a:lnTo>
                  <a:pt x="1088842" y="69532"/>
                </a:lnTo>
                <a:lnTo>
                  <a:pt x="1073340" y="66770"/>
                </a:lnTo>
                <a:lnTo>
                  <a:pt x="1054981" y="65008"/>
                </a:lnTo>
                <a:lnTo>
                  <a:pt x="1033335" y="64389"/>
                </a:lnTo>
                <a:close/>
              </a:path>
              <a:path w="1718945" h="269875">
                <a:moveTo>
                  <a:pt x="1101915" y="97917"/>
                </a:moveTo>
                <a:lnTo>
                  <a:pt x="1031430" y="97917"/>
                </a:lnTo>
                <a:lnTo>
                  <a:pt x="1045551" y="99292"/>
                </a:lnTo>
                <a:lnTo>
                  <a:pt x="1056671" y="103203"/>
                </a:lnTo>
                <a:lnTo>
                  <a:pt x="1065077" y="109329"/>
                </a:lnTo>
                <a:lnTo>
                  <a:pt x="1071054" y="117348"/>
                </a:lnTo>
                <a:lnTo>
                  <a:pt x="1101915" y="117348"/>
                </a:lnTo>
                <a:lnTo>
                  <a:pt x="1101915" y="97917"/>
                </a:lnTo>
                <a:close/>
              </a:path>
              <a:path w="1718945" h="269875">
                <a:moveTo>
                  <a:pt x="1280972" y="235076"/>
                </a:moveTo>
                <a:lnTo>
                  <a:pt x="1180769" y="235076"/>
                </a:lnTo>
                <a:lnTo>
                  <a:pt x="1180769" y="266700"/>
                </a:lnTo>
                <a:lnTo>
                  <a:pt x="1280972" y="266700"/>
                </a:lnTo>
                <a:lnTo>
                  <a:pt x="1280972" y="235076"/>
                </a:lnTo>
                <a:close/>
              </a:path>
              <a:path w="1718945" h="269875">
                <a:moveTo>
                  <a:pt x="1402511" y="235076"/>
                </a:moveTo>
                <a:lnTo>
                  <a:pt x="1303832" y="235076"/>
                </a:lnTo>
                <a:lnTo>
                  <a:pt x="1303832" y="266700"/>
                </a:lnTo>
                <a:lnTo>
                  <a:pt x="1402511" y="266700"/>
                </a:lnTo>
                <a:lnTo>
                  <a:pt x="1402511" y="235076"/>
                </a:lnTo>
                <a:close/>
              </a:path>
              <a:path w="1718945" h="269875">
                <a:moveTo>
                  <a:pt x="1522526" y="235076"/>
                </a:moveTo>
                <a:lnTo>
                  <a:pt x="1425371" y="235076"/>
                </a:lnTo>
                <a:lnTo>
                  <a:pt x="1425371" y="266700"/>
                </a:lnTo>
                <a:lnTo>
                  <a:pt x="1522526" y="266700"/>
                </a:lnTo>
                <a:lnTo>
                  <a:pt x="1522526" y="235076"/>
                </a:lnTo>
                <a:close/>
              </a:path>
              <a:path w="1718945" h="269875">
                <a:moveTo>
                  <a:pt x="1247444" y="66675"/>
                </a:moveTo>
                <a:lnTo>
                  <a:pt x="1179245" y="66675"/>
                </a:lnTo>
                <a:lnTo>
                  <a:pt x="1179245" y="100203"/>
                </a:lnTo>
                <a:lnTo>
                  <a:pt x="1198676" y="100203"/>
                </a:lnTo>
                <a:lnTo>
                  <a:pt x="1203629" y="106298"/>
                </a:lnTo>
                <a:lnTo>
                  <a:pt x="1203629" y="229743"/>
                </a:lnTo>
                <a:lnTo>
                  <a:pt x="1198676" y="235076"/>
                </a:lnTo>
                <a:lnTo>
                  <a:pt x="1259255" y="235076"/>
                </a:lnTo>
                <a:lnTo>
                  <a:pt x="1259255" y="114300"/>
                </a:lnTo>
                <a:lnTo>
                  <a:pt x="1269126" y="111400"/>
                </a:lnTo>
                <a:lnTo>
                  <a:pt x="1279639" y="109108"/>
                </a:lnTo>
                <a:lnTo>
                  <a:pt x="1290438" y="107602"/>
                </a:lnTo>
                <a:lnTo>
                  <a:pt x="1301165" y="107061"/>
                </a:lnTo>
                <a:lnTo>
                  <a:pt x="1501218" y="107061"/>
                </a:lnTo>
                <a:lnTo>
                  <a:pt x="1499118" y="94869"/>
                </a:lnTo>
                <a:lnTo>
                  <a:pt x="1378508" y="94869"/>
                </a:lnTo>
                <a:lnTo>
                  <a:pt x="1377569" y="92964"/>
                </a:lnTo>
                <a:lnTo>
                  <a:pt x="1258874" y="92964"/>
                </a:lnTo>
                <a:lnTo>
                  <a:pt x="1257517" y="80015"/>
                </a:lnTo>
                <a:lnTo>
                  <a:pt x="1255160" y="71961"/>
                </a:lnTo>
                <a:lnTo>
                  <a:pt x="1251802" y="67835"/>
                </a:lnTo>
                <a:lnTo>
                  <a:pt x="1247444" y="66675"/>
                </a:lnTo>
                <a:close/>
              </a:path>
              <a:path w="1718945" h="269875">
                <a:moveTo>
                  <a:pt x="1422704" y="107061"/>
                </a:moveTo>
                <a:lnTo>
                  <a:pt x="1301165" y="107061"/>
                </a:lnTo>
                <a:lnTo>
                  <a:pt x="1312310" y="108078"/>
                </a:lnTo>
                <a:lnTo>
                  <a:pt x="1319739" y="111775"/>
                </a:lnTo>
                <a:lnTo>
                  <a:pt x="1323882" y="119116"/>
                </a:lnTo>
                <a:lnTo>
                  <a:pt x="1325168" y="131064"/>
                </a:lnTo>
                <a:lnTo>
                  <a:pt x="1325168" y="235076"/>
                </a:lnTo>
                <a:lnTo>
                  <a:pt x="1380794" y="235076"/>
                </a:lnTo>
                <a:lnTo>
                  <a:pt x="1380794" y="114300"/>
                </a:lnTo>
                <a:lnTo>
                  <a:pt x="1390665" y="111400"/>
                </a:lnTo>
                <a:lnTo>
                  <a:pt x="1401178" y="109108"/>
                </a:lnTo>
                <a:lnTo>
                  <a:pt x="1411977" y="107602"/>
                </a:lnTo>
                <a:lnTo>
                  <a:pt x="1422704" y="107061"/>
                </a:lnTo>
                <a:close/>
              </a:path>
              <a:path w="1718945" h="269875">
                <a:moveTo>
                  <a:pt x="1501218" y="107061"/>
                </a:moveTo>
                <a:lnTo>
                  <a:pt x="1422704" y="107061"/>
                </a:lnTo>
                <a:lnTo>
                  <a:pt x="1433849" y="108078"/>
                </a:lnTo>
                <a:lnTo>
                  <a:pt x="1441278" y="111775"/>
                </a:lnTo>
                <a:lnTo>
                  <a:pt x="1445421" y="119116"/>
                </a:lnTo>
                <a:lnTo>
                  <a:pt x="1446707" y="131064"/>
                </a:lnTo>
                <a:lnTo>
                  <a:pt x="1446707" y="235076"/>
                </a:lnTo>
                <a:lnTo>
                  <a:pt x="1507286" y="235076"/>
                </a:lnTo>
                <a:lnTo>
                  <a:pt x="1502333" y="230124"/>
                </a:lnTo>
                <a:lnTo>
                  <a:pt x="1502333" y="113538"/>
                </a:lnTo>
                <a:lnTo>
                  <a:pt x="1501218" y="107061"/>
                </a:lnTo>
                <a:close/>
              </a:path>
              <a:path w="1718945" h="269875">
                <a:moveTo>
                  <a:pt x="1451660" y="63627"/>
                </a:moveTo>
                <a:lnTo>
                  <a:pt x="1429300" y="66419"/>
                </a:lnTo>
                <a:lnTo>
                  <a:pt x="1409655" y="73675"/>
                </a:lnTo>
                <a:lnTo>
                  <a:pt x="1392724" y="83718"/>
                </a:lnTo>
                <a:lnTo>
                  <a:pt x="1378508" y="94869"/>
                </a:lnTo>
                <a:lnTo>
                  <a:pt x="1499118" y="94869"/>
                </a:lnTo>
                <a:lnTo>
                  <a:pt x="1498166" y="89344"/>
                </a:lnTo>
                <a:lnTo>
                  <a:pt x="1486998" y="74009"/>
                </a:lnTo>
                <a:lnTo>
                  <a:pt x="1470829" y="65960"/>
                </a:lnTo>
                <a:lnTo>
                  <a:pt x="1451660" y="63627"/>
                </a:lnTo>
                <a:close/>
              </a:path>
              <a:path w="1718945" h="269875">
                <a:moveTo>
                  <a:pt x="1330121" y="63627"/>
                </a:moveTo>
                <a:lnTo>
                  <a:pt x="1308488" y="66228"/>
                </a:lnTo>
                <a:lnTo>
                  <a:pt x="1289354" y="73009"/>
                </a:lnTo>
                <a:lnTo>
                  <a:pt x="1272793" y="82432"/>
                </a:lnTo>
                <a:lnTo>
                  <a:pt x="1258874" y="92964"/>
                </a:lnTo>
                <a:lnTo>
                  <a:pt x="1377569" y="92964"/>
                </a:lnTo>
                <a:lnTo>
                  <a:pt x="1371109" y="79861"/>
                </a:lnTo>
                <a:lnTo>
                  <a:pt x="1359887" y="70246"/>
                </a:lnTo>
                <a:lnTo>
                  <a:pt x="1345879" y="65133"/>
                </a:lnTo>
                <a:lnTo>
                  <a:pt x="1330121" y="63627"/>
                </a:lnTo>
                <a:close/>
              </a:path>
              <a:path w="1718945" h="269875">
                <a:moveTo>
                  <a:pt x="1627530" y="63627"/>
                </a:moveTo>
                <a:lnTo>
                  <a:pt x="1586477" y="70824"/>
                </a:lnTo>
                <a:lnTo>
                  <a:pt x="1554854" y="91487"/>
                </a:lnTo>
                <a:lnTo>
                  <a:pt x="1534518" y="124223"/>
                </a:lnTo>
                <a:lnTo>
                  <a:pt x="1527327" y="167640"/>
                </a:lnTo>
                <a:lnTo>
                  <a:pt x="1533828" y="210056"/>
                </a:lnTo>
                <a:lnTo>
                  <a:pt x="1553330" y="242077"/>
                </a:lnTo>
                <a:lnTo>
                  <a:pt x="1585834" y="262312"/>
                </a:lnTo>
                <a:lnTo>
                  <a:pt x="1631340" y="269367"/>
                </a:lnTo>
                <a:lnTo>
                  <a:pt x="1659218" y="267723"/>
                </a:lnTo>
                <a:lnTo>
                  <a:pt x="1680918" y="263366"/>
                </a:lnTo>
                <a:lnTo>
                  <a:pt x="1697830" y="257151"/>
                </a:lnTo>
                <a:lnTo>
                  <a:pt x="1711350" y="249936"/>
                </a:lnTo>
                <a:lnTo>
                  <a:pt x="1711350" y="235076"/>
                </a:lnTo>
                <a:lnTo>
                  <a:pt x="1635912" y="235076"/>
                </a:lnTo>
                <a:lnTo>
                  <a:pt x="1614635" y="231600"/>
                </a:lnTo>
                <a:lnTo>
                  <a:pt x="1598860" y="220979"/>
                </a:lnTo>
                <a:lnTo>
                  <a:pt x="1588656" y="202930"/>
                </a:lnTo>
                <a:lnTo>
                  <a:pt x="1584096" y="177165"/>
                </a:lnTo>
                <a:lnTo>
                  <a:pt x="1717827" y="177165"/>
                </a:lnTo>
                <a:lnTo>
                  <a:pt x="1717827" y="175260"/>
                </a:lnTo>
                <a:lnTo>
                  <a:pt x="1718589" y="168783"/>
                </a:lnTo>
                <a:lnTo>
                  <a:pt x="1718589" y="161925"/>
                </a:lnTo>
                <a:lnTo>
                  <a:pt x="1716422" y="145542"/>
                </a:lnTo>
                <a:lnTo>
                  <a:pt x="1584858" y="145542"/>
                </a:lnTo>
                <a:lnTo>
                  <a:pt x="1590025" y="123455"/>
                </a:lnTo>
                <a:lnTo>
                  <a:pt x="1599050" y="108299"/>
                </a:lnTo>
                <a:lnTo>
                  <a:pt x="1611647" y="99571"/>
                </a:lnTo>
                <a:lnTo>
                  <a:pt x="1627530" y="96773"/>
                </a:lnTo>
                <a:lnTo>
                  <a:pt x="1700814" y="96773"/>
                </a:lnTo>
                <a:lnTo>
                  <a:pt x="1695491" y="87344"/>
                </a:lnTo>
                <a:lnTo>
                  <a:pt x="1666993" y="69449"/>
                </a:lnTo>
                <a:lnTo>
                  <a:pt x="1627530" y="63627"/>
                </a:lnTo>
                <a:close/>
              </a:path>
              <a:path w="1718945" h="269875">
                <a:moveTo>
                  <a:pt x="1711350" y="213360"/>
                </a:moveTo>
                <a:lnTo>
                  <a:pt x="1679727" y="213360"/>
                </a:lnTo>
                <a:lnTo>
                  <a:pt x="1672024" y="222218"/>
                </a:lnTo>
                <a:lnTo>
                  <a:pt x="1663249" y="229076"/>
                </a:lnTo>
                <a:lnTo>
                  <a:pt x="1651759" y="233505"/>
                </a:lnTo>
                <a:lnTo>
                  <a:pt x="1635912" y="235076"/>
                </a:lnTo>
                <a:lnTo>
                  <a:pt x="1711350" y="235076"/>
                </a:lnTo>
                <a:lnTo>
                  <a:pt x="1711350" y="213360"/>
                </a:lnTo>
                <a:close/>
              </a:path>
              <a:path w="1718945" h="269875">
                <a:moveTo>
                  <a:pt x="1700814" y="96773"/>
                </a:moveTo>
                <a:lnTo>
                  <a:pt x="1627530" y="96773"/>
                </a:lnTo>
                <a:lnTo>
                  <a:pt x="1642442" y="99464"/>
                </a:lnTo>
                <a:lnTo>
                  <a:pt x="1653105" y="108013"/>
                </a:lnTo>
                <a:lnTo>
                  <a:pt x="1659838" y="123134"/>
                </a:lnTo>
                <a:lnTo>
                  <a:pt x="1662963" y="145542"/>
                </a:lnTo>
                <a:lnTo>
                  <a:pt x="1716422" y="145542"/>
                </a:lnTo>
                <a:lnTo>
                  <a:pt x="1712773" y="117955"/>
                </a:lnTo>
                <a:lnTo>
                  <a:pt x="1700814" y="96773"/>
                </a:lnTo>
                <a:close/>
              </a:path>
            </a:pathLst>
          </a:custGeom>
          <a:solidFill>
            <a:srgbClr val="9063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59105" y="3994278"/>
            <a:ext cx="4338675" cy="988949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909769" y="3339294"/>
            <a:ext cx="352370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Source:</a:t>
            </a:r>
            <a:r>
              <a:rPr sz="10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chemeClr val="bg1"/>
                </a:solidFill>
                <a:latin typeface="Arial"/>
                <a:cs typeface="Arial"/>
              </a:rPr>
              <a:t>Opinium</a:t>
            </a:r>
            <a:r>
              <a:rPr sz="10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GB" sz="1000" spc="-60" dirty="0">
                <a:solidFill>
                  <a:schemeClr val="bg1"/>
                </a:solidFill>
                <a:latin typeface="Arial"/>
                <a:cs typeface="Arial"/>
              </a:rPr>
              <a:t>Oct</a:t>
            </a:r>
            <a:r>
              <a:rPr sz="1000" spc="-5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0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GB" sz="1000" spc="-40" dirty="0">
                <a:solidFill>
                  <a:schemeClr val="bg1"/>
                </a:solidFill>
                <a:latin typeface="Arial"/>
                <a:cs typeface="Arial"/>
              </a:rPr>
              <a:t>020</a:t>
            </a:r>
            <a:r>
              <a:rPr sz="1000" spc="-4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10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data</a:t>
            </a:r>
            <a:r>
              <a:rPr sz="10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set</a:t>
            </a:r>
            <a:r>
              <a:rPr sz="10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chemeClr val="bg1"/>
                </a:solidFill>
                <a:latin typeface="Arial"/>
                <a:cs typeface="Arial"/>
              </a:rPr>
              <a:t>2,000</a:t>
            </a:r>
            <a:r>
              <a:rPr sz="10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chemeClr val="bg1"/>
                </a:solidFill>
                <a:latin typeface="Arial"/>
                <a:cs typeface="Arial"/>
              </a:rPr>
              <a:t>individuals</a:t>
            </a:r>
            <a:r>
              <a:rPr sz="10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chemeClr val="bg1"/>
                </a:solidFill>
                <a:latin typeface="Arial"/>
                <a:cs typeface="Arial"/>
              </a:rPr>
              <a:t>in</a:t>
            </a:r>
            <a:r>
              <a:rPr sz="10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chemeClr val="bg1"/>
                </a:solidFill>
                <a:latin typeface="Arial"/>
                <a:cs typeface="Arial"/>
              </a:rPr>
              <a:t>UK</a:t>
            </a:r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pSp>
        <p:nvGrpSpPr>
          <p:cNvPr id="344" name="object 344"/>
          <p:cNvGrpSpPr/>
          <p:nvPr/>
        </p:nvGrpSpPr>
        <p:grpSpPr>
          <a:xfrm>
            <a:off x="6139675" y="4184599"/>
            <a:ext cx="1420495" cy="2356485"/>
            <a:chOff x="6139675" y="4184599"/>
            <a:chExt cx="1420495" cy="2356485"/>
          </a:xfrm>
        </p:grpSpPr>
        <p:sp>
          <p:nvSpPr>
            <p:cNvPr id="345" name="object 345"/>
            <p:cNvSpPr/>
            <p:nvPr/>
          </p:nvSpPr>
          <p:spPr>
            <a:xfrm>
              <a:off x="6139675" y="4184598"/>
              <a:ext cx="982344" cy="2356485"/>
            </a:xfrm>
            <a:custGeom>
              <a:avLst/>
              <a:gdLst/>
              <a:ahLst/>
              <a:cxnLst/>
              <a:rect l="l" t="t" r="r" b="b"/>
              <a:pathLst>
                <a:path w="982345" h="2356484">
                  <a:moveTo>
                    <a:pt x="813181" y="319773"/>
                  </a:moveTo>
                  <a:lnTo>
                    <a:pt x="809701" y="272529"/>
                  </a:lnTo>
                  <a:lnTo>
                    <a:pt x="799630" y="227418"/>
                  </a:lnTo>
                  <a:lnTo>
                    <a:pt x="783450" y="184975"/>
                  </a:lnTo>
                  <a:lnTo>
                    <a:pt x="761657" y="145656"/>
                  </a:lnTo>
                  <a:lnTo>
                    <a:pt x="734745" y="109982"/>
                  </a:lnTo>
                  <a:lnTo>
                    <a:pt x="703199" y="78435"/>
                  </a:lnTo>
                  <a:lnTo>
                    <a:pt x="667524" y="51523"/>
                  </a:lnTo>
                  <a:lnTo>
                    <a:pt x="628205" y="29730"/>
                  </a:lnTo>
                  <a:lnTo>
                    <a:pt x="585762" y="13550"/>
                  </a:lnTo>
                  <a:lnTo>
                    <a:pt x="540651" y="3479"/>
                  </a:lnTo>
                  <a:lnTo>
                    <a:pt x="493395" y="0"/>
                  </a:lnTo>
                  <a:lnTo>
                    <a:pt x="446151" y="3479"/>
                  </a:lnTo>
                  <a:lnTo>
                    <a:pt x="401040" y="13550"/>
                  </a:lnTo>
                  <a:lnTo>
                    <a:pt x="358597" y="29730"/>
                  </a:lnTo>
                  <a:lnTo>
                    <a:pt x="319278" y="51523"/>
                  </a:lnTo>
                  <a:lnTo>
                    <a:pt x="283603" y="78435"/>
                  </a:lnTo>
                  <a:lnTo>
                    <a:pt x="252056" y="109982"/>
                  </a:lnTo>
                  <a:lnTo>
                    <a:pt x="225145" y="145656"/>
                  </a:lnTo>
                  <a:lnTo>
                    <a:pt x="203352" y="184975"/>
                  </a:lnTo>
                  <a:lnTo>
                    <a:pt x="187172" y="227418"/>
                  </a:lnTo>
                  <a:lnTo>
                    <a:pt x="177101" y="272529"/>
                  </a:lnTo>
                  <a:lnTo>
                    <a:pt x="173621" y="319773"/>
                  </a:lnTo>
                  <a:lnTo>
                    <a:pt x="174904" y="348589"/>
                  </a:lnTo>
                  <a:lnTo>
                    <a:pt x="178676" y="376694"/>
                  </a:lnTo>
                  <a:lnTo>
                    <a:pt x="184835" y="403974"/>
                  </a:lnTo>
                  <a:lnTo>
                    <a:pt x="193243" y="430301"/>
                  </a:lnTo>
                  <a:lnTo>
                    <a:pt x="210477" y="435013"/>
                  </a:lnTo>
                  <a:lnTo>
                    <a:pt x="277228" y="428967"/>
                  </a:lnTo>
                  <a:lnTo>
                    <a:pt x="295579" y="433057"/>
                  </a:lnTo>
                  <a:lnTo>
                    <a:pt x="288480" y="449567"/>
                  </a:lnTo>
                  <a:lnTo>
                    <a:pt x="244195" y="496697"/>
                  </a:lnTo>
                  <a:lnTo>
                    <a:pt x="238163" y="512432"/>
                  </a:lnTo>
                  <a:lnTo>
                    <a:pt x="270103" y="548665"/>
                  </a:lnTo>
                  <a:lnTo>
                    <a:pt x="307124" y="579704"/>
                  </a:lnTo>
                  <a:lnTo>
                    <a:pt x="348576" y="604939"/>
                  </a:lnTo>
                  <a:lnTo>
                    <a:pt x="393865" y="623747"/>
                  </a:lnTo>
                  <a:lnTo>
                    <a:pt x="442353" y="635482"/>
                  </a:lnTo>
                  <a:lnTo>
                    <a:pt x="493395" y="639533"/>
                  </a:lnTo>
                  <a:lnTo>
                    <a:pt x="540651" y="636079"/>
                  </a:lnTo>
                  <a:lnTo>
                    <a:pt x="585762" y="626008"/>
                  </a:lnTo>
                  <a:lnTo>
                    <a:pt x="628205" y="609828"/>
                  </a:lnTo>
                  <a:lnTo>
                    <a:pt x="667524" y="588035"/>
                  </a:lnTo>
                  <a:lnTo>
                    <a:pt x="703199" y="561111"/>
                  </a:lnTo>
                  <a:lnTo>
                    <a:pt x="734745" y="529577"/>
                  </a:lnTo>
                  <a:lnTo>
                    <a:pt x="761657" y="493903"/>
                  </a:lnTo>
                  <a:lnTo>
                    <a:pt x="783450" y="454596"/>
                  </a:lnTo>
                  <a:lnTo>
                    <a:pt x="799630" y="412140"/>
                  </a:lnTo>
                  <a:lnTo>
                    <a:pt x="809701" y="367030"/>
                  </a:lnTo>
                  <a:lnTo>
                    <a:pt x="813181" y="319773"/>
                  </a:lnTo>
                  <a:close/>
                </a:path>
                <a:path w="982345" h="2356484">
                  <a:moveTo>
                    <a:pt x="981875" y="992759"/>
                  </a:moveTo>
                  <a:lnTo>
                    <a:pt x="975067" y="936167"/>
                  </a:lnTo>
                  <a:lnTo>
                    <a:pt x="952690" y="872972"/>
                  </a:lnTo>
                  <a:lnTo>
                    <a:pt x="911758" y="809625"/>
                  </a:lnTo>
                  <a:lnTo>
                    <a:pt x="883424" y="779894"/>
                  </a:lnTo>
                  <a:lnTo>
                    <a:pt x="849337" y="752538"/>
                  </a:lnTo>
                  <a:lnTo>
                    <a:pt x="809129" y="728357"/>
                  </a:lnTo>
                  <a:lnTo>
                    <a:pt x="762431" y="708139"/>
                  </a:lnTo>
                  <a:lnTo>
                    <a:pt x="708875" y="692708"/>
                  </a:lnTo>
                  <a:lnTo>
                    <a:pt x="648081" y="682866"/>
                  </a:lnTo>
                  <a:lnTo>
                    <a:pt x="579704" y="679399"/>
                  </a:lnTo>
                  <a:lnTo>
                    <a:pt x="402183" y="679399"/>
                  </a:lnTo>
                  <a:lnTo>
                    <a:pt x="169659" y="684301"/>
                  </a:lnTo>
                  <a:lnTo>
                    <a:pt x="50266" y="718578"/>
                  </a:lnTo>
                  <a:lnTo>
                    <a:pt x="6273" y="811606"/>
                  </a:lnTo>
                  <a:lnTo>
                    <a:pt x="0" y="992759"/>
                  </a:lnTo>
                  <a:lnTo>
                    <a:pt x="0" y="1719656"/>
                  </a:lnTo>
                  <a:lnTo>
                    <a:pt x="13868" y="1794192"/>
                  </a:lnTo>
                  <a:lnTo>
                    <a:pt x="44411" y="1832698"/>
                  </a:lnTo>
                  <a:lnTo>
                    <a:pt x="74942" y="1847088"/>
                  </a:lnTo>
                  <a:lnTo>
                    <a:pt x="88823" y="1849234"/>
                  </a:lnTo>
                  <a:lnTo>
                    <a:pt x="89306" y="2355773"/>
                  </a:lnTo>
                  <a:lnTo>
                    <a:pt x="426008" y="2355773"/>
                  </a:lnTo>
                  <a:lnTo>
                    <a:pt x="440524" y="1976234"/>
                  </a:lnTo>
                  <a:lnTo>
                    <a:pt x="538568" y="1976234"/>
                  </a:lnTo>
                  <a:lnTo>
                    <a:pt x="554596" y="2355773"/>
                  </a:lnTo>
                  <a:lnTo>
                    <a:pt x="895921" y="2356167"/>
                  </a:lnTo>
                  <a:lnTo>
                    <a:pt x="893051" y="1845538"/>
                  </a:lnTo>
                  <a:lnTo>
                    <a:pt x="944397" y="1846694"/>
                  </a:lnTo>
                  <a:lnTo>
                    <a:pt x="970762" y="1834184"/>
                  </a:lnTo>
                  <a:lnTo>
                    <a:pt x="980478" y="1796415"/>
                  </a:lnTo>
                  <a:lnTo>
                    <a:pt x="981875" y="1721764"/>
                  </a:lnTo>
                  <a:lnTo>
                    <a:pt x="981875" y="992759"/>
                  </a:lnTo>
                  <a:close/>
                </a:path>
              </a:pathLst>
            </a:custGeom>
            <a:solidFill>
              <a:srgbClr val="28BB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6315430" y="4184598"/>
              <a:ext cx="982344" cy="2356485"/>
            </a:xfrm>
            <a:custGeom>
              <a:avLst/>
              <a:gdLst/>
              <a:ahLst/>
              <a:cxnLst/>
              <a:rect l="l" t="t" r="r" b="b"/>
              <a:pathLst>
                <a:path w="982345" h="2356484">
                  <a:moveTo>
                    <a:pt x="808545" y="319773"/>
                  </a:moveTo>
                  <a:lnTo>
                    <a:pt x="805065" y="272529"/>
                  </a:lnTo>
                  <a:lnTo>
                    <a:pt x="794994" y="227418"/>
                  </a:lnTo>
                  <a:lnTo>
                    <a:pt x="778814" y="184975"/>
                  </a:lnTo>
                  <a:lnTo>
                    <a:pt x="757021" y="145656"/>
                  </a:lnTo>
                  <a:lnTo>
                    <a:pt x="730110" y="109982"/>
                  </a:lnTo>
                  <a:lnTo>
                    <a:pt x="698563" y="78435"/>
                  </a:lnTo>
                  <a:lnTo>
                    <a:pt x="662889" y="51523"/>
                  </a:lnTo>
                  <a:lnTo>
                    <a:pt x="623570" y="29730"/>
                  </a:lnTo>
                  <a:lnTo>
                    <a:pt x="581126" y="13550"/>
                  </a:lnTo>
                  <a:lnTo>
                    <a:pt x="536016" y="3479"/>
                  </a:lnTo>
                  <a:lnTo>
                    <a:pt x="488772" y="0"/>
                  </a:lnTo>
                  <a:lnTo>
                    <a:pt x="441515" y="3479"/>
                  </a:lnTo>
                  <a:lnTo>
                    <a:pt x="396405" y="13550"/>
                  </a:lnTo>
                  <a:lnTo>
                    <a:pt x="353961" y="29730"/>
                  </a:lnTo>
                  <a:lnTo>
                    <a:pt x="314642" y="51523"/>
                  </a:lnTo>
                  <a:lnTo>
                    <a:pt x="278968" y="78435"/>
                  </a:lnTo>
                  <a:lnTo>
                    <a:pt x="247421" y="109982"/>
                  </a:lnTo>
                  <a:lnTo>
                    <a:pt x="220510" y="145656"/>
                  </a:lnTo>
                  <a:lnTo>
                    <a:pt x="198716" y="184975"/>
                  </a:lnTo>
                  <a:lnTo>
                    <a:pt x="182537" y="227418"/>
                  </a:lnTo>
                  <a:lnTo>
                    <a:pt x="172466" y="272529"/>
                  </a:lnTo>
                  <a:lnTo>
                    <a:pt x="168998" y="319773"/>
                  </a:lnTo>
                  <a:lnTo>
                    <a:pt x="170268" y="348589"/>
                  </a:lnTo>
                  <a:lnTo>
                    <a:pt x="174040" y="376694"/>
                  </a:lnTo>
                  <a:lnTo>
                    <a:pt x="180200" y="403974"/>
                  </a:lnTo>
                  <a:lnTo>
                    <a:pt x="188620" y="430301"/>
                  </a:lnTo>
                  <a:lnTo>
                    <a:pt x="205841" y="435013"/>
                  </a:lnTo>
                  <a:lnTo>
                    <a:pt x="272592" y="428967"/>
                  </a:lnTo>
                  <a:lnTo>
                    <a:pt x="290957" y="433057"/>
                  </a:lnTo>
                  <a:lnTo>
                    <a:pt x="283845" y="449567"/>
                  </a:lnTo>
                  <a:lnTo>
                    <a:pt x="239560" y="496697"/>
                  </a:lnTo>
                  <a:lnTo>
                    <a:pt x="233540" y="512432"/>
                  </a:lnTo>
                  <a:lnTo>
                    <a:pt x="265468" y="548665"/>
                  </a:lnTo>
                  <a:lnTo>
                    <a:pt x="302488" y="579704"/>
                  </a:lnTo>
                  <a:lnTo>
                    <a:pt x="343954" y="604939"/>
                  </a:lnTo>
                  <a:lnTo>
                    <a:pt x="389229" y="623747"/>
                  </a:lnTo>
                  <a:lnTo>
                    <a:pt x="437718" y="635482"/>
                  </a:lnTo>
                  <a:lnTo>
                    <a:pt x="488772" y="639533"/>
                  </a:lnTo>
                  <a:lnTo>
                    <a:pt x="536016" y="636079"/>
                  </a:lnTo>
                  <a:lnTo>
                    <a:pt x="581126" y="626008"/>
                  </a:lnTo>
                  <a:lnTo>
                    <a:pt x="623570" y="609828"/>
                  </a:lnTo>
                  <a:lnTo>
                    <a:pt x="662889" y="588035"/>
                  </a:lnTo>
                  <a:lnTo>
                    <a:pt x="698563" y="561111"/>
                  </a:lnTo>
                  <a:lnTo>
                    <a:pt x="730110" y="529577"/>
                  </a:lnTo>
                  <a:lnTo>
                    <a:pt x="757021" y="493903"/>
                  </a:lnTo>
                  <a:lnTo>
                    <a:pt x="778814" y="454596"/>
                  </a:lnTo>
                  <a:lnTo>
                    <a:pt x="794994" y="412140"/>
                  </a:lnTo>
                  <a:lnTo>
                    <a:pt x="805065" y="367030"/>
                  </a:lnTo>
                  <a:lnTo>
                    <a:pt x="808545" y="319773"/>
                  </a:lnTo>
                  <a:close/>
                </a:path>
                <a:path w="982345" h="2356484">
                  <a:moveTo>
                    <a:pt x="981875" y="992759"/>
                  </a:moveTo>
                  <a:lnTo>
                    <a:pt x="975067" y="936167"/>
                  </a:lnTo>
                  <a:lnTo>
                    <a:pt x="952690" y="872972"/>
                  </a:lnTo>
                  <a:lnTo>
                    <a:pt x="911758" y="809625"/>
                  </a:lnTo>
                  <a:lnTo>
                    <a:pt x="883424" y="779894"/>
                  </a:lnTo>
                  <a:lnTo>
                    <a:pt x="849337" y="752538"/>
                  </a:lnTo>
                  <a:lnTo>
                    <a:pt x="809129" y="728357"/>
                  </a:lnTo>
                  <a:lnTo>
                    <a:pt x="762431" y="708139"/>
                  </a:lnTo>
                  <a:lnTo>
                    <a:pt x="708875" y="692708"/>
                  </a:lnTo>
                  <a:lnTo>
                    <a:pt x="648081" y="682866"/>
                  </a:lnTo>
                  <a:lnTo>
                    <a:pt x="579704" y="679399"/>
                  </a:lnTo>
                  <a:lnTo>
                    <a:pt x="402183" y="679399"/>
                  </a:lnTo>
                  <a:lnTo>
                    <a:pt x="169659" y="684301"/>
                  </a:lnTo>
                  <a:lnTo>
                    <a:pt x="50266" y="718578"/>
                  </a:lnTo>
                  <a:lnTo>
                    <a:pt x="6273" y="811606"/>
                  </a:lnTo>
                  <a:lnTo>
                    <a:pt x="0" y="992759"/>
                  </a:lnTo>
                  <a:lnTo>
                    <a:pt x="0" y="1719656"/>
                  </a:lnTo>
                  <a:lnTo>
                    <a:pt x="13868" y="1794192"/>
                  </a:lnTo>
                  <a:lnTo>
                    <a:pt x="44411" y="1832698"/>
                  </a:lnTo>
                  <a:lnTo>
                    <a:pt x="74942" y="1847088"/>
                  </a:lnTo>
                  <a:lnTo>
                    <a:pt x="88823" y="1849234"/>
                  </a:lnTo>
                  <a:lnTo>
                    <a:pt x="89306" y="2355773"/>
                  </a:lnTo>
                  <a:lnTo>
                    <a:pt x="426008" y="2355773"/>
                  </a:lnTo>
                  <a:lnTo>
                    <a:pt x="440524" y="1976234"/>
                  </a:lnTo>
                  <a:lnTo>
                    <a:pt x="538568" y="1976234"/>
                  </a:lnTo>
                  <a:lnTo>
                    <a:pt x="554596" y="2355773"/>
                  </a:lnTo>
                  <a:lnTo>
                    <a:pt x="895921" y="2356167"/>
                  </a:lnTo>
                  <a:lnTo>
                    <a:pt x="893051" y="1845538"/>
                  </a:lnTo>
                  <a:lnTo>
                    <a:pt x="944397" y="1846694"/>
                  </a:lnTo>
                  <a:lnTo>
                    <a:pt x="970762" y="1834184"/>
                  </a:lnTo>
                  <a:lnTo>
                    <a:pt x="980478" y="1796415"/>
                  </a:lnTo>
                  <a:lnTo>
                    <a:pt x="981875" y="1721764"/>
                  </a:lnTo>
                  <a:lnTo>
                    <a:pt x="981875" y="992759"/>
                  </a:lnTo>
                  <a:close/>
                </a:path>
              </a:pathLst>
            </a:custGeom>
            <a:solidFill>
              <a:srgbClr val="307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6500431" y="4184598"/>
              <a:ext cx="982344" cy="2356485"/>
            </a:xfrm>
            <a:custGeom>
              <a:avLst/>
              <a:gdLst/>
              <a:ahLst/>
              <a:cxnLst/>
              <a:rect l="l" t="t" r="r" b="b"/>
              <a:pathLst>
                <a:path w="982345" h="2356484">
                  <a:moveTo>
                    <a:pt x="808558" y="319773"/>
                  </a:moveTo>
                  <a:lnTo>
                    <a:pt x="805078" y="272529"/>
                  </a:lnTo>
                  <a:lnTo>
                    <a:pt x="795007" y="227418"/>
                  </a:lnTo>
                  <a:lnTo>
                    <a:pt x="778827" y="184975"/>
                  </a:lnTo>
                  <a:lnTo>
                    <a:pt x="757034" y="145656"/>
                  </a:lnTo>
                  <a:lnTo>
                    <a:pt x="730123" y="109982"/>
                  </a:lnTo>
                  <a:lnTo>
                    <a:pt x="698576" y="78435"/>
                  </a:lnTo>
                  <a:lnTo>
                    <a:pt x="662901" y="51523"/>
                  </a:lnTo>
                  <a:lnTo>
                    <a:pt x="623582" y="29730"/>
                  </a:lnTo>
                  <a:lnTo>
                    <a:pt x="581139" y="13550"/>
                  </a:lnTo>
                  <a:lnTo>
                    <a:pt x="536028" y="3479"/>
                  </a:lnTo>
                  <a:lnTo>
                    <a:pt x="488784" y="0"/>
                  </a:lnTo>
                  <a:lnTo>
                    <a:pt x="441528" y="3479"/>
                  </a:lnTo>
                  <a:lnTo>
                    <a:pt x="396417" y="13550"/>
                  </a:lnTo>
                  <a:lnTo>
                    <a:pt x="353974" y="29730"/>
                  </a:lnTo>
                  <a:lnTo>
                    <a:pt x="314655" y="51523"/>
                  </a:lnTo>
                  <a:lnTo>
                    <a:pt x="278980" y="78435"/>
                  </a:lnTo>
                  <a:lnTo>
                    <a:pt x="247434" y="109982"/>
                  </a:lnTo>
                  <a:lnTo>
                    <a:pt x="220522" y="145656"/>
                  </a:lnTo>
                  <a:lnTo>
                    <a:pt x="198729" y="184975"/>
                  </a:lnTo>
                  <a:lnTo>
                    <a:pt x="182549" y="227418"/>
                  </a:lnTo>
                  <a:lnTo>
                    <a:pt x="172478" y="272529"/>
                  </a:lnTo>
                  <a:lnTo>
                    <a:pt x="169011" y="319773"/>
                  </a:lnTo>
                  <a:lnTo>
                    <a:pt x="170281" y="348589"/>
                  </a:lnTo>
                  <a:lnTo>
                    <a:pt x="174053" y="376694"/>
                  </a:lnTo>
                  <a:lnTo>
                    <a:pt x="180213" y="403974"/>
                  </a:lnTo>
                  <a:lnTo>
                    <a:pt x="188633" y="430301"/>
                  </a:lnTo>
                  <a:lnTo>
                    <a:pt x="205854" y="435013"/>
                  </a:lnTo>
                  <a:lnTo>
                    <a:pt x="272605" y="428967"/>
                  </a:lnTo>
                  <a:lnTo>
                    <a:pt x="290969" y="433057"/>
                  </a:lnTo>
                  <a:lnTo>
                    <a:pt x="283857" y="449567"/>
                  </a:lnTo>
                  <a:lnTo>
                    <a:pt x="239572" y="496697"/>
                  </a:lnTo>
                  <a:lnTo>
                    <a:pt x="233553" y="512432"/>
                  </a:lnTo>
                  <a:lnTo>
                    <a:pt x="265480" y="548665"/>
                  </a:lnTo>
                  <a:lnTo>
                    <a:pt x="302501" y="579704"/>
                  </a:lnTo>
                  <a:lnTo>
                    <a:pt x="343966" y="604939"/>
                  </a:lnTo>
                  <a:lnTo>
                    <a:pt x="389242" y="623747"/>
                  </a:lnTo>
                  <a:lnTo>
                    <a:pt x="437730" y="635482"/>
                  </a:lnTo>
                  <a:lnTo>
                    <a:pt x="488784" y="639533"/>
                  </a:lnTo>
                  <a:lnTo>
                    <a:pt x="536028" y="636079"/>
                  </a:lnTo>
                  <a:lnTo>
                    <a:pt x="581139" y="626008"/>
                  </a:lnTo>
                  <a:lnTo>
                    <a:pt x="623582" y="609828"/>
                  </a:lnTo>
                  <a:lnTo>
                    <a:pt x="662901" y="588035"/>
                  </a:lnTo>
                  <a:lnTo>
                    <a:pt x="698576" y="561111"/>
                  </a:lnTo>
                  <a:lnTo>
                    <a:pt x="730123" y="529577"/>
                  </a:lnTo>
                  <a:lnTo>
                    <a:pt x="757034" y="493903"/>
                  </a:lnTo>
                  <a:lnTo>
                    <a:pt x="778827" y="454596"/>
                  </a:lnTo>
                  <a:lnTo>
                    <a:pt x="795007" y="412140"/>
                  </a:lnTo>
                  <a:lnTo>
                    <a:pt x="805078" y="367030"/>
                  </a:lnTo>
                  <a:lnTo>
                    <a:pt x="808558" y="319773"/>
                  </a:lnTo>
                  <a:close/>
                </a:path>
                <a:path w="982345" h="2356484">
                  <a:moveTo>
                    <a:pt x="981875" y="992759"/>
                  </a:moveTo>
                  <a:lnTo>
                    <a:pt x="975067" y="936167"/>
                  </a:lnTo>
                  <a:lnTo>
                    <a:pt x="952690" y="872972"/>
                  </a:lnTo>
                  <a:lnTo>
                    <a:pt x="911758" y="809625"/>
                  </a:lnTo>
                  <a:lnTo>
                    <a:pt x="883424" y="779894"/>
                  </a:lnTo>
                  <a:lnTo>
                    <a:pt x="849337" y="752538"/>
                  </a:lnTo>
                  <a:lnTo>
                    <a:pt x="809129" y="728357"/>
                  </a:lnTo>
                  <a:lnTo>
                    <a:pt x="762431" y="708139"/>
                  </a:lnTo>
                  <a:lnTo>
                    <a:pt x="708875" y="692708"/>
                  </a:lnTo>
                  <a:lnTo>
                    <a:pt x="648081" y="682866"/>
                  </a:lnTo>
                  <a:lnTo>
                    <a:pt x="579704" y="679399"/>
                  </a:lnTo>
                  <a:lnTo>
                    <a:pt x="402183" y="679399"/>
                  </a:lnTo>
                  <a:lnTo>
                    <a:pt x="169659" y="684301"/>
                  </a:lnTo>
                  <a:lnTo>
                    <a:pt x="50266" y="718578"/>
                  </a:lnTo>
                  <a:lnTo>
                    <a:pt x="6273" y="811606"/>
                  </a:lnTo>
                  <a:lnTo>
                    <a:pt x="0" y="992759"/>
                  </a:lnTo>
                  <a:lnTo>
                    <a:pt x="0" y="1719656"/>
                  </a:lnTo>
                  <a:lnTo>
                    <a:pt x="13868" y="1794192"/>
                  </a:lnTo>
                  <a:lnTo>
                    <a:pt x="44411" y="1832698"/>
                  </a:lnTo>
                  <a:lnTo>
                    <a:pt x="74942" y="1847088"/>
                  </a:lnTo>
                  <a:lnTo>
                    <a:pt x="88823" y="1849234"/>
                  </a:lnTo>
                  <a:lnTo>
                    <a:pt x="89306" y="2355773"/>
                  </a:lnTo>
                  <a:lnTo>
                    <a:pt x="426008" y="2355773"/>
                  </a:lnTo>
                  <a:lnTo>
                    <a:pt x="440524" y="1976234"/>
                  </a:lnTo>
                  <a:lnTo>
                    <a:pt x="538568" y="1976234"/>
                  </a:lnTo>
                  <a:lnTo>
                    <a:pt x="554596" y="2355773"/>
                  </a:lnTo>
                  <a:lnTo>
                    <a:pt x="895921" y="2356167"/>
                  </a:lnTo>
                  <a:lnTo>
                    <a:pt x="893051" y="1845538"/>
                  </a:lnTo>
                  <a:lnTo>
                    <a:pt x="944397" y="1846694"/>
                  </a:lnTo>
                  <a:lnTo>
                    <a:pt x="970762" y="1834184"/>
                  </a:lnTo>
                  <a:lnTo>
                    <a:pt x="980478" y="1796415"/>
                  </a:lnTo>
                  <a:lnTo>
                    <a:pt x="981875" y="1721764"/>
                  </a:lnTo>
                  <a:lnTo>
                    <a:pt x="981875" y="992759"/>
                  </a:lnTo>
                  <a:close/>
                </a:path>
              </a:pathLst>
            </a:custGeom>
            <a:solidFill>
              <a:srgbClr val="9063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6685432" y="4184598"/>
              <a:ext cx="875030" cy="2356485"/>
            </a:xfrm>
            <a:custGeom>
              <a:avLst/>
              <a:gdLst/>
              <a:ahLst/>
              <a:cxnLst/>
              <a:rect l="l" t="t" r="r" b="b"/>
              <a:pathLst>
                <a:path w="875029" h="2356484">
                  <a:moveTo>
                    <a:pt x="808558" y="319773"/>
                  </a:moveTo>
                  <a:lnTo>
                    <a:pt x="805078" y="272529"/>
                  </a:lnTo>
                  <a:lnTo>
                    <a:pt x="795007" y="227418"/>
                  </a:lnTo>
                  <a:lnTo>
                    <a:pt x="778827" y="184975"/>
                  </a:lnTo>
                  <a:lnTo>
                    <a:pt x="757034" y="145656"/>
                  </a:lnTo>
                  <a:lnTo>
                    <a:pt x="730123" y="109982"/>
                  </a:lnTo>
                  <a:lnTo>
                    <a:pt x="698576" y="78435"/>
                  </a:lnTo>
                  <a:lnTo>
                    <a:pt x="662901" y="51523"/>
                  </a:lnTo>
                  <a:lnTo>
                    <a:pt x="623582" y="29730"/>
                  </a:lnTo>
                  <a:lnTo>
                    <a:pt x="581139" y="13550"/>
                  </a:lnTo>
                  <a:lnTo>
                    <a:pt x="536028" y="3479"/>
                  </a:lnTo>
                  <a:lnTo>
                    <a:pt x="488784" y="0"/>
                  </a:lnTo>
                  <a:lnTo>
                    <a:pt x="441528" y="3479"/>
                  </a:lnTo>
                  <a:lnTo>
                    <a:pt x="396417" y="13550"/>
                  </a:lnTo>
                  <a:lnTo>
                    <a:pt x="353974" y="29730"/>
                  </a:lnTo>
                  <a:lnTo>
                    <a:pt x="314655" y="51523"/>
                  </a:lnTo>
                  <a:lnTo>
                    <a:pt x="278980" y="78435"/>
                  </a:lnTo>
                  <a:lnTo>
                    <a:pt x="247434" y="109982"/>
                  </a:lnTo>
                  <a:lnTo>
                    <a:pt x="220522" y="145656"/>
                  </a:lnTo>
                  <a:lnTo>
                    <a:pt x="198729" y="184975"/>
                  </a:lnTo>
                  <a:lnTo>
                    <a:pt x="182549" y="227418"/>
                  </a:lnTo>
                  <a:lnTo>
                    <a:pt x="172478" y="272529"/>
                  </a:lnTo>
                  <a:lnTo>
                    <a:pt x="169011" y="319773"/>
                  </a:lnTo>
                  <a:lnTo>
                    <a:pt x="170281" y="348589"/>
                  </a:lnTo>
                  <a:lnTo>
                    <a:pt x="174053" y="376694"/>
                  </a:lnTo>
                  <a:lnTo>
                    <a:pt x="180213" y="403974"/>
                  </a:lnTo>
                  <a:lnTo>
                    <a:pt x="188633" y="430301"/>
                  </a:lnTo>
                  <a:lnTo>
                    <a:pt x="205854" y="435013"/>
                  </a:lnTo>
                  <a:lnTo>
                    <a:pt x="272605" y="428967"/>
                  </a:lnTo>
                  <a:lnTo>
                    <a:pt x="290969" y="433057"/>
                  </a:lnTo>
                  <a:lnTo>
                    <a:pt x="283857" y="449567"/>
                  </a:lnTo>
                  <a:lnTo>
                    <a:pt x="239572" y="496697"/>
                  </a:lnTo>
                  <a:lnTo>
                    <a:pt x="233553" y="512432"/>
                  </a:lnTo>
                  <a:lnTo>
                    <a:pt x="265480" y="548665"/>
                  </a:lnTo>
                  <a:lnTo>
                    <a:pt x="302501" y="579704"/>
                  </a:lnTo>
                  <a:lnTo>
                    <a:pt x="343966" y="604939"/>
                  </a:lnTo>
                  <a:lnTo>
                    <a:pt x="389242" y="623747"/>
                  </a:lnTo>
                  <a:lnTo>
                    <a:pt x="437730" y="635482"/>
                  </a:lnTo>
                  <a:lnTo>
                    <a:pt x="488784" y="639533"/>
                  </a:lnTo>
                  <a:lnTo>
                    <a:pt x="536028" y="636079"/>
                  </a:lnTo>
                  <a:lnTo>
                    <a:pt x="581139" y="626008"/>
                  </a:lnTo>
                  <a:lnTo>
                    <a:pt x="623582" y="609828"/>
                  </a:lnTo>
                  <a:lnTo>
                    <a:pt x="662901" y="588035"/>
                  </a:lnTo>
                  <a:lnTo>
                    <a:pt x="698576" y="561111"/>
                  </a:lnTo>
                  <a:lnTo>
                    <a:pt x="730123" y="529577"/>
                  </a:lnTo>
                  <a:lnTo>
                    <a:pt x="757034" y="493903"/>
                  </a:lnTo>
                  <a:lnTo>
                    <a:pt x="778827" y="454596"/>
                  </a:lnTo>
                  <a:lnTo>
                    <a:pt x="795007" y="412140"/>
                  </a:lnTo>
                  <a:lnTo>
                    <a:pt x="805078" y="367030"/>
                  </a:lnTo>
                  <a:lnTo>
                    <a:pt x="808558" y="319773"/>
                  </a:lnTo>
                  <a:close/>
                </a:path>
                <a:path w="875029" h="2356484">
                  <a:moveTo>
                    <a:pt x="874560" y="772782"/>
                  </a:moveTo>
                  <a:lnTo>
                    <a:pt x="809129" y="728357"/>
                  </a:lnTo>
                  <a:lnTo>
                    <a:pt x="762431" y="708139"/>
                  </a:lnTo>
                  <a:lnTo>
                    <a:pt x="708875" y="692708"/>
                  </a:lnTo>
                  <a:lnTo>
                    <a:pt x="648081" y="682866"/>
                  </a:lnTo>
                  <a:lnTo>
                    <a:pt x="579704" y="679399"/>
                  </a:lnTo>
                  <a:lnTo>
                    <a:pt x="402183" y="679399"/>
                  </a:lnTo>
                  <a:lnTo>
                    <a:pt x="169659" y="684301"/>
                  </a:lnTo>
                  <a:lnTo>
                    <a:pt x="50266" y="718578"/>
                  </a:lnTo>
                  <a:lnTo>
                    <a:pt x="6273" y="811606"/>
                  </a:lnTo>
                  <a:lnTo>
                    <a:pt x="0" y="992759"/>
                  </a:lnTo>
                  <a:lnTo>
                    <a:pt x="0" y="1719656"/>
                  </a:lnTo>
                  <a:lnTo>
                    <a:pt x="13868" y="1794192"/>
                  </a:lnTo>
                  <a:lnTo>
                    <a:pt x="44411" y="1832698"/>
                  </a:lnTo>
                  <a:lnTo>
                    <a:pt x="74942" y="1847088"/>
                  </a:lnTo>
                  <a:lnTo>
                    <a:pt x="88823" y="1849234"/>
                  </a:lnTo>
                  <a:lnTo>
                    <a:pt x="89306" y="2355773"/>
                  </a:lnTo>
                  <a:lnTo>
                    <a:pt x="426008" y="2355773"/>
                  </a:lnTo>
                  <a:lnTo>
                    <a:pt x="440524" y="1976234"/>
                  </a:lnTo>
                  <a:lnTo>
                    <a:pt x="538568" y="1976234"/>
                  </a:lnTo>
                  <a:lnTo>
                    <a:pt x="554596" y="2355773"/>
                  </a:lnTo>
                  <a:lnTo>
                    <a:pt x="874560" y="2356154"/>
                  </a:lnTo>
                  <a:lnTo>
                    <a:pt x="874560" y="1976234"/>
                  </a:lnTo>
                  <a:lnTo>
                    <a:pt x="874560" y="772782"/>
                  </a:lnTo>
                  <a:close/>
                </a:path>
              </a:pathLst>
            </a:custGeom>
            <a:solidFill>
              <a:srgbClr val="10C1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6870433" y="4184598"/>
              <a:ext cx="689610" cy="2356485"/>
            </a:xfrm>
            <a:custGeom>
              <a:avLst/>
              <a:gdLst/>
              <a:ahLst/>
              <a:cxnLst/>
              <a:rect l="l" t="t" r="r" b="b"/>
              <a:pathLst>
                <a:path w="689609" h="2356484">
                  <a:moveTo>
                    <a:pt x="689559" y="71640"/>
                  </a:moveTo>
                  <a:lnTo>
                    <a:pt x="623582" y="29730"/>
                  </a:lnTo>
                  <a:lnTo>
                    <a:pt x="581139" y="13550"/>
                  </a:lnTo>
                  <a:lnTo>
                    <a:pt x="536028" y="3479"/>
                  </a:lnTo>
                  <a:lnTo>
                    <a:pt x="488784" y="0"/>
                  </a:lnTo>
                  <a:lnTo>
                    <a:pt x="441528" y="3479"/>
                  </a:lnTo>
                  <a:lnTo>
                    <a:pt x="396417" y="13550"/>
                  </a:lnTo>
                  <a:lnTo>
                    <a:pt x="353974" y="29730"/>
                  </a:lnTo>
                  <a:lnTo>
                    <a:pt x="314655" y="51523"/>
                  </a:lnTo>
                  <a:lnTo>
                    <a:pt x="278980" y="78435"/>
                  </a:lnTo>
                  <a:lnTo>
                    <a:pt x="247434" y="109982"/>
                  </a:lnTo>
                  <a:lnTo>
                    <a:pt x="220522" y="145656"/>
                  </a:lnTo>
                  <a:lnTo>
                    <a:pt x="198729" y="184975"/>
                  </a:lnTo>
                  <a:lnTo>
                    <a:pt x="182549" y="227418"/>
                  </a:lnTo>
                  <a:lnTo>
                    <a:pt x="172478" y="272529"/>
                  </a:lnTo>
                  <a:lnTo>
                    <a:pt x="169011" y="319773"/>
                  </a:lnTo>
                  <a:lnTo>
                    <a:pt x="170281" y="348589"/>
                  </a:lnTo>
                  <a:lnTo>
                    <a:pt x="174053" y="376694"/>
                  </a:lnTo>
                  <a:lnTo>
                    <a:pt x="180213" y="403974"/>
                  </a:lnTo>
                  <a:lnTo>
                    <a:pt x="188633" y="430301"/>
                  </a:lnTo>
                  <a:lnTo>
                    <a:pt x="205854" y="435013"/>
                  </a:lnTo>
                  <a:lnTo>
                    <a:pt x="272605" y="428967"/>
                  </a:lnTo>
                  <a:lnTo>
                    <a:pt x="290969" y="433057"/>
                  </a:lnTo>
                  <a:lnTo>
                    <a:pt x="283857" y="449567"/>
                  </a:lnTo>
                  <a:lnTo>
                    <a:pt x="239572" y="496697"/>
                  </a:lnTo>
                  <a:lnTo>
                    <a:pt x="233553" y="512432"/>
                  </a:lnTo>
                  <a:lnTo>
                    <a:pt x="265480" y="548665"/>
                  </a:lnTo>
                  <a:lnTo>
                    <a:pt x="302501" y="579704"/>
                  </a:lnTo>
                  <a:lnTo>
                    <a:pt x="343966" y="604939"/>
                  </a:lnTo>
                  <a:lnTo>
                    <a:pt x="389242" y="623747"/>
                  </a:lnTo>
                  <a:lnTo>
                    <a:pt x="437730" y="635482"/>
                  </a:lnTo>
                  <a:lnTo>
                    <a:pt x="488784" y="639533"/>
                  </a:lnTo>
                  <a:lnTo>
                    <a:pt x="536028" y="636079"/>
                  </a:lnTo>
                  <a:lnTo>
                    <a:pt x="581139" y="626008"/>
                  </a:lnTo>
                  <a:lnTo>
                    <a:pt x="623582" y="609828"/>
                  </a:lnTo>
                  <a:lnTo>
                    <a:pt x="662901" y="588035"/>
                  </a:lnTo>
                  <a:lnTo>
                    <a:pt x="689559" y="567905"/>
                  </a:lnTo>
                  <a:lnTo>
                    <a:pt x="689559" y="428967"/>
                  </a:lnTo>
                  <a:lnTo>
                    <a:pt x="689559" y="71640"/>
                  </a:lnTo>
                  <a:close/>
                </a:path>
                <a:path w="689609" h="2356484">
                  <a:moveTo>
                    <a:pt x="689571" y="689584"/>
                  </a:moveTo>
                  <a:lnTo>
                    <a:pt x="648081" y="682866"/>
                  </a:lnTo>
                  <a:lnTo>
                    <a:pt x="579704" y="679399"/>
                  </a:lnTo>
                  <a:lnTo>
                    <a:pt x="402183" y="679399"/>
                  </a:lnTo>
                  <a:lnTo>
                    <a:pt x="169659" y="684301"/>
                  </a:lnTo>
                  <a:lnTo>
                    <a:pt x="50266" y="718578"/>
                  </a:lnTo>
                  <a:lnTo>
                    <a:pt x="6273" y="811606"/>
                  </a:lnTo>
                  <a:lnTo>
                    <a:pt x="0" y="992759"/>
                  </a:lnTo>
                  <a:lnTo>
                    <a:pt x="0" y="1719656"/>
                  </a:lnTo>
                  <a:lnTo>
                    <a:pt x="13868" y="1794192"/>
                  </a:lnTo>
                  <a:lnTo>
                    <a:pt x="44411" y="1832698"/>
                  </a:lnTo>
                  <a:lnTo>
                    <a:pt x="74942" y="1847088"/>
                  </a:lnTo>
                  <a:lnTo>
                    <a:pt x="88823" y="1849234"/>
                  </a:lnTo>
                  <a:lnTo>
                    <a:pt x="89306" y="2355773"/>
                  </a:lnTo>
                  <a:lnTo>
                    <a:pt x="426008" y="2355773"/>
                  </a:lnTo>
                  <a:lnTo>
                    <a:pt x="440524" y="1976234"/>
                  </a:lnTo>
                  <a:lnTo>
                    <a:pt x="538568" y="1976234"/>
                  </a:lnTo>
                  <a:lnTo>
                    <a:pt x="554596" y="2355773"/>
                  </a:lnTo>
                  <a:lnTo>
                    <a:pt x="689571" y="2355939"/>
                  </a:lnTo>
                  <a:lnTo>
                    <a:pt x="689571" y="1976234"/>
                  </a:lnTo>
                  <a:lnTo>
                    <a:pt x="689571" y="689584"/>
                  </a:lnTo>
                  <a:close/>
                </a:path>
              </a:pathLst>
            </a:custGeom>
            <a:solidFill>
              <a:srgbClr val="E045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0" name="object 17">
            <a:extLst>
              <a:ext uri="{FF2B5EF4-FFF2-40B4-BE49-F238E27FC236}">
                <a16:creationId xmlns:a16="http://schemas.microsoft.com/office/drawing/2014/main" id="{82EC879D-1E5F-459F-B34A-FB39D3E6DE6C}"/>
              </a:ext>
            </a:extLst>
          </p:cNvPr>
          <p:cNvSpPr txBox="1"/>
          <p:nvPr/>
        </p:nvSpPr>
        <p:spPr>
          <a:xfrm>
            <a:off x="187248" y="402026"/>
            <a:ext cx="6543410" cy="540000"/>
          </a:xfrm>
          <a:prstGeom prst="rect">
            <a:avLst/>
          </a:prstGeom>
          <a:solidFill>
            <a:srgbClr val="EB7110"/>
          </a:solidFill>
        </p:spPr>
        <p:txBody>
          <a:bodyPr vert="horz" wrap="square" lIns="0" tIns="36195" rIns="0" bIns="0" rtlCol="0" anchor="ctr">
            <a:noAutofit/>
          </a:bodyPr>
          <a:lstStyle/>
          <a:p>
            <a:pPr marL="143510">
              <a:lnSpc>
                <a:spcPct val="100000"/>
              </a:lnSpc>
              <a:spcBef>
                <a:spcPts val="285"/>
              </a:spcBef>
            </a:pPr>
            <a:r>
              <a:rPr lang="en-GB" sz="2800" b="1" spc="30" dirty="0">
                <a:solidFill>
                  <a:srgbClr val="FFFFFF"/>
                </a:solidFill>
                <a:latin typeface="Stag Medium" panose="02000603060000020004" pitchFamily="2" charset="77"/>
                <a:cs typeface="Trebuchet MS"/>
              </a:rPr>
              <a:t>Together TV’s impact </a:t>
            </a:r>
            <a:endParaRPr sz="2800" dirty="0">
              <a:latin typeface="Stag Medium" panose="02000603060000020004" pitchFamily="2" charset="77"/>
              <a:cs typeface="Trebuchet MS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6506705" y="0"/>
            <a:ext cx="1053465" cy="1148080"/>
            <a:chOff x="6506705" y="0"/>
            <a:chExt cx="1053465" cy="1148080"/>
          </a:xfrm>
        </p:grpSpPr>
        <p:sp>
          <p:nvSpPr>
            <p:cNvPr id="120" name="object 120"/>
            <p:cNvSpPr/>
            <p:nvPr/>
          </p:nvSpPr>
          <p:spPr>
            <a:xfrm>
              <a:off x="6506705" y="0"/>
              <a:ext cx="1053465" cy="1148080"/>
            </a:xfrm>
            <a:custGeom>
              <a:avLst/>
              <a:gdLst/>
              <a:ahLst/>
              <a:cxnLst/>
              <a:rect l="l" t="t" r="r" b="b"/>
              <a:pathLst>
                <a:path w="1053465" h="1148080">
                  <a:moveTo>
                    <a:pt x="1053287" y="0"/>
                  </a:moveTo>
                  <a:lnTo>
                    <a:pt x="0" y="0"/>
                  </a:lnTo>
                  <a:lnTo>
                    <a:pt x="1053287" y="1147508"/>
                  </a:lnTo>
                  <a:lnTo>
                    <a:pt x="1053287" y="0"/>
                  </a:lnTo>
                  <a:close/>
                </a:path>
              </a:pathLst>
            </a:custGeom>
            <a:solidFill>
              <a:srgbClr val="7070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506705" y="0"/>
              <a:ext cx="1053465" cy="1148080"/>
            </a:xfrm>
            <a:custGeom>
              <a:avLst/>
              <a:gdLst/>
              <a:ahLst/>
              <a:cxnLst/>
              <a:rect l="l" t="t" r="r" b="b"/>
              <a:pathLst>
                <a:path w="1053465" h="1148080">
                  <a:moveTo>
                    <a:pt x="0" y="0"/>
                  </a:moveTo>
                  <a:lnTo>
                    <a:pt x="0" y="1147508"/>
                  </a:lnTo>
                  <a:lnTo>
                    <a:pt x="1053287" y="1147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1B48565F-EB82-4D8E-BBE8-5E7CC1A10B0D}"/>
              </a:ext>
            </a:extLst>
          </p:cNvPr>
          <p:cNvGrpSpPr/>
          <p:nvPr/>
        </p:nvGrpSpPr>
        <p:grpSpPr>
          <a:xfrm>
            <a:off x="521829" y="1231900"/>
            <a:ext cx="6512842" cy="1931695"/>
            <a:chOff x="594294" y="1311595"/>
            <a:chExt cx="6512842" cy="1931695"/>
          </a:xfrm>
        </p:grpSpPr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4FD05E91-4ADC-4A70-A44B-D729B9797BE4}"/>
                </a:ext>
              </a:extLst>
            </p:cNvPr>
            <p:cNvGrpSpPr/>
            <p:nvPr/>
          </p:nvGrpSpPr>
          <p:grpSpPr>
            <a:xfrm>
              <a:off x="2845842" y="1311595"/>
              <a:ext cx="1813636" cy="1931695"/>
              <a:chOff x="2574035" y="1311595"/>
              <a:chExt cx="1813636" cy="1931695"/>
            </a:xfrm>
          </p:grpSpPr>
          <p:sp>
            <p:nvSpPr>
              <p:cNvPr id="155" name="object 155"/>
              <p:cNvSpPr/>
              <p:nvPr/>
            </p:nvSpPr>
            <p:spPr>
              <a:xfrm>
                <a:off x="2594431" y="1311595"/>
                <a:ext cx="77190" cy="77177"/>
              </a:xfrm>
              <a:prstGeom prst="rect">
                <a:avLst/>
              </a:prstGeom>
              <a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6" name="object 156"/>
              <p:cNvSpPr/>
              <p:nvPr/>
            </p:nvSpPr>
            <p:spPr>
              <a:xfrm>
                <a:off x="2574035" y="1393586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4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4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4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70DAE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7" name="object 157"/>
              <p:cNvSpPr/>
              <p:nvPr/>
            </p:nvSpPr>
            <p:spPr>
              <a:xfrm>
                <a:off x="2782747" y="1311595"/>
                <a:ext cx="77190" cy="77177"/>
              </a:xfrm>
              <a:prstGeom prst="rect">
                <a:avLst/>
              </a:prstGeom>
              <a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8" name="object 158"/>
              <p:cNvSpPr/>
              <p:nvPr/>
            </p:nvSpPr>
            <p:spPr>
              <a:xfrm>
                <a:off x="2762351" y="1393586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4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4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4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70DAE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9" name="object 159"/>
              <p:cNvSpPr/>
              <p:nvPr/>
            </p:nvSpPr>
            <p:spPr>
              <a:xfrm>
                <a:off x="2971075" y="1311595"/>
                <a:ext cx="77190" cy="77177"/>
              </a:xfrm>
              <a:prstGeom prst="rect">
                <a:avLst/>
              </a:prstGeom>
              <a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0" name="object 160"/>
              <p:cNvSpPr/>
              <p:nvPr/>
            </p:nvSpPr>
            <p:spPr>
              <a:xfrm>
                <a:off x="2950679" y="1393586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4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4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4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70DAE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1" name="object 161"/>
              <p:cNvSpPr/>
              <p:nvPr/>
            </p:nvSpPr>
            <p:spPr>
              <a:xfrm>
                <a:off x="3159391" y="1311595"/>
                <a:ext cx="77190" cy="77177"/>
              </a:xfrm>
              <a:prstGeom prst="rect">
                <a:avLst/>
              </a:prstGeom>
              <a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2" name="object 162"/>
              <p:cNvSpPr/>
              <p:nvPr/>
            </p:nvSpPr>
            <p:spPr>
              <a:xfrm>
                <a:off x="3138995" y="1393586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4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4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4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70DAE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3" name="object 163"/>
              <p:cNvSpPr/>
              <p:nvPr/>
            </p:nvSpPr>
            <p:spPr>
              <a:xfrm>
                <a:off x="3347719" y="1311595"/>
                <a:ext cx="77190" cy="77177"/>
              </a:xfrm>
              <a:prstGeom prst="rect">
                <a:avLst/>
              </a:prstGeom>
              <a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4" name="object 164"/>
              <p:cNvSpPr/>
              <p:nvPr/>
            </p:nvSpPr>
            <p:spPr>
              <a:xfrm>
                <a:off x="3327323" y="1393586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5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5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70DAE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5" name="object 165"/>
              <p:cNvSpPr/>
              <p:nvPr/>
            </p:nvSpPr>
            <p:spPr>
              <a:xfrm>
                <a:off x="3536035" y="1311595"/>
                <a:ext cx="77190" cy="77177"/>
              </a:xfrm>
              <a:prstGeom prst="rect">
                <a:avLst/>
              </a:prstGeom>
              <a:blipFill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6" name="object 166"/>
              <p:cNvSpPr/>
              <p:nvPr/>
            </p:nvSpPr>
            <p:spPr>
              <a:xfrm>
                <a:off x="3515638" y="1393586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5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5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EBCE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7" name="object 167"/>
              <p:cNvSpPr/>
              <p:nvPr/>
            </p:nvSpPr>
            <p:spPr>
              <a:xfrm>
                <a:off x="3724363" y="1311595"/>
                <a:ext cx="77190" cy="77177"/>
              </a:xfrm>
              <a:prstGeom prst="rect">
                <a:avLst/>
              </a:prstGeom>
              <a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8" name="object 168"/>
              <p:cNvSpPr/>
              <p:nvPr/>
            </p:nvSpPr>
            <p:spPr>
              <a:xfrm>
                <a:off x="3703967" y="1393586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5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5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EBCE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9" name="object 169"/>
              <p:cNvSpPr/>
              <p:nvPr/>
            </p:nvSpPr>
            <p:spPr>
              <a:xfrm>
                <a:off x="2594431" y="1700494"/>
                <a:ext cx="77190" cy="77177"/>
              </a:xfrm>
              <a:prstGeom prst="rect">
                <a:avLst/>
              </a:prstGeom>
              <a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0" name="object 170"/>
              <p:cNvSpPr/>
              <p:nvPr/>
            </p:nvSpPr>
            <p:spPr>
              <a:xfrm>
                <a:off x="2574035" y="1782473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4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4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4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70DAE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1" name="object 171"/>
              <p:cNvSpPr/>
              <p:nvPr/>
            </p:nvSpPr>
            <p:spPr>
              <a:xfrm>
                <a:off x="2782747" y="1700494"/>
                <a:ext cx="77190" cy="77177"/>
              </a:xfrm>
              <a:prstGeom prst="rect">
                <a:avLst/>
              </a:prstGeom>
              <a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2" name="object 172"/>
              <p:cNvSpPr/>
              <p:nvPr/>
            </p:nvSpPr>
            <p:spPr>
              <a:xfrm>
                <a:off x="2762351" y="1782473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4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4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4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70DAE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3" name="object 173"/>
              <p:cNvSpPr/>
              <p:nvPr/>
            </p:nvSpPr>
            <p:spPr>
              <a:xfrm>
                <a:off x="2971075" y="1700494"/>
                <a:ext cx="77190" cy="77177"/>
              </a:xfrm>
              <a:prstGeom prst="rect">
                <a:avLst/>
              </a:prstGeom>
              <a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4" name="object 174"/>
              <p:cNvSpPr/>
              <p:nvPr/>
            </p:nvSpPr>
            <p:spPr>
              <a:xfrm>
                <a:off x="2950679" y="1782473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4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4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4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70DAE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5" name="object 175"/>
              <p:cNvSpPr/>
              <p:nvPr/>
            </p:nvSpPr>
            <p:spPr>
              <a:xfrm>
                <a:off x="3159391" y="1700494"/>
                <a:ext cx="77190" cy="77177"/>
              </a:xfrm>
              <a:prstGeom prst="rect">
                <a:avLst/>
              </a:prstGeom>
              <a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6" name="object 176"/>
              <p:cNvSpPr/>
              <p:nvPr/>
            </p:nvSpPr>
            <p:spPr>
              <a:xfrm>
                <a:off x="3138995" y="1782473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4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4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4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70DAE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7" name="object 177"/>
              <p:cNvSpPr/>
              <p:nvPr/>
            </p:nvSpPr>
            <p:spPr>
              <a:xfrm>
                <a:off x="3347719" y="1700494"/>
                <a:ext cx="77190" cy="77177"/>
              </a:xfrm>
              <a:prstGeom prst="rect">
                <a:avLst/>
              </a:prstGeom>
              <a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8" name="object 178"/>
              <p:cNvSpPr/>
              <p:nvPr/>
            </p:nvSpPr>
            <p:spPr>
              <a:xfrm>
                <a:off x="3327323" y="1782473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5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5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70DAE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9" name="object 179"/>
              <p:cNvSpPr/>
              <p:nvPr/>
            </p:nvSpPr>
            <p:spPr>
              <a:xfrm>
                <a:off x="3536035" y="1700494"/>
                <a:ext cx="77190" cy="77177"/>
              </a:xfrm>
              <a:prstGeom prst="rect">
                <a:avLst/>
              </a:prstGeom>
              <a:blipFill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0" name="object 180"/>
              <p:cNvSpPr/>
              <p:nvPr/>
            </p:nvSpPr>
            <p:spPr>
              <a:xfrm>
                <a:off x="3515638" y="1782473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5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5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EBCE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1" name="object 181"/>
              <p:cNvSpPr/>
              <p:nvPr/>
            </p:nvSpPr>
            <p:spPr>
              <a:xfrm>
                <a:off x="3724363" y="1700494"/>
                <a:ext cx="77190" cy="77177"/>
              </a:xfrm>
              <a:prstGeom prst="rect">
                <a:avLst/>
              </a:prstGeom>
              <a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2" name="object 182"/>
              <p:cNvSpPr/>
              <p:nvPr/>
            </p:nvSpPr>
            <p:spPr>
              <a:xfrm>
                <a:off x="3703967" y="1782473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5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5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EBCE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3" name="object 183"/>
              <p:cNvSpPr/>
              <p:nvPr/>
            </p:nvSpPr>
            <p:spPr>
              <a:xfrm>
                <a:off x="2594431" y="2094969"/>
                <a:ext cx="77190" cy="77177"/>
              </a:xfrm>
              <a:prstGeom prst="rect">
                <a:avLst/>
              </a:prstGeom>
              <a:blipFill>
                <a:blip r:embed="rId8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4" name="object 184"/>
              <p:cNvSpPr/>
              <p:nvPr/>
            </p:nvSpPr>
            <p:spPr>
              <a:xfrm>
                <a:off x="2574035" y="2176960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4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4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4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70DAE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5" name="object 185"/>
              <p:cNvSpPr/>
              <p:nvPr/>
            </p:nvSpPr>
            <p:spPr>
              <a:xfrm>
                <a:off x="2782747" y="2094969"/>
                <a:ext cx="77190" cy="77177"/>
              </a:xfrm>
              <a:prstGeom prst="rect">
                <a:avLst/>
              </a:prstGeom>
              <a:blipFill>
                <a:blip r:embed="rId9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6" name="object 186"/>
              <p:cNvSpPr/>
              <p:nvPr/>
            </p:nvSpPr>
            <p:spPr>
              <a:xfrm>
                <a:off x="2762351" y="2176960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4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4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4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70DAE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7" name="object 187"/>
              <p:cNvSpPr/>
              <p:nvPr/>
            </p:nvSpPr>
            <p:spPr>
              <a:xfrm>
                <a:off x="2971075" y="2094969"/>
                <a:ext cx="77190" cy="77177"/>
              </a:xfrm>
              <a:prstGeom prst="rect">
                <a:avLst/>
              </a:prstGeom>
              <a:blipFill>
                <a:blip r:embed="rId8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8" name="object 188"/>
              <p:cNvSpPr/>
              <p:nvPr/>
            </p:nvSpPr>
            <p:spPr>
              <a:xfrm>
                <a:off x="2950679" y="2176960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4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4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4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70DAE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9" name="object 189"/>
              <p:cNvSpPr/>
              <p:nvPr/>
            </p:nvSpPr>
            <p:spPr>
              <a:xfrm>
                <a:off x="3159391" y="2094969"/>
                <a:ext cx="77190" cy="77177"/>
              </a:xfrm>
              <a:prstGeom prst="rect">
                <a:avLst/>
              </a:prstGeom>
              <a:blipFill>
                <a:blip r:embed="rId9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0" name="object 190"/>
              <p:cNvSpPr/>
              <p:nvPr/>
            </p:nvSpPr>
            <p:spPr>
              <a:xfrm>
                <a:off x="3138995" y="2176960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4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4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4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70DAE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1" name="object 191"/>
              <p:cNvSpPr/>
              <p:nvPr/>
            </p:nvSpPr>
            <p:spPr>
              <a:xfrm>
                <a:off x="3347719" y="2094969"/>
                <a:ext cx="77190" cy="77177"/>
              </a:xfrm>
              <a:prstGeom prst="rect">
                <a:avLst/>
              </a:prstGeom>
              <a:blipFill>
                <a:blip r:embed="rId10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2" name="object 192"/>
              <p:cNvSpPr/>
              <p:nvPr/>
            </p:nvSpPr>
            <p:spPr>
              <a:xfrm>
                <a:off x="3327323" y="2176960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5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5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EBCE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3" name="object 193"/>
              <p:cNvSpPr/>
              <p:nvPr/>
            </p:nvSpPr>
            <p:spPr>
              <a:xfrm>
                <a:off x="3536035" y="2094969"/>
                <a:ext cx="77190" cy="77177"/>
              </a:xfrm>
              <a:prstGeom prst="rect">
                <a:avLst/>
              </a:prstGeom>
              <a:blipFill>
                <a:blip r:embed="rId11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4" name="object 194"/>
              <p:cNvSpPr/>
              <p:nvPr/>
            </p:nvSpPr>
            <p:spPr>
              <a:xfrm>
                <a:off x="3515638" y="2176960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5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5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EBCE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5" name="object 195"/>
              <p:cNvSpPr/>
              <p:nvPr/>
            </p:nvSpPr>
            <p:spPr>
              <a:xfrm>
                <a:off x="3724363" y="2094969"/>
                <a:ext cx="77190" cy="77177"/>
              </a:xfrm>
              <a:prstGeom prst="rect">
                <a:avLst/>
              </a:prstGeom>
              <a:blipFill>
                <a:blip r:embed="rId10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6" name="object 196"/>
              <p:cNvSpPr/>
              <p:nvPr/>
            </p:nvSpPr>
            <p:spPr>
              <a:xfrm>
                <a:off x="3703967" y="2176960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5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5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EBCE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7" name="object 197"/>
              <p:cNvSpPr/>
              <p:nvPr/>
            </p:nvSpPr>
            <p:spPr>
              <a:xfrm>
                <a:off x="2594431" y="2483856"/>
                <a:ext cx="77190" cy="77177"/>
              </a:xfrm>
              <a:prstGeom prst="rect">
                <a:avLst/>
              </a:prstGeom>
              <a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8" name="object 198"/>
              <p:cNvSpPr/>
              <p:nvPr/>
            </p:nvSpPr>
            <p:spPr>
              <a:xfrm>
                <a:off x="2574035" y="2565847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4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4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4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70DAE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9" name="object 199"/>
              <p:cNvSpPr/>
              <p:nvPr/>
            </p:nvSpPr>
            <p:spPr>
              <a:xfrm>
                <a:off x="2782747" y="2483856"/>
                <a:ext cx="77190" cy="77177"/>
              </a:xfrm>
              <a:prstGeom prst="rect">
                <a:avLst/>
              </a:prstGeom>
              <a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0" name="object 200"/>
              <p:cNvSpPr/>
              <p:nvPr/>
            </p:nvSpPr>
            <p:spPr>
              <a:xfrm>
                <a:off x="2762351" y="2565847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4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4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4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70DAE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1" name="object 201"/>
              <p:cNvSpPr/>
              <p:nvPr/>
            </p:nvSpPr>
            <p:spPr>
              <a:xfrm>
                <a:off x="2971075" y="2483856"/>
                <a:ext cx="77190" cy="77177"/>
              </a:xfrm>
              <a:prstGeom prst="rect">
                <a:avLst/>
              </a:prstGeom>
              <a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2" name="object 202"/>
              <p:cNvSpPr/>
              <p:nvPr/>
            </p:nvSpPr>
            <p:spPr>
              <a:xfrm>
                <a:off x="2950679" y="2565847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4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4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4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70DAE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3" name="object 203"/>
              <p:cNvSpPr/>
              <p:nvPr/>
            </p:nvSpPr>
            <p:spPr>
              <a:xfrm>
                <a:off x="3159391" y="2483856"/>
                <a:ext cx="77190" cy="77177"/>
              </a:xfrm>
              <a:prstGeom prst="rect">
                <a:avLst/>
              </a:prstGeom>
              <a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4" name="object 204"/>
              <p:cNvSpPr/>
              <p:nvPr/>
            </p:nvSpPr>
            <p:spPr>
              <a:xfrm>
                <a:off x="3138995" y="2565847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4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4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4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70DAE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5" name="object 205"/>
              <p:cNvSpPr/>
              <p:nvPr/>
            </p:nvSpPr>
            <p:spPr>
              <a:xfrm>
                <a:off x="3347719" y="2483856"/>
                <a:ext cx="77190" cy="77177"/>
              </a:xfrm>
              <a:prstGeom prst="rect">
                <a:avLst/>
              </a:prstGeom>
              <a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6" name="object 206"/>
              <p:cNvSpPr/>
              <p:nvPr/>
            </p:nvSpPr>
            <p:spPr>
              <a:xfrm>
                <a:off x="3327323" y="2565847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5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5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EBCE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7" name="object 207"/>
              <p:cNvSpPr/>
              <p:nvPr/>
            </p:nvSpPr>
            <p:spPr>
              <a:xfrm>
                <a:off x="3536035" y="2483856"/>
                <a:ext cx="77190" cy="77177"/>
              </a:xfrm>
              <a:prstGeom prst="rect">
                <a:avLst/>
              </a:prstGeom>
              <a:blipFill>
                <a:blip r:embed="rId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8" name="object 208"/>
              <p:cNvSpPr/>
              <p:nvPr/>
            </p:nvSpPr>
            <p:spPr>
              <a:xfrm>
                <a:off x="3515638" y="2565847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5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5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EBCE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9" name="object 209"/>
              <p:cNvSpPr/>
              <p:nvPr/>
            </p:nvSpPr>
            <p:spPr>
              <a:xfrm>
                <a:off x="3724363" y="2483856"/>
                <a:ext cx="77190" cy="77177"/>
              </a:xfrm>
              <a:prstGeom prst="rect">
                <a:avLst/>
              </a:prstGeom>
              <a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0" name="object 210"/>
              <p:cNvSpPr/>
              <p:nvPr/>
            </p:nvSpPr>
            <p:spPr>
              <a:xfrm>
                <a:off x="3703967" y="2565847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5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5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EBCE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1" name="object 211"/>
              <p:cNvSpPr/>
              <p:nvPr/>
            </p:nvSpPr>
            <p:spPr>
              <a:xfrm>
                <a:off x="2594431" y="2875549"/>
                <a:ext cx="77190" cy="77177"/>
              </a:xfrm>
              <a:prstGeom prst="rect">
                <a:avLst/>
              </a:prstGeom>
              <a:blipFill>
                <a:blip r:embed="rId8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2" name="object 212"/>
              <p:cNvSpPr/>
              <p:nvPr/>
            </p:nvSpPr>
            <p:spPr>
              <a:xfrm>
                <a:off x="2574035" y="2957540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4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4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4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70DAE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3" name="object 213"/>
              <p:cNvSpPr/>
              <p:nvPr/>
            </p:nvSpPr>
            <p:spPr>
              <a:xfrm>
                <a:off x="2782747" y="2875549"/>
                <a:ext cx="77190" cy="77177"/>
              </a:xfrm>
              <a:prstGeom prst="rect">
                <a:avLst/>
              </a:prstGeom>
              <a:blipFill>
                <a:blip r:embed="rId9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4" name="object 214"/>
              <p:cNvSpPr/>
              <p:nvPr/>
            </p:nvSpPr>
            <p:spPr>
              <a:xfrm>
                <a:off x="2762351" y="2957540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4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4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4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70DAE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5" name="object 215"/>
              <p:cNvSpPr/>
              <p:nvPr/>
            </p:nvSpPr>
            <p:spPr>
              <a:xfrm>
                <a:off x="2971075" y="2875549"/>
                <a:ext cx="77190" cy="77177"/>
              </a:xfrm>
              <a:prstGeom prst="rect">
                <a:avLst/>
              </a:prstGeom>
              <a:blipFill>
                <a:blip r:embed="rId8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6" name="object 216"/>
              <p:cNvSpPr/>
              <p:nvPr/>
            </p:nvSpPr>
            <p:spPr>
              <a:xfrm>
                <a:off x="2950679" y="2957540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4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4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4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70DAE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7" name="object 217"/>
              <p:cNvSpPr/>
              <p:nvPr/>
            </p:nvSpPr>
            <p:spPr>
              <a:xfrm>
                <a:off x="3159391" y="2875549"/>
                <a:ext cx="77190" cy="77177"/>
              </a:xfrm>
              <a:prstGeom prst="rect">
                <a:avLst/>
              </a:prstGeom>
              <a:blipFill>
                <a:blip r:embed="rId9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8" name="object 218"/>
              <p:cNvSpPr/>
              <p:nvPr/>
            </p:nvSpPr>
            <p:spPr>
              <a:xfrm>
                <a:off x="3138995" y="2957540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4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4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4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70DAE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9" name="object 219"/>
              <p:cNvSpPr/>
              <p:nvPr/>
            </p:nvSpPr>
            <p:spPr>
              <a:xfrm>
                <a:off x="3347719" y="2875549"/>
                <a:ext cx="77190" cy="77177"/>
              </a:xfrm>
              <a:prstGeom prst="rect">
                <a:avLst/>
              </a:prstGeom>
              <a:blipFill>
                <a:blip r:embed="rId10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0" name="object 220"/>
              <p:cNvSpPr/>
              <p:nvPr/>
            </p:nvSpPr>
            <p:spPr>
              <a:xfrm>
                <a:off x="3327323" y="2957540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5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5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EBCE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1" name="object 221"/>
              <p:cNvSpPr/>
              <p:nvPr/>
            </p:nvSpPr>
            <p:spPr>
              <a:xfrm>
                <a:off x="3536035" y="2875549"/>
                <a:ext cx="77190" cy="77177"/>
              </a:xfrm>
              <a:prstGeom prst="rect">
                <a:avLst/>
              </a:prstGeom>
              <a:blipFill>
                <a:blip r:embed="rId11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2" name="object 222"/>
              <p:cNvSpPr/>
              <p:nvPr/>
            </p:nvSpPr>
            <p:spPr>
              <a:xfrm>
                <a:off x="3515638" y="2957540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5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5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EBCE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3" name="object 223"/>
              <p:cNvSpPr/>
              <p:nvPr/>
            </p:nvSpPr>
            <p:spPr>
              <a:xfrm>
                <a:off x="3724363" y="2875549"/>
                <a:ext cx="77190" cy="77177"/>
              </a:xfrm>
              <a:prstGeom prst="rect">
                <a:avLst/>
              </a:prstGeom>
              <a:blipFill>
                <a:blip r:embed="rId10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4" name="object 224"/>
              <p:cNvSpPr/>
              <p:nvPr/>
            </p:nvSpPr>
            <p:spPr>
              <a:xfrm>
                <a:off x="3703967" y="2957540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5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5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EBCE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3" name="object 253"/>
              <p:cNvSpPr/>
              <p:nvPr/>
            </p:nvSpPr>
            <p:spPr>
              <a:xfrm>
                <a:off x="3912679" y="1311595"/>
                <a:ext cx="77190" cy="77177"/>
              </a:xfrm>
              <a:prstGeom prst="rect">
                <a:avLst/>
              </a:prstGeom>
              <a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4" name="object 254"/>
              <p:cNvSpPr/>
              <p:nvPr/>
            </p:nvSpPr>
            <p:spPr>
              <a:xfrm>
                <a:off x="3892282" y="1393586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5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5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EBCE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5" name="object 255"/>
              <p:cNvSpPr/>
              <p:nvPr/>
            </p:nvSpPr>
            <p:spPr>
              <a:xfrm>
                <a:off x="4101007" y="1311595"/>
                <a:ext cx="77190" cy="77177"/>
              </a:xfrm>
              <a:prstGeom prst="rect">
                <a:avLst/>
              </a:prstGeom>
              <a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6" name="object 256"/>
              <p:cNvSpPr/>
              <p:nvPr/>
            </p:nvSpPr>
            <p:spPr>
              <a:xfrm>
                <a:off x="4080611" y="1393586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5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5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EBCE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7" name="object 257"/>
              <p:cNvSpPr/>
              <p:nvPr/>
            </p:nvSpPr>
            <p:spPr>
              <a:xfrm>
                <a:off x="4289323" y="1311595"/>
                <a:ext cx="77190" cy="77177"/>
              </a:xfrm>
              <a:prstGeom prst="rect">
                <a:avLst/>
              </a:prstGeom>
              <a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8" name="object 258"/>
              <p:cNvSpPr/>
              <p:nvPr/>
            </p:nvSpPr>
            <p:spPr>
              <a:xfrm>
                <a:off x="4268926" y="1393586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5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5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EBCE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9" name="object 259"/>
              <p:cNvSpPr/>
              <p:nvPr/>
            </p:nvSpPr>
            <p:spPr>
              <a:xfrm>
                <a:off x="3912679" y="1700494"/>
                <a:ext cx="77190" cy="77177"/>
              </a:xfrm>
              <a:prstGeom prst="rect">
                <a:avLst/>
              </a:prstGeom>
              <a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0" name="object 260"/>
              <p:cNvSpPr/>
              <p:nvPr/>
            </p:nvSpPr>
            <p:spPr>
              <a:xfrm>
                <a:off x="3892282" y="1782473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5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5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EBCE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1" name="object 261"/>
              <p:cNvSpPr/>
              <p:nvPr/>
            </p:nvSpPr>
            <p:spPr>
              <a:xfrm>
                <a:off x="4101007" y="1700494"/>
                <a:ext cx="77190" cy="77177"/>
              </a:xfrm>
              <a:prstGeom prst="rect">
                <a:avLst/>
              </a:prstGeom>
              <a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2" name="object 262"/>
              <p:cNvSpPr/>
              <p:nvPr/>
            </p:nvSpPr>
            <p:spPr>
              <a:xfrm>
                <a:off x="4080611" y="1782473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5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5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EBCE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3" name="object 263"/>
              <p:cNvSpPr/>
              <p:nvPr/>
            </p:nvSpPr>
            <p:spPr>
              <a:xfrm>
                <a:off x="4289323" y="1700494"/>
                <a:ext cx="77190" cy="77177"/>
              </a:xfrm>
              <a:prstGeom prst="rect">
                <a:avLst/>
              </a:prstGeom>
              <a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4" name="object 264"/>
              <p:cNvSpPr/>
              <p:nvPr/>
            </p:nvSpPr>
            <p:spPr>
              <a:xfrm>
                <a:off x="4268926" y="1782473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5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5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EBCE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5" name="object 265"/>
              <p:cNvSpPr/>
              <p:nvPr/>
            </p:nvSpPr>
            <p:spPr>
              <a:xfrm>
                <a:off x="3912679" y="2094969"/>
                <a:ext cx="77190" cy="77177"/>
              </a:xfrm>
              <a:prstGeom prst="rect">
                <a:avLst/>
              </a:prstGeom>
              <a:blipFill>
                <a:blip r:embed="rId10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6" name="object 266"/>
              <p:cNvSpPr/>
              <p:nvPr/>
            </p:nvSpPr>
            <p:spPr>
              <a:xfrm>
                <a:off x="3892282" y="2176960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5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5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EBCE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7" name="object 267"/>
              <p:cNvSpPr/>
              <p:nvPr/>
            </p:nvSpPr>
            <p:spPr>
              <a:xfrm>
                <a:off x="4101007" y="2094969"/>
                <a:ext cx="77190" cy="77177"/>
              </a:xfrm>
              <a:prstGeom prst="rect">
                <a:avLst/>
              </a:prstGeom>
              <a:blipFill>
                <a:blip r:embed="rId10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8" name="object 268"/>
              <p:cNvSpPr/>
              <p:nvPr/>
            </p:nvSpPr>
            <p:spPr>
              <a:xfrm>
                <a:off x="4080611" y="2176960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5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5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EBCE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9" name="object 269"/>
              <p:cNvSpPr/>
              <p:nvPr/>
            </p:nvSpPr>
            <p:spPr>
              <a:xfrm>
                <a:off x="4289323" y="2094969"/>
                <a:ext cx="77190" cy="77177"/>
              </a:xfrm>
              <a:prstGeom prst="rect">
                <a:avLst/>
              </a:prstGeom>
              <a:blipFill>
                <a:blip r:embed="rId10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0" name="object 270"/>
              <p:cNvSpPr/>
              <p:nvPr/>
            </p:nvSpPr>
            <p:spPr>
              <a:xfrm>
                <a:off x="4268926" y="2176960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5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5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EBCE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1" name="object 271"/>
              <p:cNvSpPr/>
              <p:nvPr/>
            </p:nvSpPr>
            <p:spPr>
              <a:xfrm>
                <a:off x="3912679" y="2483856"/>
                <a:ext cx="77190" cy="77177"/>
              </a:xfrm>
              <a:prstGeom prst="rect">
                <a:avLst/>
              </a:prstGeom>
              <a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2" name="object 272"/>
              <p:cNvSpPr/>
              <p:nvPr/>
            </p:nvSpPr>
            <p:spPr>
              <a:xfrm>
                <a:off x="3892282" y="2565847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5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5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EBCE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3" name="object 273"/>
              <p:cNvSpPr/>
              <p:nvPr/>
            </p:nvSpPr>
            <p:spPr>
              <a:xfrm>
                <a:off x="4101007" y="2483856"/>
                <a:ext cx="77190" cy="77177"/>
              </a:xfrm>
              <a:prstGeom prst="rect">
                <a:avLst/>
              </a:prstGeom>
              <a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4" name="object 274"/>
              <p:cNvSpPr/>
              <p:nvPr/>
            </p:nvSpPr>
            <p:spPr>
              <a:xfrm>
                <a:off x="4080611" y="2565847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5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5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EBCE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5" name="object 275"/>
              <p:cNvSpPr/>
              <p:nvPr/>
            </p:nvSpPr>
            <p:spPr>
              <a:xfrm>
                <a:off x="4289323" y="2483856"/>
                <a:ext cx="77190" cy="77177"/>
              </a:xfrm>
              <a:prstGeom prst="rect">
                <a:avLst/>
              </a:prstGeom>
              <a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6" name="object 276"/>
              <p:cNvSpPr/>
              <p:nvPr/>
            </p:nvSpPr>
            <p:spPr>
              <a:xfrm>
                <a:off x="4268926" y="2565847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5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5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EBCE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7" name="object 277"/>
              <p:cNvSpPr/>
              <p:nvPr/>
            </p:nvSpPr>
            <p:spPr>
              <a:xfrm>
                <a:off x="3912679" y="2875549"/>
                <a:ext cx="77190" cy="77177"/>
              </a:xfrm>
              <a:prstGeom prst="rect">
                <a:avLst/>
              </a:prstGeom>
              <a:blipFill>
                <a:blip r:embed="rId10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8" name="object 278"/>
              <p:cNvSpPr/>
              <p:nvPr/>
            </p:nvSpPr>
            <p:spPr>
              <a:xfrm>
                <a:off x="3892282" y="2957540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5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5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EBCE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9" name="object 279"/>
              <p:cNvSpPr/>
              <p:nvPr/>
            </p:nvSpPr>
            <p:spPr>
              <a:xfrm>
                <a:off x="4101007" y="2875549"/>
                <a:ext cx="77190" cy="77177"/>
              </a:xfrm>
              <a:prstGeom prst="rect">
                <a:avLst/>
              </a:prstGeom>
              <a:blipFill>
                <a:blip r:embed="rId10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0" name="object 280"/>
              <p:cNvSpPr/>
              <p:nvPr/>
            </p:nvSpPr>
            <p:spPr>
              <a:xfrm>
                <a:off x="4080611" y="2957540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5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5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EBCE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1" name="object 281"/>
              <p:cNvSpPr/>
              <p:nvPr/>
            </p:nvSpPr>
            <p:spPr>
              <a:xfrm>
                <a:off x="4289323" y="2875549"/>
                <a:ext cx="77190" cy="77177"/>
              </a:xfrm>
              <a:prstGeom prst="rect">
                <a:avLst/>
              </a:prstGeom>
              <a:blipFill>
                <a:blip r:embed="rId10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2" name="object 282"/>
              <p:cNvSpPr/>
              <p:nvPr/>
            </p:nvSpPr>
            <p:spPr>
              <a:xfrm>
                <a:off x="4268926" y="2957540"/>
                <a:ext cx="118745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118745" h="285750">
                    <a:moveTo>
                      <a:pt x="69964" y="0"/>
                    </a:moveTo>
                    <a:lnTo>
                      <a:pt x="48539" y="0"/>
                    </a:lnTo>
                    <a:lnTo>
                      <a:pt x="20477" y="590"/>
                    </a:lnTo>
                    <a:lnTo>
                      <a:pt x="6067" y="4727"/>
                    </a:lnTo>
                    <a:lnTo>
                      <a:pt x="758" y="15955"/>
                    </a:lnTo>
                    <a:lnTo>
                      <a:pt x="0" y="37820"/>
                    </a:lnTo>
                    <a:lnTo>
                      <a:pt x="0" y="141071"/>
                    </a:lnTo>
                    <a:lnTo>
                      <a:pt x="10718" y="141173"/>
                    </a:lnTo>
                    <a:lnTo>
                      <a:pt x="10718" y="247319"/>
                    </a:lnTo>
                    <a:lnTo>
                      <a:pt x="43815" y="284937"/>
                    </a:lnTo>
                    <a:lnTo>
                      <a:pt x="46901" y="285140"/>
                    </a:lnTo>
                    <a:lnTo>
                      <a:pt x="48539" y="285140"/>
                    </a:lnTo>
                    <a:lnTo>
                      <a:pt x="53162" y="156502"/>
                    </a:lnTo>
                    <a:lnTo>
                      <a:pt x="107784" y="156502"/>
                    </a:lnTo>
                    <a:lnTo>
                      <a:pt x="107784" y="140728"/>
                    </a:lnTo>
                    <a:lnTo>
                      <a:pt x="118503" y="140728"/>
                    </a:lnTo>
                    <a:lnTo>
                      <a:pt x="118503" y="37820"/>
                    </a:lnTo>
                    <a:lnTo>
                      <a:pt x="116237" y="26263"/>
                    </a:lnTo>
                    <a:lnTo>
                      <a:pt x="108416" y="13890"/>
                    </a:lnTo>
                    <a:lnTo>
                      <a:pt x="93504" y="4027"/>
                    </a:lnTo>
                    <a:lnTo>
                      <a:pt x="69964" y="0"/>
                    </a:lnTo>
                    <a:close/>
                  </a:path>
                  <a:path w="118745" h="285750">
                    <a:moveTo>
                      <a:pt x="107784" y="156502"/>
                    </a:moveTo>
                    <a:lnTo>
                      <a:pt x="64998" y="156502"/>
                    </a:lnTo>
                    <a:lnTo>
                      <a:pt x="69964" y="285140"/>
                    </a:lnTo>
                    <a:lnTo>
                      <a:pt x="71335" y="285140"/>
                    </a:lnTo>
                    <a:lnTo>
                      <a:pt x="107784" y="247319"/>
                    </a:lnTo>
                    <a:lnTo>
                      <a:pt x="107784" y="156502"/>
                    </a:lnTo>
                    <a:close/>
                  </a:path>
                  <a:path w="118745" h="285750">
                    <a:moveTo>
                      <a:pt x="118503" y="140728"/>
                    </a:moveTo>
                    <a:lnTo>
                      <a:pt x="107784" y="140728"/>
                    </a:lnTo>
                    <a:lnTo>
                      <a:pt x="118503" y="141389"/>
                    </a:lnTo>
                    <a:lnTo>
                      <a:pt x="118503" y="140728"/>
                    </a:lnTo>
                    <a:close/>
                  </a:path>
                </a:pathLst>
              </a:custGeom>
              <a:solidFill>
                <a:srgbClr val="EBCE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41" name="object 341"/>
            <p:cNvSpPr txBox="1"/>
            <p:nvPr/>
          </p:nvSpPr>
          <p:spPr>
            <a:xfrm>
              <a:off x="594294" y="1652271"/>
              <a:ext cx="1793334" cy="99770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indent="181610" algn="r">
                <a:lnSpc>
                  <a:spcPct val="100000"/>
                </a:lnSpc>
                <a:spcBef>
                  <a:spcPts val="100"/>
                </a:spcBef>
              </a:pPr>
              <a:r>
                <a:rPr lang="en-GB" sz="1600" b="1" spc="20" dirty="0">
                  <a:solidFill>
                    <a:srgbClr val="70DAE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3 million </a:t>
              </a:r>
              <a:r>
                <a:rPr sz="1600" spc="20" dirty="0">
                  <a:solidFill>
                    <a:srgbClr val="70DAE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viewers</a:t>
              </a:r>
              <a:r>
                <a:rPr sz="1600" spc="-185" dirty="0">
                  <a:solidFill>
                    <a:srgbClr val="70DAE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1600" spc="45" dirty="0">
                  <a:solidFill>
                    <a:srgbClr val="70DAE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say</a:t>
              </a:r>
              <a:r>
                <a:rPr sz="1600" spc="-185" dirty="0">
                  <a:solidFill>
                    <a:srgbClr val="70DAE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1600" spc="-25" dirty="0">
                  <a:solidFill>
                    <a:srgbClr val="70DAE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that</a:t>
              </a:r>
              <a:r>
                <a:rPr sz="1600" spc="-180" dirty="0">
                  <a:solidFill>
                    <a:srgbClr val="70DAE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1600" spc="15" dirty="0">
                  <a:solidFill>
                    <a:srgbClr val="70DAE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 </a:t>
              </a:r>
              <a:r>
                <a:rPr sz="1600" spc="35" dirty="0">
                  <a:solidFill>
                    <a:srgbClr val="70DAE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make</a:t>
              </a:r>
              <a:r>
                <a:rPr sz="1600" spc="-180" dirty="0">
                  <a:solidFill>
                    <a:srgbClr val="70DAE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1600" spc="15" dirty="0">
                  <a:solidFill>
                    <a:srgbClr val="70DAE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them</a:t>
              </a:r>
              <a:r>
                <a:rPr sz="1600" spc="-180" dirty="0">
                  <a:solidFill>
                    <a:srgbClr val="70DAE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1600" spc="10" dirty="0">
                  <a:solidFill>
                    <a:srgbClr val="70DAE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want</a:t>
              </a:r>
              <a:r>
                <a:rPr sz="1600" spc="-180" dirty="0">
                  <a:solidFill>
                    <a:srgbClr val="70DAE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1600" spc="-30" dirty="0">
                  <a:solidFill>
                    <a:srgbClr val="70DAE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sz="1600" spc="-180" dirty="0">
                  <a:solidFill>
                    <a:srgbClr val="70DAE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1600" spc="45" dirty="0">
                  <a:solidFill>
                    <a:srgbClr val="70DAE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 </a:t>
              </a:r>
              <a:r>
                <a:rPr sz="1600" spc="25" dirty="0">
                  <a:solidFill>
                    <a:srgbClr val="70DAE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more</a:t>
              </a:r>
              <a:r>
                <a:rPr sz="1600" spc="-185" dirty="0">
                  <a:solidFill>
                    <a:srgbClr val="70DAE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1600" spc="35" dirty="0">
                  <a:solidFill>
                    <a:srgbClr val="70DAE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sz="1600" spc="-185" dirty="0">
                  <a:solidFill>
                    <a:srgbClr val="70DAE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1600" spc="-5" dirty="0">
                  <a:solidFill>
                    <a:srgbClr val="70DAE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their</a:t>
              </a:r>
              <a:r>
                <a:rPr sz="1600" spc="-185" dirty="0">
                  <a:solidFill>
                    <a:srgbClr val="70DAE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sz="1600" spc="-25" dirty="0">
                  <a:solidFill>
                    <a:srgbClr val="70DAE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life</a:t>
              </a:r>
              <a:endParaRPr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2" name="object 337">
              <a:extLst>
                <a:ext uri="{FF2B5EF4-FFF2-40B4-BE49-F238E27FC236}">
                  <a16:creationId xmlns:a16="http://schemas.microsoft.com/office/drawing/2014/main" id="{F87724F4-ABA9-4486-B6A5-3A11AB2A8A5C}"/>
                </a:ext>
              </a:extLst>
            </p:cNvPr>
            <p:cNvSpPr txBox="1"/>
            <p:nvPr/>
          </p:nvSpPr>
          <p:spPr>
            <a:xfrm>
              <a:off x="5117693" y="1529160"/>
              <a:ext cx="1989443" cy="124393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GB" sz="1600" b="1" spc="20" dirty="0">
                  <a:solidFill>
                    <a:srgbClr val="EBCE10"/>
                  </a:solidFill>
                  <a:latin typeface="Trebuchet MS"/>
                  <a:cs typeface="Trebuchet MS"/>
                </a:rPr>
                <a:t>2.5 million     </a:t>
              </a:r>
              <a:r>
                <a:rPr sz="1600" spc="20" dirty="0">
                  <a:solidFill>
                    <a:srgbClr val="EBCE10"/>
                  </a:solidFill>
                  <a:latin typeface="Trebuchet MS"/>
                  <a:cs typeface="Trebuchet MS"/>
                </a:rPr>
                <a:t>viewers</a:t>
              </a:r>
              <a:r>
                <a:rPr sz="1600" spc="-180" dirty="0">
                  <a:solidFill>
                    <a:srgbClr val="EBCE10"/>
                  </a:solidFill>
                  <a:latin typeface="Trebuchet MS"/>
                  <a:cs typeface="Trebuchet MS"/>
                </a:rPr>
                <a:t> </a:t>
              </a:r>
              <a:r>
                <a:rPr sz="1600" spc="45" dirty="0">
                  <a:solidFill>
                    <a:srgbClr val="EBCE10"/>
                  </a:solidFill>
                  <a:latin typeface="Trebuchet MS"/>
                  <a:cs typeface="Trebuchet MS"/>
                </a:rPr>
                <a:t>say</a:t>
              </a:r>
              <a:r>
                <a:rPr sz="1600" spc="-180" dirty="0">
                  <a:solidFill>
                    <a:srgbClr val="EBCE10"/>
                  </a:solidFill>
                  <a:latin typeface="Trebuchet MS"/>
                  <a:cs typeface="Trebuchet MS"/>
                </a:rPr>
                <a:t> </a:t>
              </a:r>
              <a:r>
                <a:rPr sz="1600" spc="-25" dirty="0">
                  <a:solidFill>
                    <a:srgbClr val="EBCE10"/>
                  </a:solidFill>
                  <a:latin typeface="Trebuchet MS"/>
                  <a:cs typeface="Trebuchet MS"/>
                </a:rPr>
                <a:t>that</a:t>
              </a:r>
              <a:r>
                <a:rPr sz="1600" spc="-180" dirty="0">
                  <a:solidFill>
                    <a:srgbClr val="EBCE10"/>
                  </a:solidFill>
                  <a:latin typeface="Trebuchet MS"/>
                  <a:cs typeface="Trebuchet MS"/>
                </a:rPr>
                <a:t> </a:t>
              </a:r>
              <a:r>
                <a:rPr sz="1600" spc="15" dirty="0">
                  <a:solidFill>
                    <a:srgbClr val="EBCE10"/>
                  </a:solidFill>
                  <a:latin typeface="Trebuchet MS"/>
                  <a:cs typeface="Trebuchet MS"/>
                </a:rPr>
                <a:t>we</a:t>
              </a:r>
              <a:r>
                <a:rPr lang="en-GB" sz="1600" spc="15" dirty="0">
                  <a:solidFill>
                    <a:srgbClr val="EBCE10"/>
                  </a:solidFill>
                  <a:latin typeface="Trebuchet MS"/>
                  <a:cs typeface="Trebuchet MS"/>
                </a:rPr>
                <a:t> </a:t>
              </a:r>
              <a:r>
                <a:rPr lang="en-GB" sz="1600" spc="-5" dirty="0">
                  <a:solidFill>
                    <a:srgbClr val="EBCE10"/>
                  </a:solidFill>
                  <a:latin typeface="Trebuchet MS"/>
                  <a:cs typeface="Trebuchet MS"/>
                </a:rPr>
                <a:t>motivate</a:t>
              </a:r>
              <a:r>
                <a:rPr lang="en-GB" sz="1600" spc="-185" dirty="0">
                  <a:solidFill>
                    <a:srgbClr val="EBCE10"/>
                  </a:solidFill>
                  <a:latin typeface="Trebuchet MS"/>
                  <a:cs typeface="Trebuchet MS"/>
                </a:rPr>
                <a:t> </a:t>
              </a:r>
              <a:r>
                <a:rPr lang="en-GB" sz="1600" spc="15" dirty="0">
                  <a:solidFill>
                    <a:srgbClr val="EBCE10"/>
                  </a:solidFill>
                  <a:latin typeface="Trebuchet MS"/>
                  <a:cs typeface="Trebuchet MS"/>
                </a:rPr>
                <a:t>them</a:t>
              </a:r>
              <a:r>
                <a:rPr lang="en-GB" sz="1600" spc="-180" dirty="0">
                  <a:solidFill>
                    <a:srgbClr val="EBCE10"/>
                  </a:solidFill>
                  <a:latin typeface="Trebuchet MS"/>
                  <a:cs typeface="Trebuchet MS"/>
                </a:rPr>
                <a:t> </a:t>
              </a:r>
              <a:r>
                <a:rPr lang="en-GB" sz="1600" spc="-30" dirty="0">
                  <a:solidFill>
                    <a:srgbClr val="EBCE10"/>
                  </a:solidFill>
                  <a:latin typeface="Trebuchet MS"/>
                  <a:cs typeface="Trebuchet MS"/>
                </a:rPr>
                <a:t>to</a:t>
              </a:r>
              <a:r>
                <a:rPr lang="en-GB" sz="1600" spc="-180" dirty="0">
                  <a:solidFill>
                    <a:srgbClr val="EBCE10"/>
                  </a:solidFill>
                  <a:latin typeface="Trebuchet MS"/>
                  <a:cs typeface="Trebuchet MS"/>
                </a:rPr>
                <a:t> </a:t>
              </a:r>
              <a:r>
                <a:rPr lang="en-GB" sz="1600" spc="45" dirty="0">
                  <a:solidFill>
                    <a:srgbClr val="EBCE10"/>
                  </a:solidFill>
                  <a:latin typeface="Trebuchet MS"/>
                  <a:cs typeface="Trebuchet MS"/>
                </a:rPr>
                <a:t>do</a:t>
              </a:r>
              <a:r>
                <a:rPr lang="en-GB" sz="1600" spc="-185" dirty="0">
                  <a:solidFill>
                    <a:srgbClr val="EBCE10"/>
                  </a:solidFill>
                  <a:latin typeface="Trebuchet MS"/>
                  <a:cs typeface="Trebuchet MS"/>
                </a:rPr>
                <a:t> </a:t>
              </a:r>
              <a:r>
                <a:rPr lang="en-GB" sz="1600" spc="25" dirty="0">
                  <a:solidFill>
                    <a:srgbClr val="EBCE10"/>
                  </a:solidFill>
                  <a:latin typeface="Trebuchet MS"/>
                  <a:cs typeface="Trebuchet MS"/>
                </a:rPr>
                <a:t>more </a:t>
              </a:r>
              <a:r>
                <a:rPr lang="en-GB" sz="1600" spc="35" dirty="0">
                  <a:solidFill>
                    <a:srgbClr val="EBCE1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lang="en-GB" sz="1600" spc="-170" dirty="0">
                  <a:solidFill>
                    <a:srgbClr val="EBCE1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sz="1600" spc="-5" dirty="0">
                  <a:solidFill>
                    <a:srgbClr val="EBCE1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their</a:t>
              </a:r>
              <a:r>
                <a:rPr lang="en-GB" sz="1600" spc="-170" dirty="0">
                  <a:solidFill>
                    <a:srgbClr val="EBCE1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sz="1600" spc="5" dirty="0">
                  <a:solidFill>
                    <a:srgbClr val="EBCE1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</a:t>
              </a:r>
              <a:r>
                <a:rPr lang="en-GB" sz="1600" spc="-165" dirty="0">
                  <a:solidFill>
                    <a:srgbClr val="EBCE1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sz="1600" spc="40" dirty="0">
                  <a:solidFill>
                    <a:srgbClr val="EBCE1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community</a:t>
              </a:r>
              <a:endParaRPr lang="en-GB" sz="1600" dirty="0">
                <a:latin typeface="Trebuchet MS"/>
                <a:cs typeface="Trebuchet MS"/>
              </a:endParaRP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B90FA675-531B-41F4-A412-E6A8C24A0811}"/>
              </a:ext>
            </a:extLst>
          </p:cNvPr>
          <p:cNvGrpSpPr>
            <a:grpSpLocks noChangeAspect="1"/>
          </p:cNvGrpSpPr>
          <p:nvPr/>
        </p:nvGrpSpPr>
        <p:grpSpPr>
          <a:xfrm>
            <a:off x="120620" y="6876233"/>
            <a:ext cx="7315261" cy="2661467"/>
            <a:chOff x="44449" y="6754633"/>
            <a:chExt cx="7527689" cy="2738755"/>
          </a:xfrm>
        </p:grpSpPr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0B560DBA-487C-42A2-99F0-3B463DA6E52C}"/>
                </a:ext>
              </a:extLst>
            </p:cNvPr>
            <p:cNvGrpSpPr/>
            <p:nvPr/>
          </p:nvGrpSpPr>
          <p:grpSpPr>
            <a:xfrm>
              <a:off x="44449" y="6754633"/>
              <a:ext cx="2307653" cy="2738755"/>
              <a:chOff x="4795240" y="1233005"/>
              <a:chExt cx="2307653" cy="2738755"/>
            </a:xfrm>
          </p:grpSpPr>
          <p:sp>
            <p:nvSpPr>
              <p:cNvPr id="143" name="object 143"/>
              <p:cNvSpPr/>
              <p:nvPr/>
            </p:nvSpPr>
            <p:spPr>
              <a:xfrm>
                <a:off x="4795240" y="1233005"/>
                <a:ext cx="2179320" cy="2738755"/>
              </a:xfrm>
              <a:custGeom>
                <a:avLst/>
                <a:gdLst/>
                <a:ahLst/>
                <a:cxnLst/>
                <a:rect l="l" t="t" r="r" b="b"/>
                <a:pathLst>
                  <a:path w="2179320" h="2738754">
                    <a:moveTo>
                      <a:pt x="2178735" y="0"/>
                    </a:moveTo>
                    <a:lnTo>
                      <a:pt x="0" y="0"/>
                    </a:lnTo>
                    <a:lnTo>
                      <a:pt x="0" y="2738678"/>
                    </a:lnTo>
                    <a:lnTo>
                      <a:pt x="271729" y="2486799"/>
                    </a:lnTo>
                    <a:lnTo>
                      <a:pt x="2178735" y="2486799"/>
                    </a:lnTo>
                    <a:lnTo>
                      <a:pt x="2178735" y="0"/>
                    </a:lnTo>
                    <a:close/>
                  </a:path>
                </a:pathLst>
              </a:custGeom>
              <a:solidFill>
                <a:srgbClr val="EB71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4" name="object 144"/>
              <p:cNvSpPr/>
              <p:nvPr/>
            </p:nvSpPr>
            <p:spPr>
              <a:xfrm>
                <a:off x="4924843" y="1362608"/>
                <a:ext cx="2178050" cy="1837055"/>
              </a:xfrm>
              <a:custGeom>
                <a:avLst/>
                <a:gdLst/>
                <a:ahLst/>
                <a:cxnLst/>
                <a:rect l="l" t="t" r="r" b="b"/>
                <a:pathLst>
                  <a:path w="2178050" h="1837055">
                    <a:moveTo>
                      <a:pt x="2177961" y="0"/>
                    </a:moveTo>
                    <a:lnTo>
                      <a:pt x="0" y="0"/>
                    </a:lnTo>
                    <a:lnTo>
                      <a:pt x="0" y="1836712"/>
                    </a:lnTo>
                    <a:lnTo>
                      <a:pt x="2177961" y="1836712"/>
                    </a:lnTo>
                    <a:lnTo>
                      <a:pt x="2177961" y="0"/>
                    </a:lnTo>
                    <a:close/>
                  </a:path>
                </a:pathLst>
              </a:custGeom>
              <a:solidFill>
                <a:srgbClr val="10103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5" name="object 145"/>
              <p:cNvSpPr txBox="1"/>
              <p:nvPr/>
            </p:nvSpPr>
            <p:spPr>
              <a:xfrm>
                <a:off x="5041734" y="1433779"/>
                <a:ext cx="1932827" cy="135923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700" b="1" spc="-25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sz="1700" b="1" spc="45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Good</a:t>
                </a:r>
                <a:r>
                  <a:rPr sz="1700" b="1" spc="-45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700" b="1" spc="-45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700" b="1" spc="5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Cook </a:t>
                </a:r>
                <a:r>
                  <a:rPr sz="1700" b="1" spc="45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has </a:t>
                </a:r>
                <a:r>
                  <a:rPr sz="1700" b="1" spc="3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given me  </a:t>
                </a:r>
                <a:r>
                  <a:rPr sz="1700" b="1" spc="35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much </a:t>
                </a:r>
                <a:r>
                  <a:rPr sz="1700" b="1" spc="2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more </a:t>
                </a:r>
                <a:r>
                  <a:rPr sz="1700" b="1" spc="-5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confidence </a:t>
                </a:r>
                <a:r>
                  <a:rPr sz="1700" b="1" spc="-15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:r>
                  <a:rPr sz="1700" b="1" spc="-25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sz="1700" b="1" spc="-215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1700" b="1" spc="-15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kitchen</a:t>
                </a:r>
                <a:endParaRPr sz="1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1D62510C-7361-4552-AC63-46C89B48DCFE}"/>
                  </a:ext>
                </a:extLst>
              </p:cNvPr>
              <p:cNvGrpSpPr/>
              <p:nvPr/>
            </p:nvGrpSpPr>
            <p:grpSpPr>
              <a:xfrm>
                <a:off x="5059845" y="3199320"/>
                <a:ext cx="1784985" cy="394335"/>
                <a:chOff x="5059845" y="3199320"/>
                <a:chExt cx="1784985" cy="394335"/>
              </a:xfrm>
            </p:grpSpPr>
            <p:sp>
              <p:nvSpPr>
                <p:cNvPr id="146" name="object 146"/>
                <p:cNvSpPr/>
                <p:nvPr/>
              </p:nvSpPr>
              <p:spPr>
                <a:xfrm>
                  <a:off x="5059845" y="3199320"/>
                  <a:ext cx="1784985" cy="394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984" h="394335">
                      <a:moveTo>
                        <a:pt x="1784502" y="0"/>
                      </a:moveTo>
                      <a:lnTo>
                        <a:pt x="0" y="0"/>
                      </a:lnTo>
                      <a:lnTo>
                        <a:pt x="0" y="394182"/>
                      </a:lnTo>
                      <a:lnTo>
                        <a:pt x="1784502" y="394182"/>
                      </a:lnTo>
                      <a:lnTo>
                        <a:pt x="178450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47" name="object 147"/>
                <p:cNvSpPr txBox="1"/>
                <p:nvPr/>
              </p:nvSpPr>
              <p:spPr>
                <a:xfrm>
                  <a:off x="5180342" y="3282353"/>
                  <a:ext cx="1571256" cy="2282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sz="1400" spc="1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Mike,</a:t>
                  </a:r>
                  <a:r>
                    <a:rPr sz="1400" spc="-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sz="1400" spc="2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Blackpool</a:t>
                  </a:r>
                  <a:endParaRPr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EFCD1131-4871-422D-B94C-46D2D055DFB1}"/>
                </a:ext>
              </a:extLst>
            </p:cNvPr>
            <p:cNvGrpSpPr/>
            <p:nvPr/>
          </p:nvGrpSpPr>
          <p:grpSpPr>
            <a:xfrm>
              <a:off x="2771594" y="6754633"/>
              <a:ext cx="2307653" cy="2738755"/>
              <a:chOff x="4795240" y="1233005"/>
              <a:chExt cx="2307653" cy="2738755"/>
            </a:xfrm>
          </p:grpSpPr>
          <p:sp>
            <p:nvSpPr>
              <p:cNvPr id="365" name="object 143">
                <a:extLst>
                  <a:ext uri="{FF2B5EF4-FFF2-40B4-BE49-F238E27FC236}">
                    <a16:creationId xmlns:a16="http://schemas.microsoft.com/office/drawing/2014/main" id="{8F6C6C7D-9C1F-4F70-9784-58AADCA50DA6}"/>
                  </a:ext>
                </a:extLst>
              </p:cNvPr>
              <p:cNvSpPr/>
              <p:nvPr/>
            </p:nvSpPr>
            <p:spPr>
              <a:xfrm>
                <a:off x="4795240" y="1233005"/>
                <a:ext cx="2179320" cy="2738755"/>
              </a:xfrm>
              <a:custGeom>
                <a:avLst/>
                <a:gdLst/>
                <a:ahLst/>
                <a:cxnLst/>
                <a:rect l="l" t="t" r="r" b="b"/>
                <a:pathLst>
                  <a:path w="2179320" h="2738754">
                    <a:moveTo>
                      <a:pt x="2178735" y="0"/>
                    </a:moveTo>
                    <a:lnTo>
                      <a:pt x="0" y="0"/>
                    </a:lnTo>
                    <a:lnTo>
                      <a:pt x="0" y="2738678"/>
                    </a:lnTo>
                    <a:lnTo>
                      <a:pt x="271729" y="2486799"/>
                    </a:lnTo>
                    <a:lnTo>
                      <a:pt x="2178735" y="2486799"/>
                    </a:lnTo>
                    <a:lnTo>
                      <a:pt x="2178735" y="0"/>
                    </a:lnTo>
                    <a:close/>
                  </a:path>
                </a:pathLst>
              </a:custGeom>
              <a:solidFill>
                <a:srgbClr val="EB71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6" name="object 144">
                <a:extLst>
                  <a:ext uri="{FF2B5EF4-FFF2-40B4-BE49-F238E27FC236}">
                    <a16:creationId xmlns:a16="http://schemas.microsoft.com/office/drawing/2014/main" id="{5F56888C-1F50-4278-B09D-7314406B90FA}"/>
                  </a:ext>
                </a:extLst>
              </p:cNvPr>
              <p:cNvSpPr/>
              <p:nvPr/>
            </p:nvSpPr>
            <p:spPr>
              <a:xfrm>
                <a:off x="4924843" y="1362608"/>
                <a:ext cx="2178050" cy="1837055"/>
              </a:xfrm>
              <a:custGeom>
                <a:avLst/>
                <a:gdLst/>
                <a:ahLst/>
                <a:cxnLst/>
                <a:rect l="l" t="t" r="r" b="b"/>
                <a:pathLst>
                  <a:path w="2178050" h="1837055">
                    <a:moveTo>
                      <a:pt x="2177961" y="0"/>
                    </a:moveTo>
                    <a:lnTo>
                      <a:pt x="0" y="0"/>
                    </a:lnTo>
                    <a:lnTo>
                      <a:pt x="0" y="1836712"/>
                    </a:lnTo>
                    <a:lnTo>
                      <a:pt x="2177961" y="1836712"/>
                    </a:lnTo>
                    <a:lnTo>
                      <a:pt x="2177961" y="0"/>
                    </a:lnTo>
                    <a:close/>
                  </a:path>
                </a:pathLst>
              </a:custGeom>
              <a:solidFill>
                <a:srgbClr val="10103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7" name="object 145">
                <a:extLst>
                  <a:ext uri="{FF2B5EF4-FFF2-40B4-BE49-F238E27FC236}">
                    <a16:creationId xmlns:a16="http://schemas.microsoft.com/office/drawing/2014/main" id="{6B917106-B69B-4765-B5E6-0CB96495F6D2}"/>
                  </a:ext>
                </a:extLst>
              </p:cNvPr>
              <p:cNvSpPr txBox="1"/>
              <p:nvPr/>
            </p:nvSpPr>
            <p:spPr>
              <a:xfrm>
                <a:off x="5041734" y="1433779"/>
                <a:ext cx="1932826" cy="158248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GB" sz="1700" b="1" spc="-25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After watching Trashed, I’m teaching my children to be conscious about their plastic use </a:t>
                </a:r>
                <a:endParaRPr sz="1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1BD7E44F-90BC-4091-9B1B-F9FF5AF2EEE7}"/>
                  </a:ext>
                </a:extLst>
              </p:cNvPr>
              <p:cNvGrpSpPr/>
              <p:nvPr/>
            </p:nvGrpSpPr>
            <p:grpSpPr>
              <a:xfrm>
                <a:off x="5059845" y="3199320"/>
                <a:ext cx="1784985" cy="394335"/>
                <a:chOff x="5059845" y="3199320"/>
                <a:chExt cx="1784985" cy="394335"/>
              </a:xfrm>
            </p:grpSpPr>
            <p:sp>
              <p:nvSpPr>
                <p:cNvPr id="369" name="object 146">
                  <a:extLst>
                    <a:ext uri="{FF2B5EF4-FFF2-40B4-BE49-F238E27FC236}">
                      <a16:creationId xmlns:a16="http://schemas.microsoft.com/office/drawing/2014/main" id="{2A76071E-51D9-4D85-864B-8A29A02E97DA}"/>
                    </a:ext>
                  </a:extLst>
                </p:cNvPr>
                <p:cNvSpPr/>
                <p:nvPr/>
              </p:nvSpPr>
              <p:spPr>
                <a:xfrm>
                  <a:off x="5059845" y="3199320"/>
                  <a:ext cx="1784985" cy="394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984" h="394335">
                      <a:moveTo>
                        <a:pt x="1784502" y="0"/>
                      </a:moveTo>
                      <a:lnTo>
                        <a:pt x="0" y="0"/>
                      </a:lnTo>
                      <a:lnTo>
                        <a:pt x="0" y="394182"/>
                      </a:lnTo>
                      <a:lnTo>
                        <a:pt x="1784502" y="394182"/>
                      </a:lnTo>
                      <a:lnTo>
                        <a:pt x="178450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70" name="object 147">
                  <a:extLst>
                    <a:ext uri="{FF2B5EF4-FFF2-40B4-BE49-F238E27FC236}">
                      <a16:creationId xmlns:a16="http://schemas.microsoft.com/office/drawing/2014/main" id="{461579CC-B9CE-461E-9F11-40F4C4A3A365}"/>
                    </a:ext>
                  </a:extLst>
                </p:cNvPr>
                <p:cNvSpPr txBox="1"/>
                <p:nvPr/>
              </p:nvSpPr>
              <p:spPr>
                <a:xfrm>
                  <a:off x="5180342" y="3282353"/>
                  <a:ext cx="1571256" cy="2282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lang="en-GB" sz="1400" spc="1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Hema</a:t>
                  </a:r>
                  <a:r>
                    <a:rPr sz="1400" spc="1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</a:t>
                  </a:r>
                  <a:r>
                    <a:rPr sz="1400" spc="-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GB" sz="1400" spc="2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Leicester</a:t>
                  </a:r>
                  <a:endParaRPr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70D2E39D-ACE7-4905-8F54-522694CFC859}"/>
                </a:ext>
              </a:extLst>
            </p:cNvPr>
            <p:cNvGrpSpPr/>
            <p:nvPr/>
          </p:nvGrpSpPr>
          <p:grpSpPr>
            <a:xfrm>
              <a:off x="5264485" y="6754633"/>
              <a:ext cx="2307653" cy="2738755"/>
              <a:chOff x="4795240" y="1233005"/>
              <a:chExt cx="2307653" cy="2738755"/>
            </a:xfrm>
          </p:grpSpPr>
          <p:sp>
            <p:nvSpPr>
              <p:cNvPr id="375" name="object 143">
                <a:extLst>
                  <a:ext uri="{FF2B5EF4-FFF2-40B4-BE49-F238E27FC236}">
                    <a16:creationId xmlns:a16="http://schemas.microsoft.com/office/drawing/2014/main" id="{9488D2B0-1AF9-434F-A687-1532F4276999}"/>
                  </a:ext>
                </a:extLst>
              </p:cNvPr>
              <p:cNvSpPr/>
              <p:nvPr/>
            </p:nvSpPr>
            <p:spPr>
              <a:xfrm>
                <a:off x="4795240" y="1233005"/>
                <a:ext cx="2179320" cy="2738755"/>
              </a:xfrm>
              <a:custGeom>
                <a:avLst/>
                <a:gdLst/>
                <a:ahLst/>
                <a:cxnLst/>
                <a:rect l="l" t="t" r="r" b="b"/>
                <a:pathLst>
                  <a:path w="2179320" h="2738754">
                    <a:moveTo>
                      <a:pt x="2178735" y="0"/>
                    </a:moveTo>
                    <a:lnTo>
                      <a:pt x="0" y="0"/>
                    </a:lnTo>
                    <a:lnTo>
                      <a:pt x="0" y="2738678"/>
                    </a:lnTo>
                    <a:lnTo>
                      <a:pt x="271729" y="2486799"/>
                    </a:lnTo>
                    <a:lnTo>
                      <a:pt x="2178735" y="2486799"/>
                    </a:lnTo>
                    <a:lnTo>
                      <a:pt x="2178735" y="0"/>
                    </a:lnTo>
                    <a:close/>
                  </a:path>
                </a:pathLst>
              </a:custGeom>
              <a:solidFill>
                <a:srgbClr val="EB711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6" name="object 144">
                <a:extLst>
                  <a:ext uri="{FF2B5EF4-FFF2-40B4-BE49-F238E27FC236}">
                    <a16:creationId xmlns:a16="http://schemas.microsoft.com/office/drawing/2014/main" id="{8D4A830A-EDF8-443A-9242-2DF66A6DB795}"/>
                  </a:ext>
                </a:extLst>
              </p:cNvPr>
              <p:cNvSpPr/>
              <p:nvPr/>
            </p:nvSpPr>
            <p:spPr>
              <a:xfrm>
                <a:off x="4924843" y="1362608"/>
                <a:ext cx="2178050" cy="1837055"/>
              </a:xfrm>
              <a:custGeom>
                <a:avLst/>
                <a:gdLst/>
                <a:ahLst/>
                <a:cxnLst/>
                <a:rect l="l" t="t" r="r" b="b"/>
                <a:pathLst>
                  <a:path w="2178050" h="1837055">
                    <a:moveTo>
                      <a:pt x="2177961" y="0"/>
                    </a:moveTo>
                    <a:lnTo>
                      <a:pt x="0" y="0"/>
                    </a:lnTo>
                    <a:lnTo>
                      <a:pt x="0" y="1836712"/>
                    </a:lnTo>
                    <a:lnTo>
                      <a:pt x="2177961" y="1836712"/>
                    </a:lnTo>
                    <a:lnTo>
                      <a:pt x="2177961" y="0"/>
                    </a:lnTo>
                    <a:close/>
                  </a:path>
                </a:pathLst>
              </a:custGeom>
              <a:solidFill>
                <a:srgbClr val="10103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7" name="object 145">
                <a:extLst>
                  <a:ext uri="{FF2B5EF4-FFF2-40B4-BE49-F238E27FC236}">
                    <a16:creationId xmlns:a16="http://schemas.microsoft.com/office/drawing/2014/main" id="{9145E529-3303-4B76-89C9-6DB50663D498}"/>
                  </a:ext>
                </a:extLst>
              </p:cNvPr>
              <p:cNvSpPr txBox="1"/>
              <p:nvPr/>
            </p:nvSpPr>
            <p:spPr>
              <a:xfrm>
                <a:off x="5041734" y="1433779"/>
                <a:ext cx="1932826" cy="79765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marR="508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GB" sz="1700" b="1" spc="-25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Together TV is a true public service channel</a:t>
                </a:r>
                <a:endParaRPr sz="1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EC407CFA-4CC2-4F14-886B-C92BA53CBED0}"/>
                  </a:ext>
                </a:extLst>
              </p:cNvPr>
              <p:cNvGrpSpPr/>
              <p:nvPr/>
            </p:nvGrpSpPr>
            <p:grpSpPr>
              <a:xfrm>
                <a:off x="5059845" y="3199320"/>
                <a:ext cx="1784985" cy="394335"/>
                <a:chOff x="5059845" y="3199320"/>
                <a:chExt cx="1784985" cy="394335"/>
              </a:xfrm>
            </p:grpSpPr>
            <p:sp>
              <p:nvSpPr>
                <p:cNvPr id="379" name="object 146">
                  <a:extLst>
                    <a:ext uri="{FF2B5EF4-FFF2-40B4-BE49-F238E27FC236}">
                      <a16:creationId xmlns:a16="http://schemas.microsoft.com/office/drawing/2014/main" id="{14A4EFCD-1755-4735-80C6-4ACD1372714A}"/>
                    </a:ext>
                  </a:extLst>
                </p:cNvPr>
                <p:cNvSpPr/>
                <p:nvPr/>
              </p:nvSpPr>
              <p:spPr>
                <a:xfrm>
                  <a:off x="5059845" y="3199320"/>
                  <a:ext cx="1784985" cy="394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984" h="394335">
                      <a:moveTo>
                        <a:pt x="1784502" y="0"/>
                      </a:moveTo>
                      <a:lnTo>
                        <a:pt x="0" y="0"/>
                      </a:lnTo>
                      <a:lnTo>
                        <a:pt x="0" y="394182"/>
                      </a:lnTo>
                      <a:lnTo>
                        <a:pt x="1784502" y="394182"/>
                      </a:lnTo>
                      <a:lnTo>
                        <a:pt x="178450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80" name="object 147">
                  <a:extLst>
                    <a:ext uri="{FF2B5EF4-FFF2-40B4-BE49-F238E27FC236}">
                      <a16:creationId xmlns:a16="http://schemas.microsoft.com/office/drawing/2014/main" id="{5E39DD2F-6019-4D80-AACE-20CA64A63079}"/>
                    </a:ext>
                  </a:extLst>
                </p:cNvPr>
                <p:cNvSpPr txBox="1"/>
                <p:nvPr/>
              </p:nvSpPr>
              <p:spPr>
                <a:xfrm>
                  <a:off x="5180342" y="3282353"/>
                  <a:ext cx="1571256" cy="228268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00"/>
                    </a:spcBef>
                  </a:pPr>
                  <a:r>
                    <a:rPr lang="en-GB" sz="1400" spc="1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Brian, Facebook</a:t>
                  </a:r>
                  <a:endParaRPr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7588250" cy="10692130"/>
          </a:xfrm>
          <a:custGeom>
            <a:avLst/>
            <a:gdLst/>
            <a:ahLst/>
            <a:cxnLst/>
            <a:rect l="l" t="t" r="r" b="b"/>
            <a:pathLst>
              <a:path w="7560309" h="10692130">
                <a:moveTo>
                  <a:pt x="7559992" y="0"/>
                </a:moveTo>
                <a:lnTo>
                  <a:pt x="0" y="0"/>
                </a:lnTo>
                <a:lnTo>
                  <a:pt x="0" y="10691990"/>
                </a:lnTo>
                <a:lnTo>
                  <a:pt x="7559992" y="10691990"/>
                </a:lnTo>
                <a:lnTo>
                  <a:pt x="7559992" y="0"/>
                </a:lnTo>
                <a:close/>
              </a:path>
            </a:pathLst>
          </a:custGeom>
          <a:solidFill>
            <a:srgbClr val="E8E8E7"/>
          </a:solidFill>
        </p:spPr>
        <p:txBody>
          <a:bodyPr wrap="square" lIns="0" tIns="0" rIns="0" bIns="0" rtlCol="0"/>
          <a:lstStyle/>
          <a:p>
            <a:endParaRPr lang="en-GB" dirty="0"/>
          </a:p>
        </p:txBody>
      </p:sp>
      <p:sp>
        <p:nvSpPr>
          <p:cNvPr id="12" name="object 12"/>
          <p:cNvSpPr txBox="1"/>
          <p:nvPr/>
        </p:nvSpPr>
        <p:spPr>
          <a:xfrm>
            <a:off x="435941" y="8759099"/>
            <a:ext cx="3295650" cy="14341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600" spc="5" dirty="0">
                <a:solidFill>
                  <a:srgbClr val="EB71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Freeview</a:t>
            </a:r>
            <a:r>
              <a:rPr lang="en-GB" sz="1600" spc="-125" dirty="0">
                <a:solidFill>
                  <a:srgbClr val="EB71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spc="-55" dirty="0">
                <a:latin typeface="Arial" panose="020B0604020202020204" pitchFamily="34" charset="0"/>
                <a:cs typeface="Arial" panose="020B0604020202020204" pitchFamily="34" charset="0"/>
              </a:rPr>
              <a:t>82</a:t>
            </a:r>
            <a:endParaRPr lang="en-GB" sz="1600" spc="-1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600" spc="55" dirty="0">
                <a:solidFill>
                  <a:srgbClr val="EB71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Sky</a:t>
            </a:r>
            <a:r>
              <a:rPr lang="en-GB" sz="1600" spc="-125" dirty="0">
                <a:solidFill>
                  <a:srgbClr val="EB71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spc="-55" dirty="0">
                <a:latin typeface="Arial" panose="020B0604020202020204" pitchFamily="34" charset="0"/>
                <a:cs typeface="Arial" panose="020B0604020202020204" pitchFamily="34" charset="0"/>
              </a:rPr>
              <a:t>170</a:t>
            </a:r>
            <a:r>
              <a:rPr lang="en-GB" sz="1600" spc="-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600" spc="25" dirty="0">
                <a:solidFill>
                  <a:srgbClr val="EB71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Virgin</a:t>
            </a:r>
            <a:r>
              <a:rPr lang="en-GB" sz="1600" spc="-125" dirty="0">
                <a:solidFill>
                  <a:srgbClr val="EB71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spc="35" dirty="0">
                <a:solidFill>
                  <a:srgbClr val="EB71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  <a:r>
              <a:rPr lang="en-GB" sz="1600" spc="-120" dirty="0">
                <a:solidFill>
                  <a:srgbClr val="EB71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spc="55" dirty="0">
                <a:latin typeface="Arial" panose="020B0604020202020204" pitchFamily="34" charset="0"/>
                <a:cs typeface="Arial" panose="020B0604020202020204" pitchFamily="34" charset="0"/>
              </a:rPr>
              <a:t>269</a:t>
            </a:r>
            <a:r>
              <a:rPr lang="en-GB" sz="1600" spc="-1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1600" spc="3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600" dirty="0">
                <a:solidFill>
                  <a:srgbClr val="EB71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Freesat</a:t>
            </a:r>
            <a:r>
              <a:rPr lang="en-GB" sz="1600" spc="-120" dirty="0">
                <a:solidFill>
                  <a:srgbClr val="EB71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164 </a:t>
            </a:r>
            <a:r>
              <a:rPr lang="en-GB" sz="1600" spc="20" dirty="0">
                <a:solidFill>
                  <a:srgbClr val="EB71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600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11100"/>
              </a:lnSpc>
              <a:spcBef>
                <a:spcPts val="819"/>
              </a:spcBef>
            </a:pPr>
            <a:r>
              <a:rPr lang="en-GB" sz="900" spc="-15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GB" sz="9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900" spc="10" dirty="0">
                <a:latin typeface="Arial" panose="020B0604020202020204" pitchFamily="34" charset="0"/>
                <a:cs typeface="Arial" panose="020B0604020202020204" pitchFamily="34" charset="0"/>
              </a:rPr>
              <a:t>Community</a:t>
            </a:r>
            <a:r>
              <a:rPr lang="en-GB" sz="9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900" spc="-15" dirty="0"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lang="en-GB" sz="9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900" spc="10" dirty="0">
                <a:latin typeface="Arial" panose="020B0604020202020204" pitchFamily="34" charset="0"/>
                <a:cs typeface="Arial" panose="020B0604020202020204" pitchFamily="34" charset="0"/>
              </a:rPr>
              <a:t>operating</a:t>
            </a:r>
            <a:r>
              <a:rPr lang="en-GB" sz="9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900" spc="-4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GB" sz="9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900" spc="-5" dirty="0">
                <a:latin typeface="Arial" panose="020B0604020202020204" pitchFamily="34" charset="0"/>
                <a:cs typeface="Arial" panose="020B0604020202020204" pitchFamily="34" charset="0"/>
              </a:rPr>
              <a:t>Together</a:t>
            </a:r>
            <a:r>
              <a:rPr lang="en-GB" sz="9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900" spc="-30" dirty="0">
                <a:latin typeface="Arial" panose="020B0604020202020204" pitchFamily="34" charset="0"/>
                <a:cs typeface="Arial" panose="020B0604020202020204" pitchFamily="34" charset="0"/>
              </a:rPr>
              <a:t>TV</a:t>
            </a:r>
            <a:r>
              <a:rPr lang="en-GB" sz="9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900" spc="-2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GB" sz="9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900" spc="-4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9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900" spc="5" dirty="0">
                <a:latin typeface="Arial" panose="020B0604020202020204" pitchFamily="34" charset="0"/>
                <a:cs typeface="Arial" panose="020B0604020202020204" pitchFamily="34" charset="0"/>
              </a:rPr>
              <a:t>charitable  </a:t>
            </a:r>
            <a:r>
              <a:rPr lang="en-GB" sz="900" spc="10" dirty="0">
                <a:latin typeface="Arial" panose="020B0604020202020204" pitchFamily="34" charset="0"/>
                <a:cs typeface="Arial" panose="020B0604020202020204" pitchFamily="34" charset="0"/>
              </a:rPr>
              <a:t>Community</a:t>
            </a:r>
            <a:r>
              <a:rPr lang="en-GB" sz="9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Benefit</a:t>
            </a:r>
            <a:r>
              <a:rPr lang="en-GB" sz="9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900" spc="-10" dirty="0">
                <a:latin typeface="Arial" panose="020B0604020202020204" pitchFamily="34" charset="0"/>
                <a:cs typeface="Arial" panose="020B0604020202020204" pitchFamily="34" charset="0"/>
              </a:rPr>
              <a:t>Society</a:t>
            </a:r>
            <a:r>
              <a:rPr lang="en-GB" sz="9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registered</a:t>
            </a:r>
            <a:r>
              <a:rPr lang="en-GB" sz="9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900" spc="2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GB" sz="9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900" spc="1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GB" sz="9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900" spc="-70" dirty="0">
                <a:latin typeface="Arial" panose="020B0604020202020204" pitchFamily="34" charset="0"/>
                <a:cs typeface="Arial" panose="020B0604020202020204" pitchFamily="34" charset="0"/>
              </a:rPr>
              <a:t>FCA</a:t>
            </a:r>
            <a:r>
              <a:rPr lang="en-GB" sz="9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900" spc="-10" dirty="0">
                <a:latin typeface="Arial" panose="020B0604020202020204" pitchFamily="34" charset="0"/>
                <a:cs typeface="Arial" panose="020B0604020202020204" pitchFamily="34" charset="0"/>
              </a:rPr>
              <a:t>(RS007400).</a:t>
            </a:r>
            <a:endParaRPr lang="en-GB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56709" y="5169103"/>
            <a:ext cx="3003423" cy="5523356"/>
            <a:chOff x="4556709" y="5169103"/>
            <a:chExt cx="3003423" cy="5523356"/>
          </a:xfrm>
        </p:grpSpPr>
        <p:sp>
          <p:nvSpPr>
            <p:cNvPr id="16" name="object 16"/>
            <p:cNvSpPr/>
            <p:nvPr/>
          </p:nvSpPr>
          <p:spPr>
            <a:xfrm>
              <a:off x="4556721" y="6874205"/>
              <a:ext cx="1501775" cy="3818254"/>
            </a:xfrm>
            <a:custGeom>
              <a:avLst/>
              <a:gdLst/>
              <a:ahLst/>
              <a:cxnLst/>
              <a:rect l="l" t="t" r="r" b="b"/>
              <a:pathLst>
                <a:path w="1501775" h="3818254">
                  <a:moveTo>
                    <a:pt x="0" y="3817797"/>
                  </a:moveTo>
                  <a:lnTo>
                    <a:pt x="1501635" y="3817797"/>
                  </a:lnTo>
                  <a:lnTo>
                    <a:pt x="1501635" y="0"/>
                  </a:lnTo>
                  <a:lnTo>
                    <a:pt x="0" y="0"/>
                  </a:lnTo>
                  <a:lnTo>
                    <a:pt x="0" y="3817797"/>
                  </a:lnTo>
                  <a:close/>
                </a:path>
              </a:pathLst>
            </a:custGeom>
            <a:solidFill>
              <a:srgbClr val="EBCE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58357" y="5169103"/>
              <a:ext cx="1501775" cy="1705610"/>
            </a:xfrm>
            <a:custGeom>
              <a:avLst/>
              <a:gdLst/>
              <a:ahLst/>
              <a:cxnLst/>
              <a:rect l="l" t="t" r="r" b="b"/>
              <a:pathLst>
                <a:path w="1501775" h="1705609">
                  <a:moveTo>
                    <a:pt x="1501635" y="0"/>
                  </a:moveTo>
                  <a:lnTo>
                    <a:pt x="0" y="0"/>
                  </a:lnTo>
                  <a:lnTo>
                    <a:pt x="1501635" y="1705089"/>
                  </a:lnTo>
                  <a:lnTo>
                    <a:pt x="1501635" y="0"/>
                  </a:lnTo>
                  <a:close/>
                </a:path>
              </a:pathLst>
            </a:custGeom>
            <a:solidFill>
              <a:srgbClr val="4040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58357" y="5169116"/>
              <a:ext cx="1501775" cy="1705610"/>
            </a:xfrm>
            <a:custGeom>
              <a:avLst/>
              <a:gdLst/>
              <a:ahLst/>
              <a:cxnLst/>
              <a:rect l="l" t="t" r="r" b="b"/>
              <a:pathLst>
                <a:path w="1501775" h="1705609">
                  <a:moveTo>
                    <a:pt x="0" y="0"/>
                  </a:moveTo>
                  <a:lnTo>
                    <a:pt x="0" y="1705089"/>
                  </a:lnTo>
                  <a:lnTo>
                    <a:pt x="1501635" y="170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C1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56709" y="5169116"/>
              <a:ext cx="1501775" cy="1705610"/>
            </a:xfrm>
            <a:custGeom>
              <a:avLst/>
              <a:gdLst/>
              <a:ahLst/>
              <a:cxnLst/>
              <a:rect l="l" t="t" r="r" b="b"/>
              <a:pathLst>
                <a:path w="1501775" h="1705609">
                  <a:moveTo>
                    <a:pt x="1501648" y="0"/>
                  </a:moveTo>
                  <a:lnTo>
                    <a:pt x="0" y="0"/>
                  </a:lnTo>
                  <a:lnTo>
                    <a:pt x="1501648" y="1705089"/>
                  </a:lnTo>
                  <a:lnTo>
                    <a:pt x="1501648" y="0"/>
                  </a:lnTo>
                  <a:close/>
                </a:path>
              </a:pathLst>
            </a:custGeom>
            <a:solidFill>
              <a:srgbClr val="9063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56709" y="5169116"/>
              <a:ext cx="1501775" cy="1705610"/>
            </a:xfrm>
            <a:custGeom>
              <a:avLst/>
              <a:gdLst/>
              <a:ahLst/>
              <a:cxnLst/>
              <a:rect l="l" t="t" r="r" b="b"/>
              <a:pathLst>
                <a:path w="1501775" h="1705609">
                  <a:moveTo>
                    <a:pt x="0" y="0"/>
                  </a:moveTo>
                  <a:lnTo>
                    <a:pt x="0" y="1705089"/>
                  </a:lnTo>
                  <a:lnTo>
                    <a:pt x="1501648" y="170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B3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58357" y="6874205"/>
              <a:ext cx="1501775" cy="3818254"/>
            </a:xfrm>
            <a:custGeom>
              <a:avLst/>
              <a:gdLst/>
              <a:ahLst/>
              <a:cxnLst/>
              <a:rect l="l" t="t" r="r" b="b"/>
              <a:pathLst>
                <a:path w="1501775" h="3818254">
                  <a:moveTo>
                    <a:pt x="1501635" y="0"/>
                  </a:moveTo>
                  <a:lnTo>
                    <a:pt x="0" y="0"/>
                  </a:lnTo>
                  <a:lnTo>
                    <a:pt x="0" y="3817797"/>
                  </a:lnTo>
                  <a:lnTo>
                    <a:pt x="1501635" y="3817797"/>
                  </a:lnTo>
                  <a:lnTo>
                    <a:pt x="1501635" y="0"/>
                  </a:lnTo>
                  <a:close/>
                </a:path>
              </a:pathLst>
            </a:custGeom>
            <a:solidFill>
              <a:srgbClr val="5A9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57187" y="10364601"/>
            <a:ext cx="2289810" cy="1636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3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Designed </a:t>
            </a:r>
            <a:r>
              <a:rPr sz="900" spc="10" dirty="0">
                <a:latin typeface="Arial"/>
                <a:cs typeface="Arial"/>
              </a:rPr>
              <a:t>by </a:t>
            </a:r>
            <a:r>
              <a:rPr sz="900" u="dash" spc="-5" dirty="0">
                <a:solidFill>
                  <a:srgbClr val="40405D"/>
                </a:solidFill>
                <a:uFill>
                  <a:solidFill>
                    <a:srgbClr val="40405D"/>
                  </a:solidFill>
                </a:uFill>
                <a:latin typeface="Arial"/>
                <a:cs typeface="Arial"/>
                <a:hlinkClick r:id="rId2"/>
              </a:rPr>
              <a:t>Patrick</a:t>
            </a:r>
            <a:r>
              <a:rPr sz="900" u="dash" spc="-185" dirty="0">
                <a:solidFill>
                  <a:srgbClr val="40405D"/>
                </a:solidFill>
                <a:uFill>
                  <a:solidFill>
                    <a:srgbClr val="40405D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900" u="dash" spc="10" dirty="0">
                <a:solidFill>
                  <a:srgbClr val="40405D"/>
                </a:solidFill>
                <a:uFill>
                  <a:solidFill>
                    <a:srgbClr val="40405D"/>
                  </a:solidFill>
                </a:uFill>
                <a:latin typeface="Arial"/>
                <a:cs typeface="Arial"/>
                <a:hlinkClick r:id="rId2"/>
              </a:rPr>
              <a:t>Miller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A5E1BCE8-E638-4489-B440-1358E30D4AD0}"/>
              </a:ext>
            </a:extLst>
          </p:cNvPr>
          <p:cNvSpPr txBox="1"/>
          <p:nvPr/>
        </p:nvSpPr>
        <p:spPr>
          <a:xfrm>
            <a:off x="444500" y="5261533"/>
            <a:ext cx="3333750" cy="31239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467359">
              <a:lnSpc>
                <a:spcPct val="103200"/>
              </a:lnSpc>
              <a:spcBef>
                <a:spcPts val="60"/>
              </a:spcBef>
            </a:pPr>
            <a:r>
              <a:rPr lang="en-GB" sz="1600" spc="-5" dirty="0">
                <a:latin typeface="Arial" panose="020B0604020202020204" pitchFamily="34" charset="0"/>
                <a:cs typeface="Arial" panose="020B0604020202020204" pitchFamily="34" charset="0"/>
              </a:rPr>
              <a:t>If you would like your staff, customers, beneficiaries to take part in our </a:t>
            </a:r>
            <a:r>
              <a:rPr lang="en-GB" sz="1600" b="1" spc="-5" dirty="0">
                <a:latin typeface="Arial" panose="020B0604020202020204" pitchFamily="34" charset="0"/>
                <a:cs typeface="Arial" panose="020B0604020202020204" pitchFamily="34" charset="0"/>
              </a:rPr>
              <a:t>Green Challenge </a:t>
            </a:r>
            <a:r>
              <a:rPr lang="en-GB" sz="1600" spc="-5" dirty="0">
                <a:latin typeface="Arial" panose="020B0604020202020204" pitchFamily="34" charset="0"/>
                <a:cs typeface="Arial" panose="020B0604020202020204" pitchFamily="34" charset="0"/>
              </a:rPr>
              <a:t>and our wider work, please get in touch with Francesca.  </a:t>
            </a:r>
          </a:p>
          <a:p>
            <a:pPr marL="12700" marR="467359">
              <a:lnSpc>
                <a:spcPct val="103200"/>
              </a:lnSpc>
              <a:spcBef>
                <a:spcPts val="60"/>
              </a:spcBef>
            </a:pPr>
            <a:endParaRPr lang="en-GB" sz="16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467359">
              <a:lnSpc>
                <a:spcPct val="103200"/>
              </a:lnSpc>
              <a:spcBef>
                <a:spcPts val="60"/>
              </a:spcBef>
            </a:pPr>
            <a:r>
              <a:rPr lang="en-GB" sz="1600" spc="-5" dirty="0">
                <a:latin typeface="Arial" panose="020B0604020202020204" pitchFamily="34" charset="0"/>
                <a:cs typeface="Arial" panose="020B0604020202020204" pitchFamily="34" charset="0"/>
              </a:rPr>
              <a:t>Francesca Aita</a:t>
            </a:r>
          </a:p>
          <a:p>
            <a:pPr marL="12700" marR="467359">
              <a:lnSpc>
                <a:spcPct val="103200"/>
              </a:lnSpc>
              <a:spcBef>
                <a:spcPts val="60"/>
              </a:spcBef>
            </a:pPr>
            <a:r>
              <a:rPr lang="en-GB" sz="1600" b="1" spc="-5" dirty="0">
                <a:latin typeface="Arial" panose="020B0604020202020204" pitchFamily="34" charset="0"/>
                <a:cs typeface="Arial" panose="020B0604020202020204" pitchFamily="34" charset="0"/>
              </a:rPr>
              <a:t>Head of Marketing</a:t>
            </a:r>
          </a:p>
          <a:p>
            <a:pPr marL="12700" marR="467359">
              <a:lnSpc>
                <a:spcPct val="103200"/>
              </a:lnSpc>
              <a:spcBef>
                <a:spcPts val="60"/>
              </a:spcBef>
            </a:pPr>
            <a:r>
              <a:rPr lang="en-GB" sz="1600" spc="-5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francesca@togethertv.com</a:t>
            </a:r>
            <a:endParaRPr lang="en-GB" sz="16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467359">
              <a:lnSpc>
                <a:spcPct val="103200"/>
              </a:lnSpc>
              <a:spcBef>
                <a:spcPts val="60"/>
              </a:spcBef>
            </a:pPr>
            <a:r>
              <a:rPr lang="en-GB"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700" marR="467359">
              <a:lnSpc>
                <a:spcPct val="103200"/>
              </a:lnSpc>
              <a:spcBef>
                <a:spcPts val="60"/>
              </a:spcBef>
            </a:pPr>
            <a:endParaRPr lang="en-GB" sz="16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467359">
              <a:lnSpc>
                <a:spcPct val="103200"/>
              </a:lnSpc>
              <a:spcBef>
                <a:spcPts val="60"/>
              </a:spcBef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21">
            <a:hlinkClick r:id="rId4"/>
            <a:extLst>
              <a:ext uri="{FF2B5EF4-FFF2-40B4-BE49-F238E27FC236}">
                <a16:creationId xmlns:a16="http://schemas.microsoft.com/office/drawing/2014/main" id="{94D0DB52-5731-40A1-BF59-5E59B2330F87}"/>
              </a:ext>
            </a:extLst>
          </p:cNvPr>
          <p:cNvSpPr/>
          <p:nvPr/>
        </p:nvSpPr>
        <p:spPr>
          <a:xfrm>
            <a:off x="831767" y="1142329"/>
            <a:ext cx="5892966" cy="3233645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B481EAA5-F4C6-4D02-A16C-518039FE0788}"/>
              </a:ext>
            </a:extLst>
          </p:cNvPr>
          <p:cNvSpPr txBox="1"/>
          <p:nvPr/>
        </p:nvSpPr>
        <p:spPr>
          <a:xfrm>
            <a:off x="4845050" y="4477311"/>
            <a:ext cx="187968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sz="1400" b="1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5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1400" b="1" spc="-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latin typeface="Arial" panose="020B0604020202020204" pitchFamily="34" charset="0"/>
                <a:cs typeface="Arial" panose="020B0604020202020204" pitchFamily="34" charset="0"/>
              </a:rPr>
              <a:t>Together</a:t>
            </a:r>
            <a:r>
              <a:rPr sz="1400" b="1" spc="-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30" dirty="0">
                <a:latin typeface="Arial" panose="020B0604020202020204" pitchFamily="34" charset="0"/>
                <a:cs typeface="Arial" panose="020B0604020202020204" pitchFamily="34" charset="0"/>
              </a:rPr>
              <a:t>TV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400" spc="-20" dirty="0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sz="14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2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4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-5" dirty="0"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  <a:r>
              <a:rPr sz="14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spc="1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14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u="dash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YouTube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BE31808-14CF-40A3-889B-A50A7700A70D}"/>
              </a:ext>
            </a:extLst>
          </p:cNvPr>
          <p:cNvGrpSpPr>
            <a:grpSpLocks noChangeAspect="1"/>
          </p:cNvGrpSpPr>
          <p:nvPr/>
        </p:nvGrpSpPr>
        <p:grpSpPr>
          <a:xfrm>
            <a:off x="435941" y="7978445"/>
            <a:ext cx="3898737" cy="981456"/>
            <a:chOff x="309066" y="7440964"/>
            <a:chExt cx="4091321" cy="1029936"/>
          </a:xfrm>
        </p:grpSpPr>
        <p:pic>
          <p:nvPicPr>
            <p:cNvPr id="32" name="Picture 31" descr="A white background with black text&#10;&#10;Description automatically generated with low confidence">
              <a:extLst>
                <a:ext uri="{FF2B5EF4-FFF2-40B4-BE49-F238E27FC236}">
                  <a16:creationId xmlns:a16="http://schemas.microsoft.com/office/drawing/2014/main" id="{7B791B2A-9706-4857-80CE-395F9EBC6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066" y="7440964"/>
              <a:ext cx="4091321" cy="991962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1F928C-1A4E-4170-ABC3-B04347928C14}"/>
                </a:ext>
              </a:extLst>
            </p:cNvPr>
            <p:cNvSpPr/>
            <p:nvPr/>
          </p:nvSpPr>
          <p:spPr>
            <a:xfrm>
              <a:off x="1797050" y="8051674"/>
              <a:ext cx="1828800" cy="419226"/>
            </a:xfrm>
            <a:prstGeom prst="rect">
              <a:avLst/>
            </a:prstGeom>
            <a:solidFill>
              <a:srgbClr val="E8E8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5" name="object 17">
            <a:extLst>
              <a:ext uri="{FF2B5EF4-FFF2-40B4-BE49-F238E27FC236}">
                <a16:creationId xmlns:a16="http://schemas.microsoft.com/office/drawing/2014/main" id="{288FA07E-615A-4FC0-AF10-207FA5AD97B1}"/>
              </a:ext>
            </a:extLst>
          </p:cNvPr>
          <p:cNvSpPr txBox="1"/>
          <p:nvPr/>
        </p:nvSpPr>
        <p:spPr>
          <a:xfrm>
            <a:off x="187248" y="402026"/>
            <a:ext cx="6543410" cy="540000"/>
          </a:xfrm>
          <a:prstGeom prst="rect">
            <a:avLst/>
          </a:prstGeom>
          <a:solidFill>
            <a:srgbClr val="EB7110"/>
          </a:solidFill>
        </p:spPr>
        <p:txBody>
          <a:bodyPr vert="horz" wrap="square" lIns="0" tIns="36195" rIns="0" bIns="0" rtlCol="0" anchor="ctr">
            <a:noAutofit/>
          </a:bodyPr>
          <a:lstStyle/>
          <a:p>
            <a:pPr marL="143510">
              <a:lnSpc>
                <a:spcPct val="100000"/>
              </a:lnSpc>
              <a:spcBef>
                <a:spcPts val="285"/>
              </a:spcBef>
            </a:pPr>
            <a:r>
              <a:rPr lang="en-GB" sz="2800" b="1" spc="30" dirty="0">
                <a:solidFill>
                  <a:srgbClr val="FFFFFF"/>
                </a:solidFill>
                <a:latin typeface="Stag Medium" panose="02000603060000020004" pitchFamily="2" charset="77"/>
                <a:cs typeface="Trebuchet MS"/>
              </a:rPr>
              <a:t>We Are Together TV</a:t>
            </a:r>
            <a:endParaRPr sz="2800" dirty="0">
              <a:latin typeface="Stag Medium" panose="02000603060000020004" pitchFamily="2" charset="77"/>
              <a:cs typeface="Trebuchet MS"/>
            </a:endParaRPr>
          </a:p>
        </p:txBody>
      </p:sp>
      <p:sp>
        <p:nvSpPr>
          <p:cNvPr id="36" name="object 17">
            <a:extLst>
              <a:ext uri="{FF2B5EF4-FFF2-40B4-BE49-F238E27FC236}">
                <a16:creationId xmlns:a16="http://schemas.microsoft.com/office/drawing/2014/main" id="{DAF37310-934A-4DC9-A906-B9CAEE7991F8}"/>
              </a:ext>
            </a:extLst>
          </p:cNvPr>
          <p:cNvSpPr txBox="1"/>
          <p:nvPr/>
        </p:nvSpPr>
        <p:spPr>
          <a:xfrm>
            <a:off x="181323" y="4541406"/>
            <a:ext cx="3596927" cy="540000"/>
          </a:xfrm>
          <a:prstGeom prst="rect">
            <a:avLst/>
          </a:prstGeom>
          <a:solidFill>
            <a:srgbClr val="EB7110"/>
          </a:solidFill>
        </p:spPr>
        <p:txBody>
          <a:bodyPr vert="horz" wrap="square" lIns="0" tIns="36195" rIns="0" bIns="0" rtlCol="0" anchor="ctr">
            <a:noAutofit/>
          </a:bodyPr>
          <a:lstStyle/>
          <a:p>
            <a:pPr marL="143510">
              <a:lnSpc>
                <a:spcPct val="100000"/>
              </a:lnSpc>
              <a:spcBef>
                <a:spcPts val="285"/>
              </a:spcBef>
            </a:pPr>
            <a:r>
              <a:rPr lang="en-GB" sz="2800" b="1" spc="30" dirty="0">
                <a:solidFill>
                  <a:srgbClr val="FFFFFF"/>
                </a:solidFill>
                <a:latin typeface="Stag Medium" panose="02000603060000020004" pitchFamily="2" charset="77"/>
                <a:cs typeface="Trebuchet MS"/>
              </a:rPr>
              <a:t>Get in touch</a:t>
            </a:r>
            <a:endParaRPr sz="2800" dirty="0">
              <a:latin typeface="Stag Medium" panose="02000603060000020004" pitchFamily="2" charset="77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</TotalTime>
  <Words>565</Words>
  <Application>Microsoft Macintosh PowerPoint</Application>
  <PresentationFormat>Custom</PresentationFormat>
  <Paragraphs>80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Stag Medium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74</cp:revision>
  <cp:lastPrinted>2021-07-26T10:54:45Z</cp:lastPrinted>
  <dcterms:created xsi:type="dcterms:W3CDTF">2021-01-21T13:03:35Z</dcterms:created>
  <dcterms:modified xsi:type="dcterms:W3CDTF">2021-07-27T08:42:41Z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2020-11-19T00:00:00Z</vt:filetime>
  </property>
  <property fmtid="{D5CDD505-2E9C-101B-9397-08002B2CF9AE}" pid="3" name="Creator">
    <vt:lpwstr>Adobe InDesign 16.0 (Macintosh)</vt:lpwstr>
  </property>
  <property fmtid="{D5CDD505-2E9C-101B-9397-08002B2CF9AE}" pid="4" name="LastSaved">
    <vt:filetime>2021-01-21T00:00:00Z</vt:filetime>
  </property>
</Properties>
</file>