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7652A-8594-4F13-9DF0-A33E8E7843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FBF993-91AF-46D7-AF8A-09C985617C12}">
      <dgm:prSet/>
      <dgm:spPr/>
      <dgm:t>
        <a:bodyPr/>
        <a:lstStyle/>
        <a:p>
          <a:r>
            <a:rPr lang="en-US"/>
            <a:t>What are we learning today?</a:t>
          </a:r>
        </a:p>
      </dgm:t>
    </dgm:pt>
    <dgm:pt modelId="{19F0659E-59AB-4CFC-B3FE-2401F0151CDC}" type="parTrans" cxnId="{53718590-6FD1-468C-99F1-06C40BFF8F5D}">
      <dgm:prSet/>
      <dgm:spPr/>
      <dgm:t>
        <a:bodyPr/>
        <a:lstStyle/>
        <a:p>
          <a:endParaRPr lang="en-US"/>
        </a:p>
      </dgm:t>
    </dgm:pt>
    <dgm:pt modelId="{B3AA8C6B-E88C-421F-BAB7-041E0CD6A7C1}" type="sibTrans" cxnId="{53718590-6FD1-468C-99F1-06C40BFF8F5D}">
      <dgm:prSet/>
      <dgm:spPr/>
      <dgm:t>
        <a:bodyPr/>
        <a:lstStyle/>
        <a:p>
          <a:endParaRPr lang="en-US"/>
        </a:p>
      </dgm:t>
    </dgm:pt>
    <dgm:pt modelId="{61A80C22-D82D-4D49-80A7-2F693EB972A2}">
      <dgm:prSet/>
      <dgm:spPr/>
      <dgm:t>
        <a:bodyPr/>
        <a:lstStyle/>
        <a:p>
          <a:r>
            <a:rPr lang="en-US"/>
            <a:t>What concepts will be covered</a:t>
          </a:r>
        </a:p>
      </dgm:t>
    </dgm:pt>
    <dgm:pt modelId="{FFAA91FC-358E-48FA-A8E2-AA66144A8546}" type="parTrans" cxnId="{B9A72D62-9DD4-453D-87FC-D81890672E60}">
      <dgm:prSet/>
      <dgm:spPr/>
      <dgm:t>
        <a:bodyPr/>
        <a:lstStyle/>
        <a:p>
          <a:endParaRPr lang="en-US"/>
        </a:p>
      </dgm:t>
    </dgm:pt>
    <dgm:pt modelId="{6BCC2E25-1A28-4AF1-B203-B67E9C64A299}" type="sibTrans" cxnId="{B9A72D62-9DD4-453D-87FC-D81890672E60}">
      <dgm:prSet/>
      <dgm:spPr/>
      <dgm:t>
        <a:bodyPr/>
        <a:lstStyle/>
        <a:p>
          <a:endParaRPr lang="en-US"/>
        </a:p>
      </dgm:t>
    </dgm:pt>
    <dgm:pt modelId="{FBAF4CFB-A56F-4999-98C6-33AFCBB33866}">
      <dgm:prSet/>
      <dgm:spPr/>
      <dgm:t>
        <a:bodyPr/>
        <a:lstStyle/>
        <a:p>
          <a:r>
            <a:rPr lang="en-US"/>
            <a:t>What concepts will NOT be covered</a:t>
          </a:r>
        </a:p>
      </dgm:t>
    </dgm:pt>
    <dgm:pt modelId="{38CB8AFA-B00E-4685-A379-CBFF2E5DEB59}" type="parTrans" cxnId="{4AB97B7D-2EA6-497C-95C6-CADD830CC435}">
      <dgm:prSet/>
      <dgm:spPr/>
      <dgm:t>
        <a:bodyPr/>
        <a:lstStyle/>
        <a:p>
          <a:endParaRPr lang="en-US"/>
        </a:p>
      </dgm:t>
    </dgm:pt>
    <dgm:pt modelId="{B7B479B2-BD28-443B-9C84-B3451C747FE4}" type="sibTrans" cxnId="{4AB97B7D-2EA6-497C-95C6-CADD830CC435}">
      <dgm:prSet/>
      <dgm:spPr/>
      <dgm:t>
        <a:bodyPr/>
        <a:lstStyle/>
        <a:p>
          <a:endParaRPr lang="en-US"/>
        </a:p>
      </dgm:t>
    </dgm:pt>
    <dgm:pt modelId="{D0C40EB1-9860-438D-85E6-90DAEF171F6D}">
      <dgm:prSet/>
      <dgm:spPr/>
      <dgm:t>
        <a:bodyPr/>
        <a:lstStyle/>
        <a:p>
          <a:r>
            <a:rPr lang="en-US"/>
            <a:t>Working together to create a project over a series of lessons</a:t>
          </a:r>
        </a:p>
      </dgm:t>
    </dgm:pt>
    <dgm:pt modelId="{31AA2675-87C5-4BEB-8026-4852EDA7D651}" type="parTrans" cxnId="{DEEB9277-8DE1-4D9A-B139-58C88EB4FE2A}">
      <dgm:prSet/>
      <dgm:spPr/>
      <dgm:t>
        <a:bodyPr/>
        <a:lstStyle/>
        <a:p>
          <a:endParaRPr lang="en-US"/>
        </a:p>
      </dgm:t>
    </dgm:pt>
    <dgm:pt modelId="{5D8C075E-3250-4372-9367-561CA9E85297}" type="sibTrans" cxnId="{DEEB9277-8DE1-4D9A-B139-58C88EB4FE2A}">
      <dgm:prSet/>
      <dgm:spPr/>
      <dgm:t>
        <a:bodyPr/>
        <a:lstStyle/>
        <a:p>
          <a:endParaRPr lang="en-US"/>
        </a:p>
      </dgm:t>
    </dgm:pt>
    <dgm:pt modelId="{28AA8463-F3EB-43F3-9043-DDAB78205D77}">
      <dgm:prSet/>
      <dgm:spPr/>
      <dgm:t>
        <a:bodyPr/>
        <a:lstStyle/>
        <a:p>
          <a:r>
            <a:rPr lang="en-US"/>
            <a:t>The part of the project we will walk through today</a:t>
          </a:r>
        </a:p>
      </dgm:t>
    </dgm:pt>
    <dgm:pt modelId="{68B82873-B3BA-468A-93FB-39C1A8CE94AF}" type="parTrans" cxnId="{939A087E-C4B8-49C5-B16B-C2971893577E}">
      <dgm:prSet/>
      <dgm:spPr/>
      <dgm:t>
        <a:bodyPr/>
        <a:lstStyle/>
        <a:p>
          <a:endParaRPr lang="en-US"/>
        </a:p>
      </dgm:t>
    </dgm:pt>
    <dgm:pt modelId="{DD600146-353A-48D6-AE55-04E4F886847C}" type="sibTrans" cxnId="{939A087E-C4B8-49C5-B16B-C2971893577E}">
      <dgm:prSet/>
      <dgm:spPr/>
      <dgm:t>
        <a:bodyPr/>
        <a:lstStyle/>
        <a:p>
          <a:endParaRPr lang="en-US"/>
        </a:p>
      </dgm:t>
    </dgm:pt>
    <dgm:pt modelId="{EE5D21AB-F1DD-46C6-A45B-441A8ED7F5EF}">
      <dgm:prSet/>
      <dgm:spPr/>
      <dgm:t>
        <a:bodyPr/>
        <a:lstStyle/>
        <a:p>
          <a:r>
            <a:rPr lang="en-US"/>
            <a:t>Homework expectations</a:t>
          </a:r>
        </a:p>
      </dgm:t>
    </dgm:pt>
    <dgm:pt modelId="{FD60577D-41AA-4974-9E25-582CDAF35048}" type="parTrans" cxnId="{218A3592-5FB0-446B-97E8-5ABA8B147BE4}">
      <dgm:prSet/>
      <dgm:spPr/>
      <dgm:t>
        <a:bodyPr/>
        <a:lstStyle/>
        <a:p>
          <a:endParaRPr lang="en-US"/>
        </a:p>
      </dgm:t>
    </dgm:pt>
    <dgm:pt modelId="{2EC89A07-3676-4A52-A94C-02ADEC0E0722}" type="sibTrans" cxnId="{218A3592-5FB0-446B-97E8-5ABA8B147BE4}">
      <dgm:prSet/>
      <dgm:spPr/>
      <dgm:t>
        <a:bodyPr/>
        <a:lstStyle/>
        <a:p>
          <a:endParaRPr lang="en-US"/>
        </a:p>
      </dgm:t>
    </dgm:pt>
    <dgm:pt modelId="{16F9BDAE-5A6D-4250-8F97-6636AB4A4E94}" type="pres">
      <dgm:prSet presAssocID="{D137652A-8594-4F13-9DF0-A33E8E7843FC}" presName="root" presStyleCnt="0">
        <dgm:presLayoutVars>
          <dgm:dir/>
          <dgm:resizeHandles val="exact"/>
        </dgm:presLayoutVars>
      </dgm:prSet>
      <dgm:spPr/>
    </dgm:pt>
    <dgm:pt modelId="{C93DDB29-C83F-4FDB-A141-7067448E82F2}" type="pres">
      <dgm:prSet presAssocID="{F1FBF993-91AF-46D7-AF8A-09C985617C12}" presName="compNode" presStyleCnt="0"/>
      <dgm:spPr/>
    </dgm:pt>
    <dgm:pt modelId="{4C8E8E3E-93FA-4C5C-BF78-E12449E029CE}" type="pres">
      <dgm:prSet presAssocID="{F1FBF993-91AF-46D7-AF8A-09C985617C12}" presName="bgRect" presStyleLbl="bgShp" presStyleIdx="0" presStyleCnt="4"/>
      <dgm:spPr/>
    </dgm:pt>
    <dgm:pt modelId="{CAFFA058-077D-4818-B499-217A51FE6F61}" type="pres">
      <dgm:prSet presAssocID="{F1FBF993-91AF-46D7-AF8A-09C985617C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7ADF11D-6B2C-46A6-AAF3-66DC6130E133}" type="pres">
      <dgm:prSet presAssocID="{F1FBF993-91AF-46D7-AF8A-09C985617C12}" presName="spaceRect" presStyleCnt="0"/>
      <dgm:spPr/>
    </dgm:pt>
    <dgm:pt modelId="{2E372B1A-4B06-4FA6-B69A-D90696A5740B}" type="pres">
      <dgm:prSet presAssocID="{F1FBF993-91AF-46D7-AF8A-09C985617C12}" presName="parTx" presStyleLbl="revTx" presStyleIdx="0" presStyleCnt="5">
        <dgm:presLayoutVars>
          <dgm:chMax val="0"/>
          <dgm:chPref val="0"/>
        </dgm:presLayoutVars>
      </dgm:prSet>
      <dgm:spPr/>
    </dgm:pt>
    <dgm:pt modelId="{459B2430-1878-4BD7-8660-43B16997D4DA}" type="pres">
      <dgm:prSet presAssocID="{F1FBF993-91AF-46D7-AF8A-09C985617C12}" presName="desTx" presStyleLbl="revTx" presStyleIdx="1" presStyleCnt="5">
        <dgm:presLayoutVars/>
      </dgm:prSet>
      <dgm:spPr/>
    </dgm:pt>
    <dgm:pt modelId="{C364709F-C6B6-488A-B45E-90415D109E8E}" type="pres">
      <dgm:prSet presAssocID="{B3AA8C6B-E88C-421F-BAB7-041E0CD6A7C1}" presName="sibTrans" presStyleCnt="0"/>
      <dgm:spPr/>
    </dgm:pt>
    <dgm:pt modelId="{E0793AF9-1230-4C7E-8DB7-FD0F404F5A7B}" type="pres">
      <dgm:prSet presAssocID="{D0C40EB1-9860-438D-85E6-90DAEF171F6D}" presName="compNode" presStyleCnt="0"/>
      <dgm:spPr/>
    </dgm:pt>
    <dgm:pt modelId="{7BBD2137-223B-4999-80F4-DC789309946D}" type="pres">
      <dgm:prSet presAssocID="{D0C40EB1-9860-438D-85E6-90DAEF171F6D}" presName="bgRect" presStyleLbl="bgShp" presStyleIdx="1" presStyleCnt="4"/>
      <dgm:spPr/>
    </dgm:pt>
    <dgm:pt modelId="{E94098AF-D270-4CA2-B444-F19EC1969F5F}" type="pres">
      <dgm:prSet presAssocID="{D0C40EB1-9860-438D-85E6-90DAEF171F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AF6D928-3A80-40D9-AAED-CCDABF224A43}" type="pres">
      <dgm:prSet presAssocID="{D0C40EB1-9860-438D-85E6-90DAEF171F6D}" presName="spaceRect" presStyleCnt="0"/>
      <dgm:spPr/>
    </dgm:pt>
    <dgm:pt modelId="{3B262344-F67F-4D2F-BA2E-0284933A785B}" type="pres">
      <dgm:prSet presAssocID="{D0C40EB1-9860-438D-85E6-90DAEF171F6D}" presName="parTx" presStyleLbl="revTx" presStyleIdx="2" presStyleCnt="5">
        <dgm:presLayoutVars>
          <dgm:chMax val="0"/>
          <dgm:chPref val="0"/>
        </dgm:presLayoutVars>
      </dgm:prSet>
      <dgm:spPr/>
    </dgm:pt>
    <dgm:pt modelId="{6C786B89-B457-4D91-B589-9B2237610FE0}" type="pres">
      <dgm:prSet presAssocID="{5D8C075E-3250-4372-9367-561CA9E85297}" presName="sibTrans" presStyleCnt="0"/>
      <dgm:spPr/>
    </dgm:pt>
    <dgm:pt modelId="{0E5BA463-2BAD-4832-8F8A-7BD0DF861C68}" type="pres">
      <dgm:prSet presAssocID="{28AA8463-F3EB-43F3-9043-DDAB78205D77}" presName="compNode" presStyleCnt="0"/>
      <dgm:spPr/>
    </dgm:pt>
    <dgm:pt modelId="{1BD2A96B-77C1-4486-8BB6-8A93FF7EF8C7}" type="pres">
      <dgm:prSet presAssocID="{28AA8463-F3EB-43F3-9043-DDAB78205D77}" presName="bgRect" presStyleLbl="bgShp" presStyleIdx="2" presStyleCnt="4"/>
      <dgm:spPr/>
    </dgm:pt>
    <dgm:pt modelId="{AC1B29DC-5F1F-409F-AD85-67B5ED5C1C71}" type="pres">
      <dgm:prSet presAssocID="{28AA8463-F3EB-43F3-9043-DDAB78205D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69817CF0-1A6E-4CAA-AE0B-A54958A9C3B0}" type="pres">
      <dgm:prSet presAssocID="{28AA8463-F3EB-43F3-9043-DDAB78205D77}" presName="spaceRect" presStyleCnt="0"/>
      <dgm:spPr/>
    </dgm:pt>
    <dgm:pt modelId="{6F1774C7-0942-44CC-925A-AE0A9806DB0C}" type="pres">
      <dgm:prSet presAssocID="{28AA8463-F3EB-43F3-9043-DDAB78205D77}" presName="parTx" presStyleLbl="revTx" presStyleIdx="3" presStyleCnt="5">
        <dgm:presLayoutVars>
          <dgm:chMax val="0"/>
          <dgm:chPref val="0"/>
        </dgm:presLayoutVars>
      </dgm:prSet>
      <dgm:spPr/>
    </dgm:pt>
    <dgm:pt modelId="{2A859080-548C-4ADE-A3DF-122D47654DE9}" type="pres">
      <dgm:prSet presAssocID="{DD600146-353A-48D6-AE55-04E4F886847C}" presName="sibTrans" presStyleCnt="0"/>
      <dgm:spPr/>
    </dgm:pt>
    <dgm:pt modelId="{57868222-C4E7-4FE5-8573-E88472AE475A}" type="pres">
      <dgm:prSet presAssocID="{EE5D21AB-F1DD-46C6-A45B-441A8ED7F5EF}" presName="compNode" presStyleCnt="0"/>
      <dgm:spPr/>
    </dgm:pt>
    <dgm:pt modelId="{5010200E-CC1C-4B48-A2D3-CB7D3DA1CBFE}" type="pres">
      <dgm:prSet presAssocID="{EE5D21AB-F1DD-46C6-A45B-441A8ED7F5EF}" presName="bgRect" presStyleLbl="bgShp" presStyleIdx="3" presStyleCnt="4"/>
      <dgm:spPr/>
    </dgm:pt>
    <dgm:pt modelId="{E3EE2B90-8C98-429B-B883-3D5947014C42}" type="pres">
      <dgm:prSet presAssocID="{EE5D21AB-F1DD-46C6-A45B-441A8ED7F5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3485521-9C1A-4BA8-9262-B7DBA99C5B73}" type="pres">
      <dgm:prSet presAssocID="{EE5D21AB-F1DD-46C6-A45B-441A8ED7F5EF}" presName="spaceRect" presStyleCnt="0"/>
      <dgm:spPr/>
    </dgm:pt>
    <dgm:pt modelId="{A8A415B3-89C7-4BFD-B5A7-9892BB6EF9DC}" type="pres">
      <dgm:prSet presAssocID="{EE5D21AB-F1DD-46C6-A45B-441A8ED7F5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0F8B108-1225-4922-BC8B-B7B21BD2AAF9}" type="presOf" srcId="{61A80C22-D82D-4D49-80A7-2F693EB972A2}" destId="{459B2430-1878-4BD7-8660-43B16997D4DA}" srcOrd="0" destOrd="0" presId="urn:microsoft.com/office/officeart/2018/2/layout/IconVerticalSolidList"/>
    <dgm:cxn modelId="{D952F11E-3146-4C30-8C17-C60EA91B0B06}" type="presOf" srcId="{F1FBF993-91AF-46D7-AF8A-09C985617C12}" destId="{2E372B1A-4B06-4FA6-B69A-D90696A5740B}" srcOrd="0" destOrd="0" presId="urn:microsoft.com/office/officeart/2018/2/layout/IconVerticalSolidList"/>
    <dgm:cxn modelId="{A6299223-4CE6-4269-BAC6-49CCC0E68B4A}" type="presOf" srcId="{FBAF4CFB-A56F-4999-98C6-33AFCBB33866}" destId="{459B2430-1878-4BD7-8660-43B16997D4DA}" srcOrd="0" destOrd="1" presId="urn:microsoft.com/office/officeart/2018/2/layout/IconVerticalSolidList"/>
    <dgm:cxn modelId="{B9A72D62-9DD4-453D-87FC-D81890672E60}" srcId="{F1FBF993-91AF-46D7-AF8A-09C985617C12}" destId="{61A80C22-D82D-4D49-80A7-2F693EB972A2}" srcOrd="0" destOrd="0" parTransId="{FFAA91FC-358E-48FA-A8E2-AA66144A8546}" sibTransId="{6BCC2E25-1A28-4AF1-B203-B67E9C64A299}"/>
    <dgm:cxn modelId="{DEEB9277-8DE1-4D9A-B139-58C88EB4FE2A}" srcId="{D137652A-8594-4F13-9DF0-A33E8E7843FC}" destId="{D0C40EB1-9860-438D-85E6-90DAEF171F6D}" srcOrd="1" destOrd="0" parTransId="{31AA2675-87C5-4BEB-8026-4852EDA7D651}" sibTransId="{5D8C075E-3250-4372-9367-561CA9E85297}"/>
    <dgm:cxn modelId="{4AB97B7D-2EA6-497C-95C6-CADD830CC435}" srcId="{F1FBF993-91AF-46D7-AF8A-09C985617C12}" destId="{FBAF4CFB-A56F-4999-98C6-33AFCBB33866}" srcOrd="1" destOrd="0" parTransId="{38CB8AFA-B00E-4685-A379-CBFF2E5DEB59}" sibTransId="{B7B479B2-BD28-443B-9C84-B3451C747FE4}"/>
    <dgm:cxn modelId="{939A087E-C4B8-49C5-B16B-C2971893577E}" srcId="{D137652A-8594-4F13-9DF0-A33E8E7843FC}" destId="{28AA8463-F3EB-43F3-9043-DDAB78205D77}" srcOrd="2" destOrd="0" parTransId="{68B82873-B3BA-468A-93FB-39C1A8CE94AF}" sibTransId="{DD600146-353A-48D6-AE55-04E4F886847C}"/>
    <dgm:cxn modelId="{53718590-6FD1-468C-99F1-06C40BFF8F5D}" srcId="{D137652A-8594-4F13-9DF0-A33E8E7843FC}" destId="{F1FBF993-91AF-46D7-AF8A-09C985617C12}" srcOrd="0" destOrd="0" parTransId="{19F0659E-59AB-4CFC-B3FE-2401F0151CDC}" sibTransId="{B3AA8C6B-E88C-421F-BAB7-041E0CD6A7C1}"/>
    <dgm:cxn modelId="{218A3592-5FB0-446B-97E8-5ABA8B147BE4}" srcId="{D137652A-8594-4F13-9DF0-A33E8E7843FC}" destId="{EE5D21AB-F1DD-46C6-A45B-441A8ED7F5EF}" srcOrd="3" destOrd="0" parTransId="{FD60577D-41AA-4974-9E25-582CDAF35048}" sibTransId="{2EC89A07-3676-4A52-A94C-02ADEC0E0722}"/>
    <dgm:cxn modelId="{D03CA693-8981-4979-9A9E-7F273CB09C4E}" type="presOf" srcId="{28AA8463-F3EB-43F3-9043-DDAB78205D77}" destId="{6F1774C7-0942-44CC-925A-AE0A9806DB0C}" srcOrd="0" destOrd="0" presId="urn:microsoft.com/office/officeart/2018/2/layout/IconVerticalSolidList"/>
    <dgm:cxn modelId="{BCFAFE94-1704-449B-BF14-8703786EE53B}" type="presOf" srcId="{D0C40EB1-9860-438D-85E6-90DAEF171F6D}" destId="{3B262344-F67F-4D2F-BA2E-0284933A785B}" srcOrd="0" destOrd="0" presId="urn:microsoft.com/office/officeart/2018/2/layout/IconVerticalSolidList"/>
    <dgm:cxn modelId="{236440A4-7053-4BC2-9B0F-0C56B24B6A0C}" type="presOf" srcId="{D137652A-8594-4F13-9DF0-A33E8E7843FC}" destId="{16F9BDAE-5A6D-4250-8F97-6636AB4A4E94}" srcOrd="0" destOrd="0" presId="urn:microsoft.com/office/officeart/2018/2/layout/IconVerticalSolidList"/>
    <dgm:cxn modelId="{6B0D3FB1-5342-4C5B-A398-48E44243D88D}" type="presOf" srcId="{EE5D21AB-F1DD-46C6-A45B-441A8ED7F5EF}" destId="{A8A415B3-89C7-4BFD-B5A7-9892BB6EF9DC}" srcOrd="0" destOrd="0" presId="urn:microsoft.com/office/officeart/2018/2/layout/IconVerticalSolidList"/>
    <dgm:cxn modelId="{DE481675-9682-4C2B-89A1-0E127B2A7D49}" type="presParOf" srcId="{16F9BDAE-5A6D-4250-8F97-6636AB4A4E94}" destId="{C93DDB29-C83F-4FDB-A141-7067448E82F2}" srcOrd="0" destOrd="0" presId="urn:microsoft.com/office/officeart/2018/2/layout/IconVerticalSolidList"/>
    <dgm:cxn modelId="{CACCA041-AF60-41B0-8BA2-44FB5616F488}" type="presParOf" srcId="{C93DDB29-C83F-4FDB-A141-7067448E82F2}" destId="{4C8E8E3E-93FA-4C5C-BF78-E12449E029CE}" srcOrd="0" destOrd="0" presId="urn:microsoft.com/office/officeart/2018/2/layout/IconVerticalSolidList"/>
    <dgm:cxn modelId="{516C6FFD-A609-4A24-B4A4-9C826D3B8694}" type="presParOf" srcId="{C93DDB29-C83F-4FDB-A141-7067448E82F2}" destId="{CAFFA058-077D-4818-B499-217A51FE6F61}" srcOrd="1" destOrd="0" presId="urn:microsoft.com/office/officeart/2018/2/layout/IconVerticalSolidList"/>
    <dgm:cxn modelId="{562C5ED4-4B87-4CF6-879E-4C80FF82EEC7}" type="presParOf" srcId="{C93DDB29-C83F-4FDB-A141-7067448E82F2}" destId="{D7ADF11D-6B2C-46A6-AAF3-66DC6130E133}" srcOrd="2" destOrd="0" presId="urn:microsoft.com/office/officeart/2018/2/layout/IconVerticalSolidList"/>
    <dgm:cxn modelId="{887B1722-724E-4148-B47F-4231B4E12D97}" type="presParOf" srcId="{C93DDB29-C83F-4FDB-A141-7067448E82F2}" destId="{2E372B1A-4B06-4FA6-B69A-D90696A5740B}" srcOrd="3" destOrd="0" presId="urn:microsoft.com/office/officeart/2018/2/layout/IconVerticalSolidList"/>
    <dgm:cxn modelId="{A82F7222-2F38-416E-9821-F74EAF3DA682}" type="presParOf" srcId="{C93DDB29-C83F-4FDB-A141-7067448E82F2}" destId="{459B2430-1878-4BD7-8660-43B16997D4DA}" srcOrd="4" destOrd="0" presId="urn:microsoft.com/office/officeart/2018/2/layout/IconVerticalSolidList"/>
    <dgm:cxn modelId="{C1F95200-5004-42EE-BC9A-AF1A7E63A5FC}" type="presParOf" srcId="{16F9BDAE-5A6D-4250-8F97-6636AB4A4E94}" destId="{C364709F-C6B6-488A-B45E-90415D109E8E}" srcOrd="1" destOrd="0" presId="urn:microsoft.com/office/officeart/2018/2/layout/IconVerticalSolidList"/>
    <dgm:cxn modelId="{A70ABF27-E331-431A-9F25-D4C511B844BA}" type="presParOf" srcId="{16F9BDAE-5A6D-4250-8F97-6636AB4A4E94}" destId="{E0793AF9-1230-4C7E-8DB7-FD0F404F5A7B}" srcOrd="2" destOrd="0" presId="urn:microsoft.com/office/officeart/2018/2/layout/IconVerticalSolidList"/>
    <dgm:cxn modelId="{3D3D326E-8A81-4CED-A498-E3F51DB93006}" type="presParOf" srcId="{E0793AF9-1230-4C7E-8DB7-FD0F404F5A7B}" destId="{7BBD2137-223B-4999-80F4-DC789309946D}" srcOrd="0" destOrd="0" presId="urn:microsoft.com/office/officeart/2018/2/layout/IconVerticalSolidList"/>
    <dgm:cxn modelId="{C0FFE01D-4A92-4598-BB86-28EF69E6D5A1}" type="presParOf" srcId="{E0793AF9-1230-4C7E-8DB7-FD0F404F5A7B}" destId="{E94098AF-D270-4CA2-B444-F19EC1969F5F}" srcOrd="1" destOrd="0" presId="urn:microsoft.com/office/officeart/2018/2/layout/IconVerticalSolidList"/>
    <dgm:cxn modelId="{49F9F3F3-DC4F-45C8-BA4C-2F0F1671D970}" type="presParOf" srcId="{E0793AF9-1230-4C7E-8DB7-FD0F404F5A7B}" destId="{2AF6D928-3A80-40D9-AAED-CCDABF224A43}" srcOrd="2" destOrd="0" presId="urn:microsoft.com/office/officeart/2018/2/layout/IconVerticalSolidList"/>
    <dgm:cxn modelId="{5A068B98-2A0A-4879-9723-D7BF4350102C}" type="presParOf" srcId="{E0793AF9-1230-4C7E-8DB7-FD0F404F5A7B}" destId="{3B262344-F67F-4D2F-BA2E-0284933A785B}" srcOrd="3" destOrd="0" presId="urn:microsoft.com/office/officeart/2018/2/layout/IconVerticalSolidList"/>
    <dgm:cxn modelId="{B8D2DEF0-9F3E-4122-B05A-E002CEBEB37E}" type="presParOf" srcId="{16F9BDAE-5A6D-4250-8F97-6636AB4A4E94}" destId="{6C786B89-B457-4D91-B589-9B2237610FE0}" srcOrd="3" destOrd="0" presId="urn:microsoft.com/office/officeart/2018/2/layout/IconVerticalSolidList"/>
    <dgm:cxn modelId="{9CAAE538-6DCC-4188-ADB6-3DB6E49CAC4E}" type="presParOf" srcId="{16F9BDAE-5A6D-4250-8F97-6636AB4A4E94}" destId="{0E5BA463-2BAD-4832-8F8A-7BD0DF861C68}" srcOrd="4" destOrd="0" presId="urn:microsoft.com/office/officeart/2018/2/layout/IconVerticalSolidList"/>
    <dgm:cxn modelId="{4D52F20D-AA6F-4654-B2CC-5D9DDDE6022E}" type="presParOf" srcId="{0E5BA463-2BAD-4832-8F8A-7BD0DF861C68}" destId="{1BD2A96B-77C1-4486-8BB6-8A93FF7EF8C7}" srcOrd="0" destOrd="0" presId="urn:microsoft.com/office/officeart/2018/2/layout/IconVerticalSolidList"/>
    <dgm:cxn modelId="{2577FD77-84BF-476E-8B7A-1A974BF3F1C4}" type="presParOf" srcId="{0E5BA463-2BAD-4832-8F8A-7BD0DF861C68}" destId="{AC1B29DC-5F1F-409F-AD85-67B5ED5C1C71}" srcOrd="1" destOrd="0" presId="urn:microsoft.com/office/officeart/2018/2/layout/IconVerticalSolidList"/>
    <dgm:cxn modelId="{7E9799AC-3DA8-4131-98AB-4D47055E582A}" type="presParOf" srcId="{0E5BA463-2BAD-4832-8F8A-7BD0DF861C68}" destId="{69817CF0-1A6E-4CAA-AE0B-A54958A9C3B0}" srcOrd="2" destOrd="0" presId="urn:microsoft.com/office/officeart/2018/2/layout/IconVerticalSolidList"/>
    <dgm:cxn modelId="{D2D265D4-1488-4E59-AFBF-93438F67CC1A}" type="presParOf" srcId="{0E5BA463-2BAD-4832-8F8A-7BD0DF861C68}" destId="{6F1774C7-0942-44CC-925A-AE0A9806DB0C}" srcOrd="3" destOrd="0" presId="urn:microsoft.com/office/officeart/2018/2/layout/IconVerticalSolidList"/>
    <dgm:cxn modelId="{35928704-4EF8-4DDB-BA44-3EB0C4EC5FB1}" type="presParOf" srcId="{16F9BDAE-5A6D-4250-8F97-6636AB4A4E94}" destId="{2A859080-548C-4ADE-A3DF-122D47654DE9}" srcOrd="5" destOrd="0" presId="urn:microsoft.com/office/officeart/2018/2/layout/IconVerticalSolidList"/>
    <dgm:cxn modelId="{B93233C3-F88A-4879-ACCC-DF11BB002845}" type="presParOf" srcId="{16F9BDAE-5A6D-4250-8F97-6636AB4A4E94}" destId="{57868222-C4E7-4FE5-8573-E88472AE475A}" srcOrd="6" destOrd="0" presId="urn:microsoft.com/office/officeart/2018/2/layout/IconVerticalSolidList"/>
    <dgm:cxn modelId="{B4508452-5C6D-4540-BE45-B4C34E67C566}" type="presParOf" srcId="{57868222-C4E7-4FE5-8573-E88472AE475A}" destId="{5010200E-CC1C-4B48-A2D3-CB7D3DA1CBFE}" srcOrd="0" destOrd="0" presId="urn:microsoft.com/office/officeart/2018/2/layout/IconVerticalSolidList"/>
    <dgm:cxn modelId="{E94B6C38-9D4E-41D1-A4A9-13DF94A2C57B}" type="presParOf" srcId="{57868222-C4E7-4FE5-8573-E88472AE475A}" destId="{E3EE2B90-8C98-429B-B883-3D5947014C42}" srcOrd="1" destOrd="0" presId="urn:microsoft.com/office/officeart/2018/2/layout/IconVerticalSolidList"/>
    <dgm:cxn modelId="{2CEADE92-AF1B-461D-B1E2-3CEA92173E35}" type="presParOf" srcId="{57868222-C4E7-4FE5-8573-E88472AE475A}" destId="{83485521-9C1A-4BA8-9262-B7DBA99C5B73}" srcOrd="2" destOrd="0" presId="urn:microsoft.com/office/officeart/2018/2/layout/IconVerticalSolidList"/>
    <dgm:cxn modelId="{515DE37E-B44B-4E98-9FB7-5D113661EB62}" type="presParOf" srcId="{57868222-C4E7-4FE5-8573-E88472AE475A}" destId="{A8A415B3-89C7-4BFD-B5A7-9892BB6EF9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E8E3E-93FA-4C5C-BF78-E12449E029CE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FA058-077D-4818-B499-217A51FE6F61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72B1A-4B06-4FA6-B69A-D90696A5740B}">
      <dsp:nvSpPr>
        <dsp:cNvPr id="0" name=""/>
        <dsp:cNvSpPr/>
      </dsp:nvSpPr>
      <dsp:spPr>
        <a:xfrm>
          <a:off x="1353781" y="2312"/>
          <a:ext cx="2821067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we learning today?</a:t>
          </a:r>
        </a:p>
      </dsp:txBody>
      <dsp:txXfrm>
        <a:off x="1353781" y="2312"/>
        <a:ext cx="2821067" cy="1172105"/>
      </dsp:txXfrm>
    </dsp:sp>
    <dsp:sp modelId="{459B2430-1878-4BD7-8660-43B16997D4DA}">
      <dsp:nvSpPr>
        <dsp:cNvPr id="0" name=""/>
        <dsp:cNvSpPr/>
      </dsp:nvSpPr>
      <dsp:spPr>
        <a:xfrm>
          <a:off x="4174848" y="2312"/>
          <a:ext cx="2094189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concepts will be covered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concepts will NOT be covered</a:t>
          </a:r>
        </a:p>
      </dsp:txBody>
      <dsp:txXfrm>
        <a:off x="4174848" y="2312"/>
        <a:ext cx="2094189" cy="1172105"/>
      </dsp:txXfrm>
    </dsp:sp>
    <dsp:sp modelId="{7BBD2137-223B-4999-80F4-DC789309946D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098AF-D270-4CA2-B444-F19EC1969F5F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62344-F67F-4D2F-BA2E-0284933A785B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Working together to create a project over a series of lessons</a:t>
          </a:r>
        </a:p>
      </dsp:txBody>
      <dsp:txXfrm>
        <a:off x="1353781" y="1467444"/>
        <a:ext cx="4915256" cy="1172105"/>
      </dsp:txXfrm>
    </dsp:sp>
    <dsp:sp modelId="{1BD2A96B-77C1-4486-8BB6-8A93FF7EF8C7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B29DC-5F1F-409F-AD85-67B5ED5C1C71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774C7-0942-44CC-925A-AE0A9806DB0C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part of the project we will walk through today</a:t>
          </a:r>
        </a:p>
      </dsp:txBody>
      <dsp:txXfrm>
        <a:off x="1353781" y="2932575"/>
        <a:ext cx="4915256" cy="1172105"/>
      </dsp:txXfrm>
    </dsp:sp>
    <dsp:sp modelId="{5010200E-CC1C-4B48-A2D3-CB7D3DA1CBFE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E2B90-8C98-429B-B883-3D5947014C42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15B3-89C7-4BFD-B5A7-9892BB6EF9DC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Homework expectations</a:t>
          </a:r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4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3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2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C5F88-50C0-814A-9402-A9A0A990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9F809-90D7-7245-B19B-BD317C43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Web Development 101 </a:t>
            </a:r>
          </a:p>
          <a:p>
            <a:r>
              <a:rPr lang="en-US" sz="3200"/>
              <a:t>Instructor: </a:t>
            </a:r>
          </a:p>
        </p:txBody>
      </p:sp>
    </p:spTree>
    <p:extLst>
      <p:ext uri="{BB962C8B-B14F-4D97-AF65-F5344CB8AC3E}">
        <p14:creationId xmlns:p14="http://schemas.microsoft.com/office/powerpoint/2010/main" val="30993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85CD-449E-C94B-A46E-29A6BFE0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9199B5-39CC-4CFF-97D0-499894ABB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605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39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9D5C5-B611-8C44-B79F-C8713DC9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5382-321A-8745-B75F-E12DC665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Previous lessons or projects listed here</a:t>
            </a:r>
          </a:p>
          <a:p>
            <a:r>
              <a:rPr lang="en-US" sz="2600" dirty="0"/>
              <a:t>Codebase state up to present</a:t>
            </a:r>
          </a:p>
        </p:txBody>
      </p:sp>
    </p:spTree>
    <p:extLst>
      <p:ext uri="{BB962C8B-B14F-4D97-AF65-F5344CB8AC3E}">
        <p14:creationId xmlns:p14="http://schemas.microsoft.com/office/powerpoint/2010/main" val="36333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9D5C5-B611-8C44-B79F-C8713DC9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Pre-class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5382-321A-8745-B75F-E12DC665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n-US" sz="2600" dirty="0"/>
              <a:t>Quiz your students in class for 5 minutes to prepare for learning</a:t>
            </a:r>
          </a:p>
        </p:txBody>
      </p:sp>
    </p:spTree>
    <p:extLst>
      <p:ext uri="{BB962C8B-B14F-4D97-AF65-F5344CB8AC3E}">
        <p14:creationId xmlns:p14="http://schemas.microsoft.com/office/powerpoint/2010/main" val="37693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D277-BA09-AD4F-9D3C-D662343F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461-0FAC-C648-9A1A-21C52BEE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Add a link in </a:t>
            </a:r>
            <a:r>
              <a:rPr lang="en-US" sz="2600" kern="1200">
                <a:latin typeface="+mn-lt"/>
                <a:ea typeface="+mn-ea"/>
                <a:cs typeface="+mn-cs"/>
              </a:rPr>
              <a:t>index.html</a:t>
            </a:r>
            <a:r>
              <a:rPr lang="en-US" sz="2600" kern="1200" dirty="0">
                <a:latin typeface="+mn-lt"/>
                <a:ea typeface="+mn-ea"/>
                <a:cs typeface="+mn-cs"/>
              </a:rPr>
              <a:t> head block: 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&lt;link </a:t>
            </a:r>
            <a:r>
              <a:rPr lang="en-US" sz="2600" kern="1200">
                <a:latin typeface="+mn-lt"/>
                <a:ea typeface="+mn-ea"/>
                <a:cs typeface="+mn-cs"/>
              </a:rPr>
              <a:t>rel</a:t>
            </a:r>
            <a:r>
              <a:rPr lang="en-US" sz="2600" kern="1200" dirty="0">
                <a:latin typeface="+mn-lt"/>
                <a:ea typeface="+mn-ea"/>
                <a:cs typeface="+mn-cs"/>
              </a:rPr>
              <a:t>="stylesheet" </a:t>
            </a:r>
            <a:r>
              <a:rPr lang="en-US" sz="2600" kern="1200">
                <a:latin typeface="+mn-lt"/>
                <a:ea typeface="+mn-ea"/>
                <a:cs typeface="+mn-cs"/>
              </a:rPr>
              <a:t>href</a:t>
            </a:r>
            <a:r>
              <a:rPr lang="en-US" sz="2600" kern="1200" dirty="0">
                <a:latin typeface="+mn-lt"/>
                <a:ea typeface="+mn-ea"/>
                <a:cs typeface="+mn-cs"/>
              </a:rPr>
              <a:t>="./</a:t>
            </a:r>
            <a:r>
              <a:rPr lang="en-US" sz="2600" kern="1200">
                <a:latin typeface="+mn-lt"/>
                <a:ea typeface="+mn-ea"/>
                <a:cs typeface="+mn-cs"/>
              </a:rPr>
              <a:t>style.css</a:t>
            </a:r>
            <a:r>
              <a:rPr lang="en-US" sz="2600" kern="1200" dirty="0">
                <a:latin typeface="+mn-lt"/>
                <a:ea typeface="+mn-ea"/>
                <a:cs typeface="+mn-cs"/>
              </a:rPr>
              <a:t>" /&gt;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29798-4BDB-4145-BF6C-019526F89FE8}"/>
              </a:ext>
            </a:extLst>
          </p:cNvPr>
          <p:cNvSpPr txBox="1"/>
          <p:nvPr/>
        </p:nvSpPr>
        <p:spPr>
          <a:xfrm>
            <a:off x="2554357" y="408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D277-BA09-AD4F-9D3C-D662343F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Knowledge check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461-0FAC-C648-9A1A-21C52BEE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Why do X instead of Y?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29798-4BDB-4145-BF6C-019526F89FE8}"/>
              </a:ext>
            </a:extLst>
          </p:cNvPr>
          <p:cNvSpPr txBox="1"/>
          <p:nvPr/>
        </p:nvSpPr>
        <p:spPr>
          <a:xfrm>
            <a:off x="2554357" y="408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4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D277-BA09-AD4F-9D3C-D662343F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Challenge – work together in class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461-0FAC-C648-9A1A-21C52BEE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Team up with in-class partners to work together to think through the challenge that this lesson proposes and present your findings to the class in an open discussion. 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29798-4BDB-4145-BF6C-019526F89FE8}"/>
              </a:ext>
            </a:extLst>
          </p:cNvPr>
          <p:cNvSpPr txBox="1"/>
          <p:nvPr/>
        </p:nvSpPr>
        <p:spPr>
          <a:xfrm>
            <a:off x="2554357" y="408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D277-BA09-AD4F-9D3C-D662343F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Homework assignment including post-class quiz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461-0FAC-C648-9A1A-21C52BEE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Explanation of homework and link to follow up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29798-4BDB-4145-BF6C-019526F89FE8}"/>
              </a:ext>
            </a:extLst>
          </p:cNvPr>
          <p:cNvSpPr txBox="1"/>
          <p:nvPr/>
        </p:nvSpPr>
        <p:spPr>
          <a:xfrm>
            <a:off x="2554357" y="4084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1CDF0-C18A-DD4E-9148-848B9EE5B5AD}"/>
              </a:ext>
            </a:extLst>
          </p:cNvPr>
          <p:cNvSpPr txBox="1"/>
          <p:nvPr/>
        </p:nvSpPr>
        <p:spPr>
          <a:xfrm>
            <a:off x="6362163" y="1043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9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Lesson Title</vt:lpstr>
      <vt:lpstr>Introduction</vt:lpstr>
      <vt:lpstr>Prerequisites</vt:lpstr>
      <vt:lpstr>Pre-class quiz</vt:lpstr>
      <vt:lpstr>Concept and Code</vt:lpstr>
      <vt:lpstr>Knowledge check</vt:lpstr>
      <vt:lpstr>Challenge – work together in class</vt:lpstr>
      <vt:lpstr>Homework assignment including post-class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Title</dc:title>
  <dc:creator>Jen Looper</dc:creator>
  <cp:lastModifiedBy>Jen Looper</cp:lastModifiedBy>
  <cp:revision>1</cp:revision>
  <dcterms:created xsi:type="dcterms:W3CDTF">2020-08-04T17:29:26Z</dcterms:created>
  <dcterms:modified xsi:type="dcterms:W3CDTF">2020-08-04T17:39:54Z</dcterms:modified>
</cp:coreProperties>
</file>