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5d91e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5d91e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a684b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a684b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684b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684b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548a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548a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3548a8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3548a8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3548a8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3548a8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3548a81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3548a81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3548a8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3548a8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3548a81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3548a81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mgupta57121" TargetMode="External"/><Relationship Id="rId2" Type="http://schemas.openxmlformats.org/officeDocument/2006/relationships/hyperlink" Target="https://www.linkedin.com/in/shivamgupta57121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hyperlink" Target="https://twitter.com/ShivamG5712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44" y="1142999"/>
            <a:ext cx="326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C++ </a:t>
            </a:r>
            <a:r>
              <a:rPr lang="en-IN" sz="2400" dirty="0">
                <a:solidFill>
                  <a:srgbClr val="00FFFF"/>
                </a:solidFill>
              </a:rPr>
              <a:t>PROGRAMMING </a:t>
            </a:r>
          </a:p>
          <a:p>
            <a:pPr lvl="0" algn="ctr"/>
            <a:r>
              <a:rPr lang="en-IN" sz="2400" dirty="0">
                <a:solidFill>
                  <a:srgbClr val="00FFFF"/>
                </a:solidFill>
              </a:rPr>
              <a:t>DAY 3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056" y="4066309"/>
            <a:ext cx="30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By SHIVAM GUPTA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16" y="138546"/>
            <a:ext cx="47053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1295400"/>
            <a:ext cx="369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Predict the output.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GOTO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Unconditional transfer of control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Uses labels , which are also identifiers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Forward jump , backward jump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082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SWITCH CASE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91020"/>
            <a:ext cx="3851591" cy="195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Useful when we need to choose among various options</a:t>
            </a:r>
            <a:r>
              <a:rPr lang="en" sz="2400" dirty="0" smtClean="0">
                <a:solidFill>
                  <a:srgbClr val="FFFFFF"/>
                </a:solidFill>
              </a:rPr>
              <a:t>.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078922"/>
            <a:ext cx="339090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808811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 Problems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53835"/>
            <a:ext cx="8520600" cy="36506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 grade of student given marks in 4 subjects.</a:t>
            </a:r>
          </a:p>
          <a:p>
            <a:r>
              <a:rPr lang="en-US" dirty="0">
                <a:solidFill>
                  <a:schemeClr val="tx1"/>
                </a:solidFill>
              </a:rPr>
              <a:t>Find larger of two numbers.</a:t>
            </a:r>
          </a:p>
          <a:p>
            <a:r>
              <a:rPr lang="en-US" dirty="0">
                <a:solidFill>
                  <a:schemeClr val="tx1"/>
                </a:solidFill>
              </a:rPr>
              <a:t>Find given number is negative or positive.</a:t>
            </a:r>
          </a:p>
          <a:p>
            <a:r>
              <a:rPr lang="en-US" dirty="0">
                <a:solidFill>
                  <a:schemeClr val="tx1"/>
                </a:solidFill>
              </a:rPr>
              <a:t>Find if a year is leap year or not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 all the numbers from 1 to n using while, do-while and for loop.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 sum of digits of given number.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 Fibonacci </a:t>
            </a:r>
            <a:r>
              <a:rPr lang="en-US" dirty="0">
                <a:solidFill>
                  <a:schemeClr val="tx1"/>
                </a:solidFill>
              </a:rPr>
              <a:t>Series.</a:t>
            </a:r>
          </a:p>
          <a:p>
            <a:r>
              <a:rPr lang="en-US" dirty="0">
                <a:solidFill>
                  <a:schemeClr val="tx1"/>
                </a:solidFill>
              </a:rPr>
              <a:t>Find out number is prime or not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out if a number is odd or not using </a:t>
            </a:r>
            <a:r>
              <a:rPr lang="en-US" dirty="0" err="1" smtClean="0">
                <a:solidFill>
                  <a:schemeClr val="tx1"/>
                </a:solidFill>
              </a:rPr>
              <a:t>goto</a:t>
            </a:r>
            <a:r>
              <a:rPr lang="en-US" dirty="0" smtClean="0">
                <a:solidFill>
                  <a:schemeClr val="tx1"/>
                </a:solidFill>
              </a:rPr>
              <a:t> statements.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Basic Calculator using switch case.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a raised to power b without using power function.</a:t>
            </a:r>
          </a:p>
        </p:txBody>
      </p:sp>
    </p:spTree>
    <p:extLst>
      <p:ext uri="{BB962C8B-B14F-4D97-AF65-F5344CB8AC3E}">
        <p14:creationId xmlns:p14="http://schemas.microsoft.com/office/powerpoint/2010/main" val="1495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Me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4454264" cy="3668907"/>
          </a:xfrm>
        </p:spPr>
        <p:txBody>
          <a:bodyPr/>
          <a:lstStyle/>
          <a:p>
            <a:r>
              <a:rPr lang="en-IN" sz="1800" dirty="0" smtClean="0">
                <a:solidFill>
                  <a:schemeClr val="tx1"/>
                </a:solidFill>
              </a:rPr>
              <a:t>I am Frontend Web Developer and open source enthusiast.</a:t>
            </a:r>
          </a:p>
          <a:p>
            <a:r>
              <a:rPr lang="en-IN" sz="1800" dirty="0">
                <a:solidFill>
                  <a:schemeClr val="tx1"/>
                </a:solidFill>
              </a:rPr>
              <a:t>Mentor at </a:t>
            </a:r>
            <a:r>
              <a:rPr lang="en-IN" sz="1800" dirty="0" smtClean="0">
                <a:solidFill>
                  <a:schemeClr val="tx1"/>
                </a:solidFill>
              </a:rPr>
              <a:t>STUDENT CODE-IN.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Connect with me here:</a:t>
            </a:r>
          </a:p>
          <a:p>
            <a:pPr marL="13970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LinkedIn: </a:t>
            </a:r>
            <a:r>
              <a:rPr lang="en-IN" sz="1800" dirty="0">
                <a:solidFill>
                  <a:schemeClr val="tx1"/>
                </a:solidFill>
                <a:hlinkClick r:id="rId2"/>
              </a:rPr>
              <a:t>https://www.linkedin.com/in/shivamgupta57121</a:t>
            </a:r>
            <a:r>
              <a:rPr lang="en-IN" sz="18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IN" sz="1800" dirty="0" smtClean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GitHub: </a:t>
            </a:r>
            <a:r>
              <a:rPr lang="en-IN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IN" sz="1800" dirty="0" smtClean="0">
                <a:solidFill>
                  <a:schemeClr val="tx1"/>
                </a:solidFill>
                <a:hlinkClick r:id="rId3"/>
              </a:rPr>
              <a:t>github.com/shivamgupta57121</a:t>
            </a:r>
            <a:endParaRPr lang="en-IN" sz="1800" dirty="0" smtClean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Twitter: </a:t>
            </a:r>
            <a:r>
              <a:rPr lang="en-IN" sz="1800" dirty="0">
                <a:solidFill>
                  <a:schemeClr val="tx1"/>
                </a:solidFill>
                <a:hlinkClick r:id="rId4"/>
              </a:rPr>
              <a:t>https://twitter.com/ShivamG57121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22" y="1260763"/>
            <a:ext cx="2539896" cy="24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CONTROL STATEMENTS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They helps us to change the order of execution.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If-else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Loops - for,while,do-while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Goto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 smtClean="0">
                <a:solidFill>
                  <a:srgbClr val="FFFFFF"/>
                </a:solidFill>
              </a:rPr>
              <a:t>switch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If else statements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3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can also be executed without else part.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We can have nested if-else statements too.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else </a:t>
            </a:r>
            <a:r>
              <a:rPr lang="en" sz="2400" dirty="0" smtClean="0">
                <a:solidFill>
                  <a:srgbClr val="FFFFFF"/>
                </a:solidFill>
              </a:rPr>
              <a:t>ladder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793856"/>
            <a:ext cx="791527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74046" y="1378018"/>
            <a:ext cx="3366682" cy="96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Entry control </a:t>
            </a:r>
            <a:r>
              <a:rPr lang="en" sz="2400" dirty="0" smtClean="0">
                <a:solidFill>
                  <a:srgbClr val="FFFFFF"/>
                </a:solidFill>
              </a:rPr>
              <a:t>loop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64" y="391068"/>
            <a:ext cx="3913936" cy="42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08130"/>
            <a:ext cx="419100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DO 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5300" cy="129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Exit control loop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The body of the loop will be executed atleast once</a:t>
            </a:r>
            <a:r>
              <a:rPr lang="en" dirty="0" smtClean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8" y="842207"/>
            <a:ext cx="400399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854268"/>
            <a:ext cx="41529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FOR LOOP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0" y="1158775"/>
            <a:ext cx="76868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FFFF"/>
                </a:solidFill>
              </a:rPr>
              <a:t>INFINITE </a:t>
            </a:r>
            <a:r>
              <a:rPr lang="en" b="1" dirty="0">
                <a:solidFill>
                  <a:srgbClr val="00FFFF"/>
                </a:solidFill>
              </a:rPr>
              <a:t>LOOPS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7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 smtClean="0">
                <a:solidFill>
                  <a:srgbClr val="FFFFFF"/>
                </a:solidFill>
              </a:rPr>
              <a:t>Lets </a:t>
            </a:r>
            <a:r>
              <a:rPr lang="en" sz="2400" dirty="0">
                <a:solidFill>
                  <a:srgbClr val="FFFFFF"/>
                </a:solidFill>
              </a:rPr>
              <a:t>see some common mistakes that leads to infinite loops.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49" y="2597295"/>
            <a:ext cx="3076575" cy="2327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76" y="2597295"/>
            <a:ext cx="3076575" cy="2327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BREAK AND CONTINUE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59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Break  is used to stop the loop.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Continue is used to skip the statements present in the loop.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282</Words>
  <Application>Microsoft Office PowerPoint</Application>
  <PresentationFormat>On-screen Show (16:9)</PresentationFormat>
  <Paragraphs>50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Dark</vt:lpstr>
      <vt:lpstr>PowerPoint Presentation</vt:lpstr>
      <vt:lpstr>About Me</vt:lpstr>
      <vt:lpstr>CONTROL STATEMENTS</vt:lpstr>
      <vt:lpstr>If else statements</vt:lpstr>
      <vt:lpstr>WHILE LOOP</vt:lpstr>
      <vt:lpstr>DO WHILE LOOP</vt:lpstr>
      <vt:lpstr>FOR LOOP</vt:lpstr>
      <vt:lpstr>INFINITE LOOPS</vt:lpstr>
      <vt:lpstr>BREAK AND CONTINUE</vt:lpstr>
      <vt:lpstr>PowerPoint Presentation</vt:lpstr>
      <vt:lpstr>GOTO</vt:lpstr>
      <vt:lpstr>SWITCH CASE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31</cp:revision>
  <dcterms:modified xsi:type="dcterms:W3CDTF">2020-06-17T08:50:17Z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