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c3de5fc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c3de5fc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c3de5f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c3de5f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1cf76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1cf76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c3de5f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c3de5f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c3de5f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c3de5f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c3de5fc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c3de5f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c3de5f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c3de5f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c3de5f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c3de5f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c3de5f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c3de5f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c3de5fc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c3de5fc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c3de5f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c3de5f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93975"/>
            <a:ext cx="3821400" cy="21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C++ PROGRAMMING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DAY 4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96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08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CALL BY REFERENCE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363200"/>
            <a:ext cx="30561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data value stored in the actual parameters ( variables that are passed from the main block to the function block) are transferred to the formal parameters ( copied in the function block variables).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50" y="1465913"/>
            <a:ext cx="5334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FUNCTION OVERLOADING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Having multiple functions with the same name in a program and differentiating them on the basis of parameters is called </a:t>
            </a:r>
            <a:r>
              <a:rPr b="1" lang="en" sz="2000">
                <a:solidFill>
                  <a:srgbClr val="00FFFF"/>
                </a:solidFill>
              </a:rPr>
              <a:t>Function Overloading.</a:t>
            </a:r>
            <a:endParaRPr b="1"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Let’s see an example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Application of Function : - Recursion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function that calls itself  is called recursion.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order to understand recursion you have to understand recursion.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Yes, the above is a recursive statement.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Two rules of recursion :-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Base condition should be defined clearly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The recursive function calls should move towards the base condition with each recursive function call.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FUNCTIONS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75" y="1071575"/>
            <a:ext cx="7685875" cy="35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DEFINITION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gives us the feature to write a code in modular format which can be executed N number of times within a program.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behaves like void main( ).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is the trick which gives us the feature to divide the program in different modules.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What does that mean ?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50" y="1360475"/>
            <a:ext cx="7239849" cy="3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35300"/>
            <a:ext cx="85206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MERITS</a:t>
            </a:r>
            <a:endParaRPr b="1" sz="2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i. Program execution becomes faster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ii. It makes program easier to debug(rectify).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iii. It nullifies the repetition of the code within a program due to which programs become shorter.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LIMITATIONS</a:t>
            </a:r>
            <a:endParaRPr b="1" sz="28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i. It doesn’t share data with other blocks.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ii. It can accept more than one value but it cannot return more than one value at a time.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SYNTAX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75" y="1071575"/>
            <a:ext cx="7572050" cy="37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DECLARATION, DEFINITION, CALLING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801875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// Function declaration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void fun(); 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 main()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fun();      </a:t>
            </a:r>
            <a:r>
              <a:rPr b="1" lang="en">
                <a:solidFill>
                  <a:srgbClr val="00FFFF"/>
                </a:solidFill>
              </a:rPr>
              <a:t>// call the function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return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708200" y="1202825"/>
            <a:ext cx="40782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4524900" y="1202825"/>
            <a:ext cx="41355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// </a:t>
            </a:r>
            <a:r>
              <a:rPr b="1" lang="en" sz="1800">
                <a:solidFill>
                  <a:srgbClr val="00FFFF"/>
                </a:solidFill>
              </a:rPr>
              <a:t>Function definition</a:t>
            </a:r>
            <a:endParaRPr b="1"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void fun()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cout &lt;&lt; "hello world";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ACTUAL AND FORMAL PARAMETERS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rgbClr val="00FFFF"/>
                </a:solidFill>
              </a:rPr>
              <a:t>Actual parameters</a:t>
            </a:r>
            <a:r>
              <a:rPr lang="en" sz="1900">
                <a:solidFill>
                  <a:srgbClr val="FFFFFF"/>
                </a:solidFill>
              </a:rPr>
              <a:t> :- Variables defined within the main block to pass data from mb to fb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rgbClr val="00FFFF"/>
                </a:solidFill>
              </a:rPr>
              <a:t>Formal parameters</a:t>
            </a:r>
            <a:r>
              <a:rPr lang="en" sz="1900">
                <a:solidFill>
                  <a:srgbClr val="FFFFFF"/>
                </a:solidFill>
              </a:rPr>
              <a:t> :- Variables used for accepting data in function block.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Parameters are also known as </a:t>
            </a:r>
            <a:r>
              <a:rPr b="1" lang="en" sz="1900">
                <a:solidFill>
                  <a:srgbClr val="00FFFF"/>
                </a:solidFill>
              </a:rPr>
              <a:t>signatures.</a:t>
            </a:r>
            <a:endParaRPr b="1" sz="1900">
              <a:solidFill>
                <a:srgbClr val="00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They play an important role in </a:t>
            </a:r>
            <a:r>
              <a:rPr b="1" lang="en" sz="1900">
                <a:solidFill>
                  <a:srgbClr val="00FFFF"/>
                </a:solidFill>
              </a:rPr>
              <a:t>function overloading.</a:t>
            </a:r>
            <a:endParaRPr b="1" sz="19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CALL BY VALUE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5725"/>
            <a:ext cx="32658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data value stored in the actual parameters ( variables that are passed from the main block to the function block) are copied in the formal parameters ( copied in the function block variables).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775" y="1449588"/>
            <a:ext cx="5334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