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9246ed3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9246ed3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9246ed33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9246ed33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9246ed33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9246ed33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246ed33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246ed33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246ed33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246ed33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9246ed33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9246ed33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9246ed33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9246ed33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9246ed33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9246ed33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9246ed33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9246ed33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9246ed33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9246ed33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9246ed33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9246ed33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6850" y="1786900"/>
            <a:ext cx="3821400" cy="114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FFFF"/>
                </a:solidFill>
              </a:rPr>
              <a:t>C++ PROGRAMMING</a:t>
            </a:r>
            <a:endParaRPr sz="2400">
              <a:solidFill>
                <a:srgbClr val="00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FFFF"/>
                </a:solidFill>
              </a:rPr>
              <a:t>DAY 5</a:t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0"/>
            <a:ext cx="51964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ARRAY AND POINTERS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100">
                <a:solidFill>
                  <a:schemeClr val="dk1"/>
                </a:solidFill>
              </a:rPr>
              <a:t>a[ i ] = *(a + i ) = *( i + a) = i [ a ]</a:t>
            </a:r>
            <a:endParaRPr sz="4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Ways of passing an array to a function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void fun(int * x); </a:t>
            </a:r>
            <a:endParaRPr sz="2300">
              <a:solidFill>
                <a:srgbClr val="FFFFFF"/>
              </a:solidFill>
            </a:endParaRPr>
          </a:p>
          <a:p>
            <a:pPr indent="0" lvl="0" marL="76200" marR="76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void fun(int x[100]); </a:t>
            </a:r>
            <a:endParaRPr sz="2300">
              <a:solidFill>
                <a:srgbClr val="FFFFFF"/>
              </a:solidFill>
            </a:endParaRPr>
          </a:p>
          <a:p>
            <a:pPr indent="0" lvl="0" marL="76200" marR="76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void fun(int x[ ] );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POINTERS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Pointer is a special type of variable that stores address of other variables.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The data type of pointer variable should be same as that of the variable whose address it’s going to store.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Let’s see an example 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7102500" y="2371275"/>
            <a:ext cx="1787100" cy="572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</a:rPr>
              <a:t>q</a:t>
            </a:r>
            <a:r>
              <a:rPr b="1" lang="en" sz="2800">
                <a:solidFill>
                  <a:srgbClr val="FFFFFF"/>
                </a:solidFill>
              </a:rPr>
              <a:t> = &amp;ptr;</a:t>
            </a:r>
            <a:endParaRPr b="1"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ARRAYS AND POINTERS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254925" y="3072375"/>
            <a:ext cx="8520600" cy="18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‘a’ is a constant pointer of type int which is pointing to very first element by storing the address of a[0] itself.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Since ‘a’ is a constant pointer we can’t modify ‘a’ like we can’t do a++;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90" name="Google Shape;90;p18"/>
          <p:cNvGrpSpPr/>
          <p:nvPr/>
        </p:nvGrpSpPr>
        <p:grpSpPr>
          <a:xfrm>
            <a:off x="1963063" y="1348150"/>
            <a:ext cx="5217875" cy="916675"/>
            <a:chOff x="660025" y="1336800"/>
            <a:chExt cx="5217875" cy="916675"/>
          </a:xfrm>
        </p:grpSpPr>
        <p:sp>
          <p:nvSpPr>
            <p:cNvPr id="91" name="Google Shape;91;p18"/>
            <p:cNvSpPr/>
            <p:nvPr/>
          </p:nvSpPr>
          <p:spPr>
            <a:xfrm>
              <a:off x="23890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1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48838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5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30127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2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36364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3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42601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4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96" name="Google Shape;96;p18"/>
            <p:cNvSpPr txBox="1"/>
            <p:nvPr/>
          </p:nvSpPr>
          <p:spPr>
            <a:xfrm>
              <a:off x="2649900" y="1935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a[1]</a:t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2002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97" name="Google Shape;97;p18"/>
            <p:cNvSpPr txBox="1"/>
            <p:nvPr/>
          </p:nvSpPr>
          <p:spPr>
            <a:xfrm>
              <a:off x="1998825" y="1935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a[0] 2000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98" name="Google Shape;98;p18"/>
            <p:cNvSpPr txBox="1"/>
            <p:nvPr/>
          </p:nvSpPr>
          <p:spPr>
            <a:xfrm>
              <a:off x="3285413" y="1935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a[2]</a:t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2004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99" name="Google Shape;99;p18"/>
            <p:cNvSpPr txBox="1"/>
            <p:nvPr/>
          </p:nvSpPr>
          <p:spPr>
            <a:xfrm>
              <a:off x="3914850" y="1935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a[3]</a:t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2006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00" name="Google Shape;100;p18"/>
            <p:cNvSpPr txBox="1"/>
            <p:nvPr/>
          </p:nvSpPr>
          <p:spPr>
            <a:xfrm>
              <a:off x="4481500" y="1935175"/>
              <a:ext cx="8160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a[4]</a:t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2008</a:t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01" name="Google Shape;101;p18"/>
            <p:cNvSpPr txBox="1"/>
            <p:nvPr/>
          </p:nvSpPr>
          <p:spPr>
            <a:xfrm>
              <a:off x="5179800" y="1935175"/>
              <a:ext cx="6981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a[5]</a:t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2010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660025" y="1336800"/>
              <a:ext cx="8160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2000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1540500" y="1425925"/>
              <a:ext cx="816000" cy="254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FF"/>
                </a:solidFill>
              </a:endParaRPr>
            </a:p>
          </p:txBody>
        </p:sp>
        <p:sp>
          <p:nvSpPr>
            <p:cNvPr id="104" name="Google Shape;104;p18"/>
            <p:cNvSpPr txBox="1"/>
            <p:nvPr/>
          </p:nvSpPr>
          <p:spPr>
            <a:xfrm>
              <a:off x="801350" y="1763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   a</a:t>
              </a:r>
              <a:endParaRPr sz="1800">
                <a:solidFill>
                  <a:srgbClr val="00FFFF"/>
                </a:solidFill>
              </a:endParaRPr>
            </a:p>
          </p:txBody>
        </p:sp>
      </p:grpSp>
      <p:sp>
        <p:nvSpPr>
          <p:cNvPr id="105" name="Google Shape;105;p18"/>
          <p:cNvSpPr txBox="1"/>
          <p:nvPr/>
        </p:nvSpPr>
        <p:spPr>
          <a:xfrm>
            <a:off x="442825" y="2441175"/>
            <a:ext cx="315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int a[5] = {1,2,3,4,5 };</a:t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5333700" y="260450"/>
            <a:ext cx="4554600" cy="43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&amp;a[0]=2000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&amp;a[1]=2002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&amp;a[2]=2004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&amp;a[3]=2006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&amp;a[4]=2008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9"/>
          <p:cNvGrpSpPr/>
          <p:nvPr/>
        </p:nvGrpSpPr>
        <p:grpSpPr>
          <a:xfrm>
            <a:off x="430899" y="1756913"/>
            <a:ext cx="6177442" cy="1785683"/>
            <a:chOff x="660025" y="1336800"/>
            <a:chExt cx="5217875" cy="916675"/>
          </a:xfrm>
        </p:grpSpPr>
        <p:sp>
          <p:nvSpPr>
            <p:cNvPr id="112" name="Google Shape;112;p19"/>
            <p:cNvSpPr/>
            <p:nvPr/>
          </p:nvSpPr>
          <p:spPr>
            <a:xfrm>
              <a:off x="23890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1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48838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5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30127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2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36364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3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42601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4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17" name="Google Shape;117;p19"/>
            <p:cNvSpPr txBox="1"/>
            <p:nvPr/>
          </p:nvSpPr>
          <p:spPr>
            <a:xfrm>
              <a:off x="2649900" y="1935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a[1]</a:t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2002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18" name="Google Shape;118;p19"/>
            <p:cNvSpPr txBox="1"/>
            <p:nvPr/>
          </p:nvSpPr>
          <p:spPr>
            <a:xfrm>
              <a:off x="1998825" y="1935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a[0] 2000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19" name="Google Shape;119;p19"/>
            <p:cNvSpPr txBox="1"/>
            <p:nvPr/>
          </p:nvSpPr>
          <p:spPr>
            <a:xfrm>
              <a:off x="3285413" y="1935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a[2]</a:t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2004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20" name="Google Shape;120;p19"/>
            <p:cNvSpPr txBox="1"/>
            <p:nvPr/>
          </p:nvSpPr>
          <p:spPr>
            <a:xfrm>
              <a:off x="3914850" y="1935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a[3]</a:t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2006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21" name="Google Shape;121;p19"/>
            <p:cNvSpPr txBox="1"/>
            <p:nvPr/>
          </p:nvSpPr>
          <p:spPr>
            <a:xfrm>
              <a:off x="4481500" y="1935175"/>
              <a:ext cx="8160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a[4]</a:t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2008</a:t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22" name="Google Shape;122;p19"/>
            <p:cNvSpPr txBox="1"/>
            <p:nvPr/>
          </p:nvSpPr>
          <p:spPr>
            <a:xfrm>
              <a:off x="5179800" y="1935175"/>
              <a:ext cx="6981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a[5]</a:t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2010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660025" y="1336800"/>
              <a:ext cx="8160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2000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1540500" y="1425925"/>
              <a:ext cx="816000" cy="254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FF"/>
                </a:solidFill>
              </a:endParaRPr>
            </a:p>
          </p:txBody>
        </p:sp>
        <p:sp>
          <p:nvSpPr>
            <p:cNvPr id="125" name="Google Shape;125;p19"/>
            <p:cNvSpPr txBox="1"/>
            <p:nvPr/>
          </p:nvSpPr>
          <p:spPr>
            <a:xfrm>
              <a:off x="712238" y="1935172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   </a:t>
              </a:r>
              <a:r>
                <a:rPr lang="en" sz="3300">
                  <a:solidFill>
                    <a:srgbClr val="00FFFF"/>
                  </a:solidFill>
                </a:rPr>
                <a:t>a</a:t>
              </a:r>
              <a:endParaRPr sz="3300">
                <a:solidFill>
                  <a:srgbClr val="00FFFF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471075"/>
            <a:ext cx="8520600" cy="40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b="1" lang="en" sz="2500">
                <a:solidFill>
                  <a:srgbClr val="00FFFF"/>
                </a:solidFill>
              </a:rPr>
              <a:t>a</a:t>
            </a:r>
            <a:r>
              <a:rPr lang="en" sz="2500">
                <a:solidFill>
                  <a:srgbClr val="FFFFFF"/>
                </a:solidFill>
              </a:rPr>
              <a:t> </a:t>
            </a:r>
            <a:r>
              <a:rPr b="1" lang="en" sz="2500">
                <a:solidFill>
                  <a:srgbClr val="00FFFF"/>
                </a:solidFill>
              </a:rPr>
              <a:t>= </a:t>
            </a:r>
            <a:r>
              <a:rPr lang="en" sz="2500">
                <a:solidFill>
                  <a:srgbClr val="FFFFFF"/>
                </a:solidFill>
              </a:rPr>
              <a:t>constant pointer to the first element = &amp;a[0] = 2000</a:t>
            </a:r>
            <a:endParaRPr sz="2500">
              <a:solidFill>
                <a:srgbClr val="FFFF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b="1" lang="en" sz="2500">
                <a:solidFill>
                  <a:srgbClr val="00FFFF"/>
                </a:solidFill>
              </a:rPr>
              <a:t>a+1 =</a:t>
            </a:r>
            <a:r>
              <a:rPr lang="en" sz="2500">
                <a:solidFill>
                  <a:srgbClr val="FFFFFF"/>
                </a:solidFill>
              </a:rPr>
              <a:t> constant pointer to the second element = &amp;a[0] + 1*sizeof(int) = 2000 + 2 =2002</a:t>
            </a:r>
            <a:endParaRPr sz="2500">
              <a:solidFill>
                <a:srgbClr val="FFFF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b="1" lang="en" sz="2500">
                <a:solidFill>
                  <a:srgbClr val="00FFFF"/>
                </a:solidFill>
              </a:rPr>
              <a:t>a+2 =</a:t>
            </a:r>
            <a:r>
              <a:rPr lang="en" sz="2500">
                <a:solidFill>
                  <a:srgbClr val="FFFFFF"/>
                </a:solidFill>
              </a:rPr>
              <a:t> constant pointer to the third element = &amp;a[0] + 2*sizeof(int) = 2000 + 4 =2004</a:t>
            </a:r>
            <a:endParaRPr sz="2500">
              <a:solidFill>
                <a:srgbClr val="FFFF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b="1" lang="en" sz="2500">
                <a:solidFill>
                  <a:srgbClr val="00FFFF"/>
                </a:solidFill>
              </a:rPr>
              <a:t>a+3 =</a:t>
            </a:r>
            <a:r>
              <a:rPr lang="en" sz="2500">
                <a:solidFill>
                  <a:srgbClr val="FFFFFF"/>
                </a:solidFill>
              </a:rPr>
              <a:t> constant pointer to the fourth element = &amp;a[0] + 3*sizeof(int) = 2000 + 6 =2006</a:t>
            </a:r>
            <a:endParaRPr sz="2500">
              <a:solidFill>
                <a:srgbClr val="FFFF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b="1" lang="en" sz="2500">
                <a:solidFill>
                  <a:srgbClr val="00FFFF"/>
                </a:solidFill>
              </a:rPr>
              <a:t>a+4 =</a:t>
            </a:r>
            <a:r>
              <a:rPr lang="en" sz="2500">
                <a:solidFill>
                  <a:srgbClr val="FFFFFF"/>
                </a:solidFill>
              </a:rPr>
              <a:t> constant pointer to the fifth element = &amp;a[0] + 4*sizeof(int) = 2000 + 8 =2008</a:t>
            </a:r>
            <a:endParaRPr sz="2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152475"/>
            <a:ext cx="248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*a = *2000 = 1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*(a+1)=*(2002)=2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*(a+2)=*(2004)=3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*(a+3)=*(2006)=4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*(a+4)=*(2008)=5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21"/>
          <p:cNvGrpSpPr/>
          <p:nvPr/>
        </p:nvGrpSpPr>
        <p:grpSpPr>
          <a:xfrm>
            <a:off x="2742300" y="1987460"/>
            <a:ext cx="6074708" cy="1645890"/>
            <a:chOff x="609290" y="1336800"/>
            <a:chExt cx="5268610" cy="916675"/>
          </a:xfrm>
        </p:grpSpPr>
        <p:sp>
          <p:nvSpPr>
            <p:cNvPr id="137" name="Google Shape;137;p21"/>
            <p:cNvSpPr/>
            <p:nvPr/>
          </p:nvSpPr>
          <p:spPr>
            <a:xfrm>
              <a:off x="23890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1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48838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5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30127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2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36364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3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42601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4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42" name="Google Shape;142;p21"/>
            <p:cNvSpPr txBox="1"/>
            <p:nvPr/>
          </p:nvSpPr>
          <p:spPr>
            <a:xfrm>
              <a:off x="2649900" y="1935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a[1]</a:t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2002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43" name="Google Shape;143;p21"/>
            <p:cNvSpPr txBox="1"/>
            <p:nvPr/>
          </p:nvSpPr>
          <p:spPr>
            <a:xfrm>
              <a:off x="1998825" y="1935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a[0] 2000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44" name="Google Shape;144;p21"/>
            <p:cNvSpPr txBox="1"/>
            <p:nvPr/>
          </p:nvSpPr>
          <p:spPr>
            <a:xfrm>
              <a:off x="3285413" y="1935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a[2]</a:t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2004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45" name="Google Shape;145;p21"/>
            <p:cNvSpPr txBox="1"/>
            <p:nvPr/>
          </p:nvSpPr>
          <p:spPr>
            <a:xfrm>
              <a:off x="3914850" y="1935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a[3]</a:t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2006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46" name="Google Shape;146;p21"/>
            <p:cNvSpPr txBox="1"/>
            <p:nvPr/>
          </p:nvSpPr>
          <p:spPr>
            <a:xfrm>
              <a:off x="4481500" y="1935175"/>
              <a:ext cx="8160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a[4]</a:t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2008</a:t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47" name="Google Shape;147;p21"/>
            <p:cNvSpPr txBox="1"/>
            <p:nvPr/>
          </p:nvSpPr>
          <p:spPr>
            <a:xfrm>
              <a:off x="5179800" y="1935175"/>
              <a:ext cx="6981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a[5]</a:t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2010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660025" y="1336800"/>
              <a:ext cx="8160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2000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1540500" y="1425925"/>
              <a:ext cx="816000" cy="254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FF"/>
                </a:solidFill>
              </a:endParaRPr>
            </a:p>
          </p:txBody>
        </p:sp>
        <p:sp>
          <p:nvSpPr>
            <p:cNvPr id="150" name="Google Shape;150;p21"/>
            <p:cNvSpPr txBox="1"/>
            <p:nvPr/>
          </p:nvSpPr>
          <p:spPr>
            <a:xfrm>
              <a:off x="609290" y="1871938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>
                  <a:solidFill>
                    <a:srgbClr val="00FFFF"/>
                  </a:solidFill>
                </a:rPr>
                <a:t>   a</a:t>
              </a:r>
              <a:endParaRPr sz="3200">
                <a:solidFill>
                  <a:srgbClr val="00FFFF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