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1" r:id="rId19"/>
    <p:sldId id="282" r:id="rId20"/>
    <p:sldId id="272" r:id="rId21"/>
    <p:sldId id="273" r:id="rId22"/>
    <p:sldId id="274" r:id="rId23"/>
    <p:sldId id="275" r:id="rId24"/>
    <p:sldId id="276" r:id="rId25"/>
    <p:sldId id="277" r:id="rId26"/>
    <p:sldId id="283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143A-1182-4F1D-A19A-E0BCF83A1FB1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703A-C363-43C5-98DE-9E7C4D46E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57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143A-1182-4F1D-A19A-E0BCF83A1FB1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703A-C363-43C5-98DE-9E7C4D46E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3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143A-1182-4F1D-A19A-E0BCF83A1FB1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703A-C363-43C5-98DE-9E7C4D46E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27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143A-1182-4F1D-A19A-E0BCF83A1FB1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703A-C363-43C5-98DE-9E7C4D46E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25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143A-1182-4F1D-A19A-E0BCF83A1FB1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703A-C363-43C5-98DE-9E7C4D46E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70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143A-1182-4F1D-A19A-E0BCF83A1FB1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703A-C363-43C5-98DE-9E7C4D46E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91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143A-1182-4F1D-A19A-E0BCF83A1FB1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703A-C363-43C5-98DE-9E7C4D46E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72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143A-1182-4F1D-A19A-E0BCF83A1FB1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703A-C363-43C5-98DE-9E7C4D46E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1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143A-1182-4F1D-A19A-E0BCF83A1FB1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703A-C363-43C5-98DE-9E7C4D46E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1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143A-1182-4F1D-A19A-E0BCF83A1FB1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703A-C363-43C5-98DE-9E7C4D46E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9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143A-1182-4F1D-A19A-E0BCF83A1FB1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703A-C363-43C5-98DE-9E7C4D46E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77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D143A-1182-4F1D-A19A-E0BCF83A1FB1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9703A-C363-43C5-98DE-9E7C4D46E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17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16600" b="1" dirty="0" smtClean="0">
                <a:solidFill>
                  <a:schemeClr val="bg1"/>
                </a:solidFill>
              </a:rPr>
              <a:t>CSS</a:t>
            </a:r>
            <a:endParaRPr lang="en-IN" sz="166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chemeClr val="bg1"/>
                </a:solidFill>
              </a:rPr>
              <a:t>Cascading Style Sheets</a:t>
            </a:r>
            <a:endParaRPr lang="en-IN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81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8" y="227206"/>
            <a:ext cx="11599381" cy="64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7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143"/>
            <a:ext cx="12192000" cy="689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9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9" y="199426"/>
            <a:ext cx="11930340" cy="665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06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610" y="0"/>
            <a:ext cx="12050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15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" y="29280"/>
            <a:ext cx="11422966" cy="650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4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8" y="140895"/>
            <a:ext cx="11151480" cy="64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4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2" y="279566"/>
            <a:ext cx="10893214" cy="62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54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209012"/>
            <a:ext cx="11816198" cy="654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5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649" y="447392"/>
            <a:ext cx="6034889" cy="603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87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259" y="255326"/>
            <a:ext cx="4569535" cy="64232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9712" y="751437"/>
            <a:ext cx="61110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 smtClean="0">
                <a:solidFill>
                  <a:schemeClr val="bg1"/>
                </a:solidFill>
              </a:rPr>
              <a:t>WRITING CSS INSIDE HEAD TAG!!</a:t>
            </a:r>
            <a:endParaRPr lang="en-IN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52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997" y="190820"/>
            <a:ext cx="5483623" cy="64951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0780" y="860079"/>
            <a:ext cx="47802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solidFill>
                  <a:schemeClr val="bg1"/>
                </a:solidFill>
              </a:rPr>
              <a:t>WHY LEARN CSS???</a:t>
            </a:r>
            <a:endParaRPr lang="en-IN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426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33733"/>
            <a:ext cx="11589522" cy="646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22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180300"/>
            <a:ext cx="11609108" cy="650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74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2" y="104857"/>
            <a:ext cx="11712524" cy="650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14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9" y="211651"/>
            <a:ext cx="11808378" cy="664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88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" y="238611"/>
            <a:ext cx="11218668" cy="63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91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243694"/>
            <a:ext cx="11143034" cy="625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80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950" y="1470401"/>
            <a:ext cx="6291819" cy="46429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09" y="181068"/>
            <a:ext cx="5457223" cy="442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4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612" y="1705038"/>
            <a:ext cx="10515600" cy="3582186"/>
          </a:xfrm>
        </p:spPr>
        <p:txBody>
          <a:bodyPr/>
          <a:lstStyle/>
          <a:p>
            <a:pPr algn="ctr"/>
            <a:r>
              <a:rPr lang="en-IN" sz="66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ALL THE BEST</a:t>
            </a:r>
            <a:r>
              <a:rPr lang="en-IN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/>
            </a:r>
            <a:br>
              <a:rPr lang="en-IN" dirty="0" smtClean="0">
                <a:solidFill>
                  <a:srgbClr val="FFC000"/>
                </a:solidFill>
                <a:latin typeface="Arial Black" panose="020B0A04020102020204" pitchFamily="34" charset="0"/>
              </a:rPr>
            </a:br>
            <a:r>
              <a:rPr lang="en-IN" dirty="0">
                <a:solidFill>
                  <a:srgbClr val="FFC000"/>
                </a:solidFill>
                <a:latin typeface="Arial Black" panose="020B0A04020102020204" pitchFamily="34" charset="0"/>
              </a:rPr>
              <a:t/>
            </a:r>
            <a:br>
              <a:rPr lang="en-IN" dirty="0">
                <a:solidFill>
                  <a:srgbClr val="FFC000"/>
                </a:solidFill>
                <a:latin typeface="Arial Black" panose="020B0A04020102020204" pitchFamily="34" charset="0"/>
              </a:rPr>
            </a:br>
            <a:r>
              <a:rPr lang="en-IN" sz="72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👻👻</a:t>
            </a:r>
            <a:endParaRPr lang="en-IN" sz="72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48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30" y="280391"/>
            <a:ext cx="10426574" cy="141260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About the Mentor 👀 </a:t>
            </a:r>
            <a:endParaRPr lang="en-IN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035" y="2470354"/>
            <a:ext cx="9144000" cy="4111515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 smtClean="0">
                <a:solidFill>
                  <a:srgbClr val="FFFF00"/>
                </a:solidFill>
              </a:rPr>
              <a:t>Name : </a:t>
            </a:r>
          </a:p>
          <a:p>
            <a:pPr algn="l"/>
            <a:r>
              <a:rPr lang="en-IN" sz="3600" b="1" dirty="0" smtClean="0">
                <a:solidFill>
                  <a:srgbClr val="FFFF00"/>
                </a:solidFill>
              </a:rPr>
              <a:t>Profile : </a:t>
            </a:r>
          </a:p>
          <a:p>
            <a:pPr algn="l"/>
            <a:r>
              <a:rPr lang="en-IN" sz="3600" b="1" dirty="0" err="1" smtClean="0">
                <a:solidFill>
                  <a:srgbClr val="FFFF00"/>
                </a:solidFill>
              </a:rPr>
              <a:t>Linkedin</a:t>
            </a:r>
            <a:r>
              <a:rPr lang="en-IN" sz="3600" b="1" dirty="0" smtClean="0">
                <a:solidFill>
                  <a:srgbClr val="FFFF00"/>
                </a:solidFill>
              </a:rPr>
              <a:t> : </a:t>
            </a:r>
          </a:p>
          <a:p>
            <a:pPr algn="l"/>
            <a:r>
              <a:rPr lang="en-IN" sz="3600" b="1" dirty="0" err="1" smtClean="0">
                <a:solidFill>
                  <a:srgbClr val="FFFF00"/>
                </a:solidFill>
              </a:rPr>
              <a:t>Github</a:t>
            </a:r>
            <a:r>
              <a:rPr lang="en-IN" sz="3600" b="1" dirty="0" smtClean="0">
                <a:solidFill>
                  <a:srgbClr val="FFFF00"/>
                </a:solidFill>
              </a:rPr>
              <a:t> :</a:t>
            </a:r>
          </a:p>
          <a:p>
            <a:pPr algn="l"/>
            <a:r>
              <a:rPr lang="en-IN" sz="3600" b="1" dirty="0" err="1" smtClean="0">
                <a:solidFill>
                  <a:srgbClr val="FFFF00"/>
                </a:solidFill>
              </a:rPr>
              <a:t>Instagram</a:t>
            </a:r>
            <a:r>
              <a:rPr lang="en-IN" sz="3600" b="1" dirty="0" smtClean="0">
                <a:solidFill>
                  <a:srgbClr val="FFFF00"/>
                </a:solidFill>
              </a:rPr>
              <a:t> :</a:t>
            </a:r>
            <a:endParaRPr lang="en-IN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7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05" y="211014"/>
            <a:ext cx="11385953" cy="6373955"/>
          </a:xfrm>
        </p:spPr>
      </p:pic>
    </p:spTree>
    <p:extLst>
      <p:ext uri="{BB962C8B-B14F-4D97-AF65-F5344CB8AC3E}">
        <p14:creationId xmlns:p14="http://schemas.microsoft.com/office/powerpoint/2010/main" val="757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23" y="253218"/>
            <a:ext cx="11455905" cy="63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8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2" y="362377"/>
            <a:ext cx="11240086" cy="613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9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3" y="406153"/>
            <a:ext cx="10607040" cy="602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3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" y="126964"/>
            <a:ext cx="11325258" cy="640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0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1" y="340811"/>
            <a:ext cx="11000351" cy="618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2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291939"/>
            <a:ext cx="10958732" cy="616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</Words>
  <Application>Microsoft Office PowerPoint</Application>
  <PresentationFormat>Widescreen</PresentationFormat>
  <Paragraphs>11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Office Theme</vt:lpstr>
      <vt:lpstr>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 THE BEST  👻👻</vt:lpstr>
      <vt:lpstr>About the Mentor 👀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Upadhyay</dc:creator>
  <cp:lastModifiedBy>Rajat Upadhyay</cp:lastModifiedBy>
  <cp:revision>7</cp:revision>
  <dcterms:created xsi:type="dcterms:W3CDTF">2020-06-12T16:12:29Z</dcterms:created>
  <dcterms:modified xsi:type="dcterms:W3CDTF">2020-06-12T16:34:23Z</dcterms:modified>
</cp:coreProperties>
</file>