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26CD-1F1B-4F36-89F1-F9802251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6214-E23B-45FA-9DA6-8AE693DC0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7B4E-F56E-4E52-A607-35940C65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6439-3DE8-4BF4-9623-220CF1AF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8C7A-5FA5-4D6D-ABF2-9432FA2A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0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4842-3107-4F89-9BDF-0036EE1A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9676-41E3-4DD2-B697-CC776F13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0C00-9FE8-44F5-AF69-4B7BD4D1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16C8-CB08-490E-866A-7086C8A7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BF27-20FE-4AE2-920B-25B1511A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2F7E5-E749-4CC3-A48B-B02996740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A99F5-24D1-4304-9FF8-0BE19F7BC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7017B-FEBE-44AF-B39F-41B286EF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B895-34D6-4613-AE21-B932D29E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0AE8-FFCD-43E6-9958-2425052B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2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F931-08A0-483A-BD3B-8BFCC968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66DEA-AD41-4257-9627-47BDE4A0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F977-7F54-4D0F-B5D4-40C384D8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3F39-0FCD-48E7-8C00-2488D938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3FB8C-D753-43A6-8E12-63748ED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6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D5BA-E59E-43F0-9090-1FB90E71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3111E-93CB-4625-9961-AF4502AC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A339-BC87-4EF0-B435-A676B41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E6B9-743F-4E87-9A15-8E6D9F67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95AB-D63D-4DE0-B0DE-EF602300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1A47-CBEA-4D68-AAC0-28D3D23B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02D03-2F8E-4610-8B70-5748D4606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EB1F2-8274-44DD-928A-6499E66D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36064-4DEF-4EB9-BBB1-16D87F97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5037B-DA17-436A-AC7F-7AEF258D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C3CBA-E1F4-4F1D-9BA6-FC8AB810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9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3399-727B-4948-8CE1-856677CE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C70CB-4C56-43E3-A4CA-89BEE84D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08196-9585-4F23-BAA1-B6F4B1D75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90934-9DEF-4A71-B2E3-7C0C7B634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D49398-A570-43D0-89B6-26EA596FE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C70CB-7D75-4DA8-951E-938AFA67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16DA3-8FFC-4677-8211-1BD70158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71102-F643-49E2-9136-8ED9BAB3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1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484-721A-49F8-9DAE-6E5CFA95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49B9A-4125-4E23-826B-198D2267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9732D-4F21-4884-93A3-85DE829E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3E4C3-61A4-4CDF-9E4F-02B9FAB9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8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18FEE-EF3F-41BC-A3B4-7A7714B5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EFBC1-F317-40BE-B652-1FA76F64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14F9F-6CFD-4EBE-9DD1-1B844AF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9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5FBA-B0C5-4595-8A5E-ABA877E3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95DD-D7A5-493C-AC29-EC354EB8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EC3B-E24E-4B07-8B7D-3FDB47BBB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7EBC-79C0-404A-BB6B-2A5DFC7E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13E7E-94E8-4A77-B989-9369D533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4FB2-97A1-4746-96C1-3693D878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1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E506-ECCE-4D8B-827F-7EEC6D3E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AF4FE-BF62-4849-955C-CEF429E61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67B9D-C178-45F9-9455-AFD881798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53915-032F-499A-8F78-1F3FD1FA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C7B32-0EE2-4C45-9456-12BA013E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5C39-DB48-40E2-B87F-426AB55D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35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6C594-0662-4E50-9E93-39F4F666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BD16-9B80-4500-AAD0-24535742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61D0-D54F-4A57-B2F3-DA1ADAC3E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B87E-DCCD-4173-B22F-FE5238596F7E}" type="datetimeFigureOut">
              <a:rPr lang="en-IN" smtClean="0"/>
              <a:t>15-06-2020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3F9A-FF98-4A7C-A9AF-794FA7E4E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FACD-5462-4AB0-ACC8-59775E21C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C8FC-4448-4ED4-8E11-57530ECE5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EFB1-A3C2-4FC1-BD64-0AF3B86B4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7" y="861392"/>
            <a:ext cx="5241233" cy="406841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Web Development</a:t>
            </a:r>
            <a:b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Day – 01</a:t>
            </a:r>
            <a:b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en-US" sz="36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3600" dirty="0">
                <a:latin typeface="Aharoni" panose="020B0604020202020204" pitchFamily="2" charset="-79"/>
                <a:cs typeface="Aharoni" panose="020B0604020202020204" pitchFamily="2" charset="-79"/>
              </a:rPr>
              <a:t>By</a:t>
            </a:r>
            <a:br>
              <a:rPr lang="en-US" sz="3600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US" sz="3600" dirty="0">
                <a:latin typeface="Aharoni" panose="020B0604020202020204" pitchFamily="2" charset="-79"/>
                <a:cs typeface="Aharoni" panose="020B0604020202020204" pitchFamily="2" charset="-79"/>
              </a:rPr>
              <a:t>J. Siv Ram Shastri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C7968-5AFE-4C1A-ADBC-7DCFD864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1114" y="0"/>
            <a:ext cx="6930886" cy="6858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028B6387-54E2-40A9-8987-53E150EF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13" y="0"/>
            <a:ext cx="6924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15100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HTML Paragraphs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4"/>
            <a:ext cx="7982245" cy="4210491"/>
          </a:xfrm>
        </p:spPr>
        <p:txBody>
          <a:bodyPr anchor="t">
            <a:normAutofit/>
          </a:bodyPr>
          <a:lstStyle/>
          <a:p>
            <a:r>
              <a:rPr lang="en-US" sz="2000" dirty="0"/>
              <a:t>HTML paragraphs are defined with the &lt;p&gt; tag:</a:t>
            </a:r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&lt;p&gt;This is a paragraph.&lt;/p&gt;</a:t>
            </a:r>
          </a:p>
          <a:p>
            <a:pPr marL="0" indent="0">
              <a:buNone/>
            </a:pPr>
            <a:r>
              <a:rPr lang="en-US" sz="2000" dirty="0"/>
              <a:t>&lt;p&gt;This is another paragraph.&lt;/p&gt;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HTML Links</a:t>
            </a:r>
          </a:p>
          <a:p>
            <a:pPr marL="0" indent="0">
              <a:buNone/>
            </a:pPr>
            <a:r>
              <a:rPr lang="en-US" sz="2000" dirty="0"/>
              <a:t>HTML links are defined with the &lt;a&gt; tag:</a:t>
            </a:r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="https://www.w3schools.com"&gt;This is a link&lt;/a&gt;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5411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15100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4"/>
            <a:ext cx="7982245" cy="4210491"/>
          </a:xfrm>
        </p:spPr>
        <p:txBody>
          <a:bodyPr anchor="t">
            <a:normAutofit/>
          </a:bodyPr>
          <a:lstStyle/>
          <a:p>
            <a:r>
              <a:rPr lang="en-US" sz="2000" dirty="0"/>
              <a:t>HTML images are defined with the &lt;</a:t>
            </a:r>
            <a:r>
              <a:rPr lang="en-US" sz="2000" dirty="0" err="1"/>
              <a:t>img</a:t>
            </a:r>
            <a:r>
              <a:rPr lang="en-US" sz="2000" dirty="0"/>
              <a:t>&gt; tag.</a:t>
            </a:r>
          </a:p>
          <a:p>
            <a:r>
              <a:rPr lang="en-US" sz="2000" dirty="0"/>
              <a:t>The source file (</a:t>
            </a:r>
            <a:r>
              <a:rPr lang="en-US" sz="2000" dirty="0" err="1"/>
              <a:t>src</a:t>
            </a:r>
            <a:r>
              <a:rPr lang="en-US" sz="2000" dirty="0"/>
              <a:t>), alternative text (alt), width, and height are provided as attributes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="w3schools.jpg" alt="W3Schools.com" width="104" height="142"&gt;</a:t>
            </a:r>
          </a:p>
        </p:txBody>
      </p:sp>
    </p:spTree>
    <p:extLst>
      <p:ext uri="{BB962C8B-B14F-4D97-AF65-F5344CB8AC3E}">
        <p14:creationId xmlns:p14="http://schemas.microsoft.com/office/powerpoint/2010/main" val="1510836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15100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4"/>
            <a:ext cx="7982245" cy="4210491"/>
          </a:xfrm>
        </p:spPr>
        <p:txBody>
          <a:bodyPr anchor="t">
            <a:noAutofit/>
          </a:bodyPr>
          <a:lstStyle/>
          <a:p>
            <a:r>
              <a:rPr lang="en-US" sz="1800" dirty="0"/>
              <a:t>All HTML elements can have attributes</a:t>
            </a:r>
          </a:p>
          <a:p>
            <a:r>
              <a:rPr lang="en-US" sz="1800" dirty="0"/>
              <a:t>Attributes provide additional information about elements</a:t>
            </a:r>
          </a:p>
          <a:p>
            <a:r>
              <a:rPr lang="en-US" sz="1800" dirty="0"/>
              <a:t>Attributes are always specified in the start tag</a:t>
            </a:r>
          </a:p>
          <a:p>
            <a:r>
              <a:rPr lang="en-US" sz="1800" dirty="0"/>
              <a:t>Attributes usually come in name/value pairs like: name="value"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href</a:t>
            </a:r>
            <a:r>
              <a:rPr lang="en-US" sz="1800" dirty="0"/>
              <a:t> Attribute:</a:t>
            </a:r>
          </a:p>
          <a:p>
            <a:pPr marL="0" indent="0">
              <a:buNone/>
            </a:pPr>
            <a:r>
              <a:rPr lang="en-US" sz="1800" dirty="0"/>
              <a:t>The &lt;a&gt; tag defines a hyperlink. The </a:t>
            </a:r>
            <a:r>
              <a:rPr lang="en-US" sz="1800" dirty="0" err="1"/>
              <a:t>href</a:t>
            </a:r>
            <a:r>
              <a:rPr lang="en-US" sz="1800" dirty="0"/>
              <a:t> attribute specifies the URL of the page the link goes to: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</a:t>
            </a:r>
          </a:p>
          <a:p>
            <a:pPr marL="0" indent="0">
              <a:buNone/>
            </a:pPr>
            <a:r>
              <a:rPr lang="en-US" sz="1800" dirty="0"/>
              <a:t>&lt;a </a:t>
            </a:r>
            <a:r>
              <a:rPr lang="en-US" sz="1800" dirty="0" err="1"/>
              <a:t>href</a:t>
            </a:r>
            <a:r>
              <a:rPr lang="en-US" sz="1800" dirty="0"/>
              <a:t>="https://www.w3schools.com"&gt;Visit W3Schools&lt;/a&gt;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4583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15100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&amp; alt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4"/>
            <a:ext cx="7982245" cy="421049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The &lt;</a:t>
            </a:r>
            <a:r>
              <a:rPr lang="en-US" sz="1800" dirty="0" err="1"/>
              <a:t>img</a:t>
            </a:r>
            <a:r>
              <a:rPr lang="en-US" sz="1800" dirty="0"/>
              <a:t>&gt; tag is used to embed an image in an HTML page. The </a:t>
            </a:r>
            <a:r>
              <a:rPr lang="en-US" sz="1800" dirty="0" err="1"/>
              <a:t>src</a:t>
            </a:r>
            <a:r>
              <a:rPr lang="en-US" sz="1800" dirty="0"/>
              <a:t> attribute specifies the path to the image to be displayed: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="img_girl.jpg"&gt;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The alt Attribute</a:t>
            </a:r>
          </a:p>
          <a:p>
            <a:pPr marL="0" indent="0">
              <a:buNone/>
            </a:pPr>
            <a:r>
              <a:rPr lang="en-US" sz="1800" dirty="0"/>
              <a:t>The required alt attribute for the &lt;</a:t>
            </a:r>
            <a:r>
              <a:rPr lang="en-US" sz="1800" dirty="0" err="1"/>
              <a:t>img</a:t>
            </a:r>
            <a:r>
              <a:rPr lang="en-US" sz="1800" dirty="0"/>
              <a:t>&gt; tag specifies an alternate text for an image, if the image for some reason cannot be displayed. This can be due to slow connection, or an error in the </a:t>
            </a:r>
            <a:r>
              <a:rPr lang="en-US" sz="1800" dirty="0" err="1"/>
              <a:t>src</a:t>
            </a:r>
            <a:r>
              <a:rPr lang="en-US" sz="1800" dirty="0"/>
              <a:t> attribute, or if the user uses a screen reader.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img</a:t>
            </a:r>
            <a:r>
              <a:rPr lang="en-US" sz="1800" dirty="0"/>
              <a:t> </a:t>
            </a:r>
            <a:r>
              <a:rPr lang="en-US" sz="1800" dirty="0" err="1"/>
              <a:t>src</a:t>
            </a:r>
            <a:r>
              <a:rPr lang="en-US" sz="1800" dirty="0"/>
              <a:t>="img_girl.jpg" alt="Girl with a jacket"&gt;</a:t>
            </a:r>
          </a:p>
        </p:txBody>
      </p:sp>
    </p:spTree>
    <p:extLst>
      <p:ext uri="{BB962C8B-B14F-4D97-AF65-F5344CB8AC3E}">
        <p14:creationId xmlns:p14="http://schemas.microsoft.com/office/powerpoint/2010/main" val="313222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90" y="186570"/>
            <a:ext cx="7757694" cy="979045"/>
          </a:xfrm>
        </p:spPr>
        <p:txBody>
          <a:bodyPr anchor="b">
            <a:normAutofit/>
          </a:bodyPr>
          <a:lstStyle/>
          <a:p>
            <a:r>
              <a:rPr lang="en-US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404730"/>
            <a:ext cx="7982245" cy="445912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HTML lists allow web authors to group a set of related items in lists.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Example</a:t>
            </a:r>
          </a:p>
          <a:p>
            <a:pPr marL="0" indent="0">
              <a:buNone/>
            </a:pPr>
            <a:r>
              <a:rPr lang="en-US" sz="1800" dirty="0"/>
              <a:t>An unordered HTML list:</a:t>
            </a:r>
          </a:p>
          <a:p>
            <a:pPr marL="0" indent="0">
              <a:buNone/>
            </a:pPr>
            <a:r>
              <a:rPr lang="en-US" sz="1800" dirty="0"/>
              <a:t>Item</a:t>
            </a:r>
          </a:p>
          <a:p>
            <a:pPr marL="0" indent="0">
              <a:buNone/>
            </a:pPr>
            <a:r>
              <a:rPr lang="en-US" sz="1800" dirty="0"/>
              <a:t>Item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 ordered HTML list: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first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Second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Third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Fourth item</a:t>
            </a:r>
          </a:p>
        </p:txBody>
      </p:sp>
    </p:spTree>
    <p:extLst>
      <p:ext uri="{BB962C8B-B14F-4D97-AF65-F5344CB8AC3E}">
        <p14:creationId xmlns:p14="http://schemas.microsoft.com/office/powerpoint/2010/main" val="600054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2F83A-DB2B-46DF-B6BB-21DB70A7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How Web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5A02-BDBF-4314-964E-4AA768AE1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 dirty="0"/>
              <a:t>HTML: </a:t>
            </a:r>
            <a:r>
              <a:rPr lang="en-US" sz="2400" dirty="0" err="1"/>
              <a:t>HyperText</a:t>
            </a:r>
            <a:r>
              <a:rPr lang="en-US" sz="2400" dirty="0"/>
              <a:t> Markup Language. The markup (formatting) language for the web.</a:t>
            </a:r>
          </a:p>
          <a:p>
            <a:r>
              <a:rPr lang="en-US" sz="2400" dirty="0"/>
              <a:t>URI: Uniform Resource Identifier. A kind of “address” that is unique and used to identify to each resource on the web. It is also commonly called a URL.</a:t>
            </a:r>
          </a:p>
          <a:p>
            <a:r>
              <a:rPr lang="en-US" sz="2400" dirty="0"/>
              <a:t>HTTP: Hypertext Transfer Protocol. Allows for the retrieval of linked resources from across the web.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213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b="1" dirty="0"/>
              <a:t>Intro to HTML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956390"/>
            <a:ext cx="7982245" cy="3907465"/>
          </a:xfrm>
        </p:spPr>
        <p:txBody>
          <a:bodyPr anchor="t">
            <a:normAutofit/>
          </a:bodyPr>
          <a:lstStyle/>
          <a:p>
            <a:r>
              <a:rPr lang="en-US" sz="2000" dirty="0"/>
              <a:t>HTML is the standard markup language for Web pages.</a:t>
            </a:r>
          </a:p>
          <a:p>
            <a:r>
              <a:rPr lang="en-US" sz="2000" dirty="0"/>
              <a:t>With HTML you can create your own Website.</a:t>
            </a:r>
          </a:p>
          <a:p>
            <a:r>
              <a:rPr lang="en-US" sz="2000" dirty="0"/>
              <a:t>HTML stands for Hyper Text Markup Language</a:t>
            </a:r>
          </a:p>
          <a:p>
            <a:r>
              <a:rPr lang="en-US" sz="2000" dirty="0"/>
              <a:t>HTML is the standard markup language for creating Web pages</a:t>
            </a:r>
          </a:p>
          <a:p>
            <a:r>
              <a:rPr lang="en-US" sz="2000" dirty="0"/>
              <a:t>HTML describes the structure of a Web page</a:t>
            </a:r>
          </a:p>
          <a:p>
            <a:r>
              <a:rPr lang="en-US" sz="2000" dirty="0"/>
              <a:t>HTML consists of a series of elements</a:t>
            </a:r>
          </a:p>
          <a:p>
            <a:r>
              <a:rPr lang="en-US" sz="2000" dirty="0"/>
              <a:t>HTML elements tell the browser how to display the content</a:t>
            </a:r>
          </a:p>
          <a:p>
            <a:r>
              <a:rPr lang="en-US" sz="2000" dirty="0"/>
              <a:t>HTML elements label pieces of content such as "this is a heading", "this is a paragraph", "this is a link", etc.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6062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92"/>
            <a:ext cx="4237383" cy="649356"/>
          </a:xfrm>
        </p:spPr>
        <p:txBody>
          <a:bodyPr anchor="b">
            <a:normAutofit fontScale="90000"/>
          </a:bodyPr>
          <a:lstStyle/>
          <a:p>
            <a:r>
              <a:rPr lang="en-US" b="1" dirty="0"/>
              <a:t>History of HTML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1F60F-A8C6-4D31-9434-AEFD5B969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12" y="1018838"/>
            <a:ext cx="7599040" cy="5183179"/>
          </a:xfrm>
        </p:spPr>
      </p:pic>
    </p:spTree>
    <p:extLst>
      <p:ext uri="{BB962C8B-B14F-4D97-AF65-F5344CB8AC3E}">
        <p14:creationId xmlns:p14="http://schemas.microsoft.com/office/powerpoint/2010/main" val="3876505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16943" y="444638"/>
            <a:ext cx="7758113" cy="1287463"/>
          </a:xfrm>
        </p:spPr>
        <p:txBody>
          <a:bodyPr anchor="b">
            <a:normAutofit/>
          </a:bodyPr>
          <a:lstStyle/>
          <a:p>
            <a:r>
              <a:rPr lang="en-US" b="1" dirty="0"/>
              <a:t>Basic HTML example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C5A73-F9E4-4583-B927-FCAE4FF2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1" y="1997921"/>
            <a:ext cx="6993838" cy="421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15100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b="1" dirty="0"/>
              <a:t>Mandatory Tags used in HTML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4"/>
            <a:ext cx="7982245" cy="4210491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&lt;!DOCTYPE html&gt; declaration defines that this document is an HTML5 document</a:t>
            </a:r>
          </a:p>
          <a:p>
            <a:r>
              <a:rPr lang="en-US" sz="2000" dirty="0"/>
              <a:t>The &lt;html&gt; element is the root element of an HTML page</a:t>
            </a:r>
          </a:p>
          <a:p>
            <a:r>
              <a:rPr lang="en-US" sz="2000" dirty="0"/>
              <a:t>The &lt;head&gt; element contains meta information about the HTML page</a:t>
            </a:r>
          </a:p>
          <a:p>
            <a:r>
              <a:rPr lang="en-US" sz="2000" dirty="0"/>
              <a:t>The &lt;title&gt; element specifies a title for the HTML page (which is shown in the browser's title bar or in the page's tab)</a:t>
            </a:r>
          </a:p>
          <a:p>
            <a:r>
              <a:rPr lang="en-US" sz="2000" dirty="0"/>
              <a:t>The &lt;body&gt; element defines the document's body, and is a container for all the visible contents, such as headings, paragraphs, images, hyperlinks, tables, lists, etc.</a:t>
            </a:r>
          </a:p>
          <a:p>
            <a:r>
              <a:rPr lang="en-US" sz="2000" dirty="0"/>
              <a:t>The &lt;h1&gt; element defines a large heading</a:t>
            </a:r>
          </a:p>
          <a:p>
            <a:r>
              <a:rPr lang="en-US" sz="2000" dirty="0"/>
              <a:t>The &lt;p&gt; element defines a paragraph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48179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b="1" dirty="0"/>
              <a:t>What is an HTML Element?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4"/>
            <a:ext cx="7982245" cy="421049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HTML element is defined by a start tag, some content, and an end tag: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tagname</a:t>
            </a:r>
            <a:r>
              <a:rPr lang="en-US" sz="2400" dirty="0"/>
              <a:t>&gt;Content goes here...&lt;/</a:t>
            </a:r>
            <a:r>
              <a:rPr lang="en-US" sz="2400" dirty="0" err="1"/>
              <a:t>tagname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The HTML element is everything from the start tag to the end tag: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&lt;h1&gt;My First Heading&lt;/h1&gt;</a:t>
            </a:r>
          </a:p>
          <a:p>
            <a:pPr marL="0" indent="0">
              <a:buNone/>
            </a:pPr>
            <a:r>
              <a:rPr lang="en-US" sz="2400" dirty="0"/>
              <a:t>&lt;p&gt;My first paragraph.&lt;/p&gt;</a:t>
            </a:r>
          </a:p>
        </p:txBody>
      </p:sp>
    </p:spTree>
    <p:extLst>
      <p:ext uri="{BB962C8B-B14F-4D97-AF65-F5344CB8AC3E}">
        <p14:creationId xmlns:p14="http://schemas.microsoft.com/office/powerpoint/2010/main" val="2071573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15100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5"/>
            <a:ext cx="7982245" cy="1775636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purpose of a web browser (Chrome, Edge, Firefox, Safari) is to read HTML documents and display them correctly.</a:t>
            </a:r>
          </a:p>
          <a:p>
            <a:endParaRPr lang="en-US" sz="2000" dirty="0"/>
          </a:p>
          <a:p>
            <a:r>
              <a:rPr lang="en-US" sz="2000" dirty="0"/>
              <a:t>A browser does not display the HTML tags, but uses them to determine how to display the document</a:t>
            </a:r>
            <a:endParaRPr lang="en-IN" sz="2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B0E747-8819-412F-AC45-6C61BD71C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82" y="3522718"/>
            <a:ext cx="6082439" cy="30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35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0000B-91D9-4AF7-9919-DE434A10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61" y="15100"/>
            <a:ext cx="7757694" cy="1288238"/>
          </a:xfrm>
        </p:spPr>
        <p:txBody>
          <a:bodyPr anchor="b">
            <a:normAutofit/>
          </a:bodyPr>
          <a:lstStyle/>
          <a:p>
            <a:r>
              <a:rPr lang="en-US" dirty="0"/>
              <a:t>HTML Headings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D3A9-D67E-467D-986D-0B1F76BF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653364"/>
            <a:ext cx="7982245" cy="4210491"/>
          </a:xfrm>
        </p:spPr>
        <p:txBody>
          <a:bodyPr anchor="t">
            <a:normAutofit/>
          </a:bodyPr>
          <a:lstStyle/>
          <a:p>
            <a:r>
              <a:rPr lang="en-US" sz="2000" dirty="0"/>
              <a:t>HTML headings are defined with the &lt;h1&gt; to &lt;h6&gt; tags.</a:t>
            </a:r>
          </a:p>
          <a:p>
            <a:r>
              <a:rPr lang="en-US" sz="2000" dirty="0"/>
              <a:t>&lt;h1&gt; defines the most important heading. &lt;h6&gt; defines the least important heading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&lt;h1&gt;This is heading 1&lt;/h1&gt;</a:t>
            </a:r>
          </a:p>
          <a:p>
            <a:pPr marL="0" indent="0">
              <a:buNone/>
            </a:pPr>
            <a:r>
              <a:rPr lang="en-US" sz="2000" dirty="0"/>
              <a:t>&lt;h2&gt;This is heading 2&lt;/h2&gt;</a:t>
            </a:r>
          </a:p>
          <a:p>
            <a:pPr marL="0" indent="0">
              <a:buNone/>
            </a:pPr>
            <a:r>
              <a:rPr lang="en-US" sz="2000" dirty="0"/>
              <a:t>&lt;h3&gt;This is heading 3&lt;/h3&gt;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500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848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Office Theme</vt:lpstr>
      <vt:lpstr>Web Development Day – 01  By J. Siv Ram Shastri</vt:lpstr>
      <vt:lpstr>How Web Works?</vt:lpstr>
      <vt:lpstr>Intro to HTML</vt:lpstr>
      <vt:lpstr>History of HTML</vt:lpstr>
      <vt:lpstr>Basic HTML example</vt:lpstr>
      <vt:lpstr>Mandatory Tags used in HTML </vt:lpstr>
      <vt:lpstr>What is an HTML Element?</vt:lpstr>
      <vt:lpstr>Web Browsers</vt:lpstr>
      <vt:lpstr>HTML Headings</vt:lpstr>
      <vt:lpstr>HTML Paragraphs &amp; Links</vt:lpstr>
      <vt:lpstr>HTML Images</vt:lpstr>
      <vt:lpstr>HTML Attributes</vt:lpstr>
      <vt:lpstr>The src &amp; alt Attributes</vt:lpstr>
      <vt:lpstr>HTML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Day – 01  Intro to Web Intro to HTML Basic HTML Tags HTML Lists HTML Grouping </dc:title>
  <dc:creator>Siv Ram Shastri Jonnalagadda</dc:creator>
  <cp:lastModifiedBy>Siv Ram Shastri Jonnalagadda</cp:lastModifiedBy>
  <cp:revision>6</cp:revision>
  <dcterms:created xsi:type="dcterms:W3CDTF">2020-06-15T08:31:00Z</dcterms:created>
  <dcterms:modified xsi:type="dcterms:W3CDTF">2020-06-15T10:03:25Z</dcterms:modified>
</cp:coreProperties>
</file>