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befed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befed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d473e3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d473e3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d473e3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d473e3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d473e3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d473e3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d473e3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d473e3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d473e3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d473e3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d473e3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d473e3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d473e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d473e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d473e3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d473e3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d473e3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d473e3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d473e3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d473e3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d473e3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d473e3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d473e3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d473e3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b9a6da0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b9a6da0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b9a6da0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b9a6da0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b9a6da0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b9a6da0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9a6da0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b9a6da0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b9a6da0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b9a6da0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b9a6da0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b9a6da0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b9a6da0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b9a6da0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python/python_lists.asp" TargetMode="External"/><Relationship Id="rId4" Type="http://schemas.openxmlformats.org/officeDocument/2006/relationships/hyperlink" Target="https://www.w3schools.com/python/python_ref_dictionary.asp" TargetMode="External"/><Relationship Id="rId5" Type="http://schemas.openxmlformats.org/officeDocument/2006/relationships/hyperlink" Target="https://www.w3schools.com/python/python_sets.asp" TargetMode="External"/><Relationship Id="rId6" Type="http://schemas.openxmlformats.org/officeDocument/2006/relationships/hyperlink" Target="https://www.geeksforgeeks.org/python-tupl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Day -2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600" y="0"/>
            <a:ext cx="4504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08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Dictionary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dictionary is a collection which is unordered, changeable and indexed. In Python dictionaries are written with curly brackets, and they have keys and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thisdict =	{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"Jack": 32,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"Ritika": 31,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"Mark": 22,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"Mathew": 27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print(thisdict)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</a:rPr>
              <a:t>{'Mathew': 27, 'Mark': 22, 'Jack': 32, 'Ritika': 31}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375" y="2205600"/>
            <a:ext cx="4260300" cy="21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Dictionary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There is also a method called get() that will give you the same result: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Example: x = thisdict.get("Jack")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Output : 32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 order to access the value of any key in nested dictionary, use indexing [] syntax.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Example: print(thisdict[‘Mark’])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Output: 22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Functions in Dictionary </a:t>
            </a:r>
            <a:endParaRPr u="sng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Method		 Description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clear()		Removes all the elements from the dictionary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fromkeys()	Returns a dictionary with the specified keys and value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get()		Returns the value of the specified key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items()		Returns a list containing a tuple for each key value pair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keys()		Returns a list containing the dictionary's keys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pop()		Removes the element with the specified k</a:t>
            </a:r>
            <a:r>
              <a:rPr lang="en">
                <a:solidFill>
                  <a:srgbClr val="FFFFFF"/>
                </a:solidFill>
              </a:rPr>
              <a:t>ey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update()		Updates the dictionary with the specified key-value pairs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values()		Returns a list of all the values in the dictionary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Tuples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</a:t>
            </a:r>
            <a:endParaRPr u="sng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tuple is a collection which is ordered and unchangeable. In Python tuples are written with round brackets.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: Create a Tuple: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thistuple = ("apple", "banana", "cherry")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print(thistuple)						Output: </a:t>
            </a:r>
            <a:r>
              <a:rPr lang="en" sz="12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('apple', 'banana', 'cherry')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Accessing Tuple Items: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print(thistuple[1])                       				Output: </a:t>
            </a:r>
            <a:r>
              <a:rPr lang="en" sz="13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print(thistuple[-1])							Output: </a:t>
            </a:r>
            <a:r>
              <a:rPr lang="en" sz="13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cherry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Immutability in Tuples</a:t>
            </a:r>
            <a:endParaRPr b="1" u="sng"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Tuples are immutable which means you cannot update or change the values of tuple elements.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Example: thistuple = ("apple", "banana", "cherry")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thistuple[3] = "orange"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print(thistuple)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Sets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set is a collection which is unordered and unindexed. In Python sets are written with curly brackets.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Example: thisset = {"apple", "banana", "cherry"}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print(thisset)				  Output: 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{'banana', 'apple', 'cherry'}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 = 'GeeksForGeeks'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set1 = set(String) 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print(set1) 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Output: {'r', 'o', 'e', 'F', 's', 'k', 'G'}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Methods</a:t>
            </a:r>
            <a:endParaRPr b="1"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44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Method			Description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add()			Adds an element to the set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difference()	       Returns a set containing the difference between two sets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intersection()	       Returns a set, that is the intersection of two other sets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union()			Return a set containing the union of sets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Data Structures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 u="sng">
                <a:solidFill>
                  <a:srgbClr val="FFFFFF"/>
                </a:solidFill>
              </a:rPr>
              <a:t>List</a:t>
            </a:r>
            <a:r>
              <a:rPr lang="en" sz="2100">
                <a:solidFill>
                  <a:srgbClr val="FFFFFF"/>
                </a:solidFill>
              </a:rPr>
              <a:t> is a collection which is ordered and changeable. Allows duplicate members.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 u="sng">
                <a:solidFill>
                  <a:srgbClr val="FFFFFF"/>
                </a:solidFill>
              </a:rPr>
              <a:t>Tuple</a:t>
            </a:r>
            <a:r>
              <a:rPr lang="en" sz="2100">
                <a:solidFill>
                  <a:srgbClr val="FFFFFF"/>
                </a:solidFill>
              </a:rPr>
              <a:t> is a collection which is ordered and unchangeable. Allows duplicate members.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 u="sng">
                <a:solidFill>
                  <a:srgbClr val="FFFFFF"/>
                </a:solidFill>
              </a:rPr>
              <a:t>Dictionary</a:t>
            </a:r>
            <a:r>
              <a:rPr lang="en" sz="2100">
                <a:solidFill>
                  <a:srgbClr val="FFFFFF"/>
                </a:solidFill>
              </a:rPr>
              <a:t> is a collection which is unordered, changeable and indexed. No duplicate members.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 u="sng">
                <a:solidFill>
                  <a:srgbClr val="FFFFFF"/>
                </a:solidFill>
              </a:rPr>
              <a:t>Set</a:t>
            </a:r>
            <a:r>
              <a:rPr lang="en" sz="2100">
                <a:solidFill>
                  <a:srgbClr val="FFFFFF"/>
                </a:solidFill>
              </a:rPr>
              <a:t> is a collection which is unordered and unindexed. No duplicate members.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</a:t>
            </a:r>
            <a:endParaRPr b="1"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2200">
                <a:solidFill>
                  <a:srgbClr val="FFFFFF"/>
                </a:solidFill>
              </a:rPr>
              <a:t>Lists 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https://www.w3schools.com/python/python_lists.asp</a:t>
            </a:r>
            <a:r>
              <a:rPr lang="en" sz="2600">
                <a:solidFill>
                  <a:srgbClr val="FFFFFF"/>
                </a:solidFill>
              </a:rPr>
              <a:t> </a:t>
            </a:r>
            <a:endParaRPr sz="2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2200">
                <a:solidFill>
                  <a:srgbClr val="FFFFFF"/>
                </a:solidFill>
              </a:rPr>
              <a:t>Dictionary</a:t>
            </a:r>
            <a:r>
              <a:rPr lang="en" sz="2600">
                <a:solidFill>
                  <a:srgbClr val="FFFFFF"/>
                </a:solidFill>
              </a:rPr>
              <a:t>:</a:t>
            </a:r>
            <a:r>
              <a:rPr lang="en" sz="3000">
                <a:solidFill>
                  <a:srgbClr val="FFFFFF"/>
                </a:solidFill>
              </a:rPr>
              <a:t>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https://www.w3schools.com/python/python_ref_dictionary.asp</a:t>
            </a:r>
            <a:endParaRPr sz="3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2200">
                <a:solidFill>
                  <a:srgbClr val="FFFFFF"/>
                </a:solidFill>
              </a:rPr>
              <a:t>Set : </a:t>
            </a:r>
            <a:r>
              <a:rPr lang="en" sz="1900" u="sng">
                <a:solidFill>
                  <a:schemeClr val="hlink"/>
                </a:solidFill>
                <a:hlinkClick r:id="rId5"/>
              </a:rPr>
              <a:t>https://www.w3schools.com/python/python_sets.asp</a:t>
            </a:r>
            <a:endParaRPr sz="2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2200">
                <a:solidFill>
                  <a:srgbClr val="FFFFFF"/>
                </a:solidFill>
              </a:rPr>
              <a:t>Tuples : </a:t>
            </a:r>
            <a:r>
              <a:rPr lang="en" sz="1900" u="sng">
                <a:solidFill>
                  <a:schemeClr val="hlink"/>
                </a:solidFill>
                <a:hlinkClick r:id="rId6"/>
              </a:rPr>
              <a:t>https://www.geeksforgeeks.org/python-tuples/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25850"/>
            <a:ext cx="85206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Lists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Dictionary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Tuples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Sets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LIST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</a:t>
            </a:r>
            <a:r>
              <a:rPr lang="en" u="sng"/>
              <a:t>	</a:t>
            </a:r>
            <a:endParaRPr u="sng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List is a collection which is ordered and changeable. Allows duplicate members.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 Python lists are written with square brackets.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Example:  Creating a List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thislist = ["apple", "banana", "cherry"]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print(thislist)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Output: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['apple', 'banana', 'cherry']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Lists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access the list items by referring to the index number :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thislist = ["apple", "banana", "cherry"]</a:t>
            </a:r>
            <a:endParaRPr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print(thislist[1])</a:t>
            </a:r>
            <a:endParaRPr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Output: banana</a:t>
            </a:r>
            <a:endParaRPr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25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Negative indexing means beginning from the end, </a:t>
            </a:r>
            <a:r>
              <a:rPr lang="en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5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refers to the last item, </a:t>
            </a:r>
            <a:r>
              <a:rPr lang="en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25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refers to the second last item etc.</a:t>
            </a:r>
            <a:endParaRPr sz="125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thislist = ["apple", "banana", "cherry"]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print(thislist[-1])       Output: cherry    	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in Lists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FFFFFF"/>
                </a:solidFill>
              </a:rPr>
              <a:t>In Slicing ,we</a:t>
            </a:r>
            <a:r>
              <a:rPr lang="en"/>
              <a:t> </a:t>
            </a:r>
            <a:r>
              <a:rPr lang="en" sz="17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specify a range of indexes by specifying where to start and where to end the range. </a:t>
            </a:r>
            <a:endParaRPr sz="17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Example: 1.  </a:t>
            </a:r>
            <a:r>
              <a:rPr lang="en" sz="115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thislist = ["apple", "banana", "cherry", "orange", "kiwi", "melon", "mango"]</a:t>
            </a:r>
            <a:endParaRPr sz="115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print(thislist[2:5])        OUTPUT : </a:t>
            </a:r>
            <a:r>
              <a:rPr lang="en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['cherry', 'orange', 'kiwi']</a:t>
            </a:r>
            <a:endParaRPr sz="115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2. thislist = ["apple", "banana", "cherry", "orange", "kiwi", "melon", "mango"]</a:t>
            </a:r>
            <a:endParaRPr sz="1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print(thislist[:4])                OUTPUT: </a:t>
            </a:r>
            <a:r>
              <a:rPr lang="en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['apple', 'banana', 'cherry', 'orange']</a:t>
            </a:r>
            <a:endParaRPr sz="1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 in Lists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FFFFFF"/>
                </a:solidFill>
              </a:rPr>
              <a:t>Concatenation is the joining of two lists into a single list</a:t>
            </a:r>
            <a:r>
              <a:rPr lang="en"/>
              <a:t>. </a:t>
            </a:r>
            <a:r>
              <a:rPr lang="e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of the easiest ways are by using the </a:t>
            </a: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operator.</a:t>
            </a:r>
            <a:endParaRPr sz="1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1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7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list1 = ["a", "b" , "c"]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list2 = [1, 2, 3]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list3 = list1 + list2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print(list3)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['a', 'b', 'c', 1, 2, 3]</a:t>
            </a:r>
            <a:endParaRPr sz="11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Lists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</a:t>
            </a:r>
            <a:r>
              <a:rPr b="1" lang="en">
                <a:solidFill>
                  <a:srgbClr val="F3F3F3"/>
                </a:solidFill>
              </a:rPr>
              <a:t>Method			     Description</a:t>
            </a:r>
            <a:endParaRPr b="1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append()		Adds an element at the end of the list.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copy()			Returns a copy of the list.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extend()			Add the elements of a list , to the end of the </a:t>
            </a:r>
            <a:r>
              <a:rPr lang="en">
                <a:solidFill>
                  <a:srgbClr val="F3F3F3"/>
                </a:solidFill>
              </a:rPr>
              <a:t>current list.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insert()			Adds an element at the specified position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pop()			Removes the element at the specified position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reverse()		Reverses the order of the list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sort()			Sorts the list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remove()		Removes the first item with the specified value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