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2" r:id="rId4"/>
    <p:sldMasterId id="2147483683" r:id="rId5"/>
    <p:sldMasterId id="2147483684" r:id="rId6"/>
    <p:sldMasterId id="214748368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Roboto-regular.fntdata"/><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8e514f351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8e514f351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8e514f351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8e514f351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8e514f351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8e514f351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8e514f35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8e514f35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8e514f351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8e514f351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8e514f351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8e514f351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8e514f351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8e514f351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8e514f351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e514f351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8e514f351_0_2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88e514f351_0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8e514f351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8e514f351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8e514f351_0_3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88e514f351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8e514f351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8e514f351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8e514f351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8e514f351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8e514f351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8e514f351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8e514f351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8e514f351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4"/>
          <p:cNvSpPr txBox="1"/>
          <p:nvPr>
            <p:ph type="title"/>
          </p:nvPr>
        </p:nvSpPr>
        <p:spPr>
          <a:xfrm rot="5400000">
            <a:off x="6317625" y="1074244"/>
            <a:ext cx="2379000" cy="1959300"/>
          </a:xfrm>
          <a:prstGeom prst="rect">
            <a:avLst/>
          </a:prstGeom>
          <a:noFill/>
          <a:ln>
            <a:noFill/>
          </a:ln>
        </p:spPr>
        <p:txBody>
          <a:bodyPr anchorCtr="0" anchor="b" bIns="51425" lIns="51425" spcFirstLastPara="1" rIns="51425" wrap="square" tIns="51425">
            <a:noAutofit/>
          </a:bodyPr>
          <a:lstStyle>
            <a:lvl1pPr lvl="0" rtl="0" algn="ctr">
              <a:spcBef>
                <a:spcPts val="0"/>
              </a:spcBef>
              <a:spcAft>
                <a:spcPts val="0"/>
              </a:spcAft>
              <a:buSzPts val="800"/>
              <a:buChar char="●"/>
              <a:defRPr/>
            </a:lvl1pPr>
            <a:lvl2pPr lvl="1" rtl="0" algn="ctr">
              <a:spcBef>
                <a:spcPts val="0"/>
              </a:spcBef>
              <a:spcAft>
                <a:spcPts val="0"/>
              </a:spcAft>
              <a:buSzPts val="800"/>
              <a:buChar char="○"/>
              <a:defRPr/>
            </a:lvl2pPr>
            <a:lvl3pPr lvl="2" rtl="0" algn="ctr">
              <a:spcBef>
                <a:spcPts val="0"/>
              </a:spcBef>
              <a:spcAft>
                <a:spcPts val="0"/>
              </a:spcAft>
              <a:buSzPts val="800"/>
              <a:buChar char="■"/>
              <a:defRPr/>
            </a:lvl3pPr>
            <a:lvl4pPr lvl="3" rtl="0" algn="ctr">
              <a:spcBef>
                <a:spcPts val="0"/>
              </a:spcBef>
              <a:spcAft>
                <a:spcPts val="0"/>
              </a:spcAft>
              <a:buSzPts val="800"/>
              <a:buChar char="●"/>
              <a:defRPr/>
            </a:lvl4pPr>
            <a:lvl5pPr lvl="4" rtl="0" algn="ctr">
              <a:spcBef>
                <a:spcPts val="0"/>
              </a:spcBef>
              <a:spcAft>
                <a:spcPts val="0"/>
              </a:spcAft>
              <a:buSzPts val="800"/>
              <a:buChar char="○"/>
              <a:defRPr/>
            </a:lvl5pPr>
            <a:lvl6pPr lvl="5" marL="254000" rtl="0" algn="ctr">
              <a:spcBef>
                <a:spcPts val="0"/>
              </a:spcBef>
              <a:spcAft>
                <a:spcPts val="0"/>
              </a:spcAft>
              <a:buSzPts val="800"/>
              <a:buChar char="■"/>
              <a:defRPr/>
            </a:lvl6pPr>
            <a:lvl7pPr lvl="6" marL="520700" rtl="0" algn="ctr">
              <a:spcBef>
                <a:spcPts val="0"/>
              </a:spcBef>
              <a:spcAft>
                <a:spcPts val="0"/>
              </a:spcAft>
              <a:buSzPts val="800"/>
              <a:buChar char="●"/>
              <a:defRPr/>
            </a:lvl7pPr>
            <a:lvl8pPr lvl="7" marL="774700" rtl="0" algn="ctr">
              <a:spcBef>
                <a:spcPts val="0"/>
              </a:spcBef>
              <a:spcAft>
                <a:spcPts val="0"/>
              </a:spcAft>
              <a:buSzPts val="800"/>
              <a:buChar char="○"/>
              <a:defRPr/>
            </a:lvl8pPr>
            <a:lvl9pPr lvl="8" marL="1028700" rtl="0" algn="ctr">
              <a:spcBef>
                <a:spcPts val="0"/>
              </a:spcBef>
              <a:spcAft>
                <a:spcPts val="0"/>
              </a:spcAft>
              <a:buSzPts val="800"/>
              <a:buChar char="■"/>
              <a:defRPr/>
            </a:lvl9pPr>
          </a:lstStyle>
          <a:p/>
        </p:txBody>
      </p:sp>
      <p:sp>
        <p:nvSpPr>
          <p:cNvPr id="55" name="Google Shape;55;p14"/>
          <p:cNvSpPr txBox="1"/>
          <p:nvPr>
            <p:ph idx="1" type="body"/>
          </p:nvPr>
        </p:nvSpPr>
        <p:spPr>
          <a:xfrm rot="5400000">
            <a:off x="2356477" y="-842006"/>
            <a:ext cx="2379000" cy="5791800"/>
          </a:xfrm>
          <a:prstGeom prst="rect">
            <a:avLst/>
          </a:prstGeom>
          <a:noFill/>
          <a:ln>
            <a:noFill/>
          </a:ln>
        </p:spPr>
        <p:txBody>
          <a:bodyPr anchorCtr="0" anchor="t" bIns="51425" lIns="51425" spcFirstLastPara="1" rIns="51425" wrap="square" tIns="51425">
            <a:noAutofit/>
          </a:bodyPr>
          <a:lstStyle>
            <a:lvl1pPr indent="-279400" lvl="0" marL="457200" rtl="0" algn="ctr">
              <a:spcBef>
                <a:spcPts val="0"/>
              </a:spcBef>
              <a:spcAft>
                <a:spcPts val="0"/>
              </a:spcAft>
              <a:buSzPts val="800"/>
              <a:buChar char="●"/>
              <a:defRPr/>
            </a:lvl1pPr>
            <a:lvl2pPr indent="-279400" lvl="1" marL="914400" rtl="0" algn="ctr">
              <a:spcBef>
                <a:spcPts val="0"/>
              </a:spcBef>
              <a:spcAft>
                <a:spcPts val="0"/>
              </a:spcAft>
              <a:buSzPts val="800"/>
              <a:buChar char="○"/>
              <a:defRPr/>
            </a:lvl2pPr>
            <a:lvl3pPr indent="-279400" lvl="2" marL="1371600" rtl="0" algn="ctr">
              <a:spcBef>
                <a:spcPts val="0"/>
              </a:spcBef>
              <a:spcAft>
                <a:spcPts val="0"/>
              </a:spcAft>
              <a:buSzPts val="800"/>
              <a:buChar char="■"/>
              <a:defRPr/>
            </a:lvl3pPr>
            <a:lvl4pPr indent="-279400" lvl="3" marL="1828800" rtl="0" algn="ctr">
              <a:spcBef>
                <a:spcPts val="0"/>
              </a:spcBef>
              <a:spcAft>
                <a:spcPts val="0"/>
              </a:spcAft>
              <a:buSzPts val="800"/>
              <a:buChar char="●"/>
              <a:defRPr/>
            </a:lvl4pPr>
            <a:lvl5pPr indent="-279400" lvl="4" marL="2286000" rtl="0" algn="ctr">
              <a:spcBef>
                <a:spcPts val="0"/>
              </a:spcBef>
              <a:spcAft>
                <a:spcPts val="0"/>
              </a:spcAft>
              <a:buSzPts val="800"/>
              <a:buChar char="○"/>
              <a:defRPr/>
            </a:lvl5pPr>
            <a:lvl6pPr indent="-279400" lvl="5" marL="2743200" rtl="0" algn="ctr">
              <a:spcBef>
                <a:spcPts val="0"/>
              </a:spcBef>
              <a:spcAft>
                <a:spcPts val="0"/>
              </a:spcAft>
              <a:buSzPts val="800"/>
              <a:buChar char="■"/>
              <a:defRPr/>
            </a:lvl6pPr>
            <a:lvl7pPr indent="-279400" lvl="6" marL="3200400" rtl="0" algn="ctr">
              <a:spcBef>
                <a:spcPts val="0"/>
              </a:spcBef>
              <a:spcAft>
                <a:spcPts val="0"/>
              </a:spcAft>
              <a:buSzPts val="800"/>
              <a:buChar char="●"/>
              <a:defRPr/>
            </a:lvl7pPr>
            <a:lvl8pPr indent="-279400" lvl="7" marL="3657600" rtl="0" algn="ctr">
              <a:spcBef>
                <a:spcPts val="0"/>
              </a:spcBef>
              <a:spcAft>
                <a:spcPts val="0"/>
              </a:spcAft>
              <a:buSzPts val="800"/>
              <a:buChar char="○"/>
              <a:defRPr/>
            </a:lvl8pPr>
            <a:lvl9pPr indent="-279400" lvl="8" marL="4114800" rtl="0" algn="ctr">
              <a:spcBef>
                <a:spcPts val="0"/>
              </a:spcBef>
              <a:spcAft>
                <a:spcPts val="0"/>
              </a:spcAft>
              <a:buSzPts val="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6" name="Shape 56"/>
        <p:cNvGrpSpPr/>
        <p:nvPr/>
      </p:nvGrpSpPr>
      <p:grpSpPr>
        <a:xfrm>
          <a:off x="0" y="0"/>
          <a:ext cx="0" cy="0"/>
          <a:chOff x="0" y="0"/>
          <a:chExt cx="0" cy="0"/>
        </a:xfrm>
      </p:grpSpPr>
      <p:sp>
        <p:nvSpPr>
          <p:cNvPr id="57" name="Google Shape;57;p15"/>
          <p:cNvSpPr txBox="1"/>
          <p:nvPr>
            <p:ph type="title"/>
          </p:nvPr>
        </p:nvSpPr>
        <p:spPr>
          <a:xfrm>
            <a:off x="650081" y="864394"/>
            <a:ext cx="7836600" cy="1735800"/>
          </a:xfrm>
          <a:prstGeom prst="rect">
            <a:avLst/>
          </a:prstGeom>
          <a:noFill/>
          <a:ln>
            <a:noFill/>
          </a:ln>
        </p:spPr>
        <p:txBody>
          <a:bodyPr anchorCtr="0" anchor="b" bIns="51425" lIns="51425" spcFirstLastPara="1" rIns="51425" wrap="square" tIns="51425">
            <a:noAutofit/>
          </a:bodyPr>
          <a:lstStyle>
            <a:lvl1pPr lvl="0" rtl="0" algn="ctr">
              <a:spcBef>
                <a:spcPts val="0"/>
              </a:spcBef>
              <a:spcAft>
                <a:spcPts val="0"/>
              </a:spcAft>
              <a:buSzPts val="800"/>
              <a:buChar char="●"/>
              <a:defRPr/>
            </a:lvl1pPr>
            <a:lvl2pPr lvl="1" rtl="0" algn="ctr">
              <a:spcBef>
                <a:spcPts val="0"/>
              </a:spcBef>
              <a:spcAft>
                <a:spcPts val="0"/>
              </a:spcAft>
              <a:buSzPts val="800"/>
              <a:buChar char="○"/>
              <a:defRPr/>
            </a:lvl2pPr>
            <a:lvl3pPr lvl="2" rtl="0" algn="ctr">
              <a:spcBef>
                <a:spcPts val="0"/>
              </a:spcBef>
              <a:spcAft>
                <a:spcPts val="0"/>
              </a:spcAft>
              <a:buSzPts val="800"/>
              <a:buChar char="■"/>
              <a:defRPr/>
            </a:lvl3pPr>
            <a:lvl4pPr lvl="3" rtl="0" algn="ctr">
              <a:spcBef>
                <a:spcPts val="0"/>
              </a:spcBef>
              <a:spcAft>
                <a:spcPts val="0"/>
              </a:spcAft>
              <a:buSzPts val="800"/>
              <a:buChar char="●"/>
              <a:defRPr/>
            </a:lvl4pPr>
            <a:lvl5pPr lvl="4" rtl="0" algn="ctr">
              <a:spcBef>
                <a:spcPts val="0"/>
              </a:spcBef>
              <a:spcAft>
                <a:spcPts val="0"/>
              </a:spcAft>
              <a:buSzPts val="800"/>
              <a:buChar char="○"/>
              <a:defRPr/>
            </a:lvl5pPr>
            <a:lvl6pPr lvl="5" marL="254000" rtl="0" algn="ctr">
              <a:spcBef>
                <a:spcPts val="0"/>
              </a:spcBef>
              <a:spcAft>
                <a:spcPts val="0"/>
              </a:spcAft>
              <a:buSzPts val="800"/>
              <a:buChar char="■"/>
              <a:defRPr/>
            </a:lvl6pPr>
            <a:lvl7pPr lvl="6" marL="520700" rtl="0" algn="ctr">
              <a:spcBef>
                <a:spcPts val="0"/>
              </a:spcBef>
              <a:spcAft>
                <a:spcPts val="0"/>
              </a:spcAft>
              <a:buSzPts val="800"/>
              <a:buChar char="●"/>
              <a:defRPr/>
            </a:lvl7pPr>
            <a:lvl8pPr lvl="7" marL="774700" rtl="0" algn="ctr">
              <a:spcBef>
                <a:spcPts val="0"/>
              </a:spcBef>
              <a:spcAft>
                <a:spcPts val="0"/>
              </a:spcAft>
              <a:buSzPts val="800"/>
              <a:buChar char="○"/>
              <a:defRPr/>
            </a:lvl8pPr>
            <a:lvl9pPr lvl="8" marL="1028700" rtl="0" algn="ctr">
              <a:spcBef>
                <a:spcPts val="0"/>
              </a:spcBef>
              <a:spcAft>
                <a:spcPts val="0"/>
              </a:spcAft>
              <a:buSzPts val="800"/>
              <a:buChar char="■"/>
              <a:defRPr/>
            </a:lvl9pPr>
          </a:lstStyle>
          <a:p/>
        </p:txBody>
      </p:sp>
      <p:sp>
        <p:nvSpPr>
          <p:cNvPr id="58" name="Google Shape;58;p15"/>
          <p:cNvSpPr txBox="1"/>
          <p:nvPr>
            <p:ph idx="1" type="body"/>
          </p:nvPr>
        </p:nvSpPr>
        <p:spPr>
          <a:xfrm rot="5400000">
            <a:off x="4271925" y="-971419"/>
            <a:ext cx="593100" cy="7836600"/>
          </a:xfrm>
          <a:prstGeom prst="rect">
            <a:avLst/>
          </a:prstGeom>
          <a:noFill/>
          <a:ln>
            <a:noFill/>
          </a:ln>
        </p:spPr>
        <p:txBody>
          <a:bodyPr anchorCtr="0" anchor="t" bIns="51425" lIns="51425" spcFirstLastPara="1" rIns="51425" wrap="square" tIns="51425">
            <a:noAutofit/>
          </a:bodyPr>
          <a:lstStyle>
            <a:lvl1pPr indent="-279400" lvl="0" marL="457200" rtl="0" algn="ctr">
              <a:spcBef>
                <a:spcPts val="0"/>
              </a:spcBef>
              <a:spcAft>
                <a:spcPts val="0"/>
              </a:spcAft>
              <a:buSzPts val="800"/>
              <a:buChar char="●"/>
              <a:defRPr/>
            </a:lvl1pPr>
            <a:lvl2pPr indent="-279400" lvl="1" marL="914400" rtl="0" algn="ctr">
              <a:spcBef>
                <a:spcPts val="0"/>
              </a:spcBef>
              <a:spcAft>
                <a:spcPts val="0"/>
              </a:spcAft>
              <a:buSzPts val="800"/>
              <a:buChar char="○"/>
              <a:defRPr/>
            </a:lvl2pPr>
            <a:lvl3pPr indent="-279400" lvl="2" marL="1371600" rtl="0" algn="ctr">
              <a:spcBef>
                <a:spcPts val="0"/>
              </a:spcBef>
              <a:spcAft>
                <a:spcPts val="0"/>
              </a:spcAft>
              <a:buSzPts val="800"/>
              <a:buChar char="■"/>
              <a:defRPr/>
            </a:lvl3pPr>
            <a:lvl4pPr indent="-279400" lvl="3" marL="1828800" rtl="0" algn="ctr">
              <a:spcBef>
                <a:spcPts val="0"/>
              </a:spcBef>
              <a:spcAft>
                <a:spcPts val="0"/>
              </a:spcAft>
              <a:buSzPts val="800"/>
              <a:buChar char="●"/>
              <a:defRPr/>
            </a:lvl4pPr>
            <a:lvl5pPr indent="-279400" lvl="4" marL="2286000" rtl="0" algn="ctr">
              <a:spcBef>
                <a:spcPts val="0"/>
              </a:spcBef>
              <a:spcAft>
                <a:spcPts val="0"/>
              </a:spcAft>
              <a:buSzPts val="800"/>
              <a:buChar char="○"/>
              <a:defRPr/>
            </a:lvl5pPr>
            <a:lvl6pPr indent="-279400" lvl="5" marL="2743200" rtl="0" algn="ctr">
              <a:spcBef>
                <a:spcPts val="0"/>
              </a:spcBef>
              <a:spcAft>
                <a:spcPts val="0"/>
              </a:spcAft>
              <a:buSzPts val="800"/>
              <a:buChar char="■"/>
              <a:defRPr/>
            </a:lvl6pPr>
            <a:lvl7pPr indent="-279400" lvl="6" marL="3200400" rtl="0" algn="ctr">
              <a:spcBef>
                <a:spcPts val="0"/>
              </a:spcBef>
              <a:spcAft>
                <a:spcPts val="0"/>
              </a:spcAft>
              <a:buSzPts val="800"/>
              <a:buChar char="●"/>
              <a:defRPr/>
            </a:lvl7pPr>
            <a:lvl8pPr indent="-279400" lvl="7" marL="3657600" rtl="0" algn="ctr">
              <a:spcBef>
                <a:spcPts val="0"/>
              </a:spcBef>
              <a:spcAft>
                <a:spcPts val="0"/>
              </a:spcAft>
              <a:buSzPts val="800"/>
              <a:buChar char="○"/>
              <a:defRPr/>
            </a:lvl8pPr>
            <a:lvl9pPr indent="-279400" lvl="8" marL="4114800" rtl="0" algn="ctr">
              <a:spcBef>
                <a:spcPts val="0"/>
              </a:spcBef>
              <a:spcAft>
                <a:spcPts val="0"/>
              </a:spcAft>
              <a:buSzPts val="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9" name="Shape 59"/>
        <p:cNvGrpSpPr/>
        <p:nvPr/>
      </p:nvGrpSpPr>
      <p:grpSpPr>
        <a:xfrm>
          <a:off x="0" y="0"/>
          <a:ext cx="0" cy="0"/>
          <a:chOff x="0" y="0"/>
          <a:chExt cx="0" cy="0"/>
        </a:xfrm>
      </p:grpSpPr>
      <p:sp>
        <p:nvSpPr>
          <p:cNvPr id="60" name="Google Shape;60;p16"/>
          <p:cNvSpPr txBox="1"/>
          <p:nvPr>
            <p:ph type="title"/>
          </p:nvPr>
        </p:nvSpPr>
        <p:spPr>
          <a:xfrm>
            <a:off x="1792189" y="3600450"/>
            <a:ext cx="5486400" cy="425100"/>
          </a:xfrm>
          <a:prstGeom prst="rect">
            <a:avLst/>
          </a:prstGeom>
          <a:noFill/>
          <a:ln>
            <a:noFill/>
          </a:ln>
        </p:spPr>
        <p:txBody>
          <a:bodyPr anchorCtr="0" anchor="b" bIns="51425" lIns="51425" spcFirstLastPara="1" rIns="51425" wrap="square" tIns="51425">
            <a:noAutofit/>
          </a:bodyPr>
          <a:lstStyle>
            <a:lvl1pPr lvl="0" rtl="0" algn="l">
              <a:spcBef>
                <a:spcPts val="0"/>
              </a:spcBef>
              <a:spcAft>
                <a:spcPts val="0"/>
              </a:spcAft>
              <a:buSzPts val="800"/>
              <a:buChar char="●"/>
              <a:defRPr/>
            </a:lvl1pPr>
            <a:lvl2pPr lvl="1" rtl="0">
              <a:spcBef>
                <a:spcPts val="0"/>
              </a:spcBef>
              <a:spcAft>
                <a:spcPts val="0"/>
              </a:spcAft>
              <a:buSzPts val="800"/>
              <a:buChar char="○"/>
              <a:defRPr/>
            </a:lvl2pPr>
            <a:lvl3pPr lvl="2" rtl="0">
              <a:spcBef>
                <a:spcPts val="0"/>
              </a:spcBef>
              <a:spcAft>
                <a:spcPts val="0"/>
              </a:spcAft>
              <a:buSzPts val="800"/>
              <a:buChar char="■"/>
              <a:defRPr/>
            </a:lvl3pPr>
            <a:lvl4pPr lvl="3" rtl="0">
              <a:spcBef>
                <a:spcPts val="0"/>
              </a:spcBef>
              <a:spcAft>
                <a:spcPts val="0"/>
              </a:spcAft>
              <a:buSzPts val="800"/>
              <a:buChar char="●"/>
              <a:defRPr/>
            </a:lvl4pPr>
            <a:lvl5pPr lvl="4" rtl="0">
              <a:spcBef>
                <a:spcPts val="0"/>
              </a:spcBef>
              <a:spcAft>
                <a:spcPts val="0"/>
              </a:spcAft>
              <a:buSzPts val="800"/>
              <a:buChar char="○"/>
              <a:defRPr/>
            </a:lvl5pPr>
            <a:lvl6pPr lvl="5" rtl="0">
              <a:spcBef>
                <a:spcPts val="0"/>
              </a:spcBef>
              <a:spcAft>
                <a:spcPts val="0"/>
              </a:spcAft>
              <a:buSzPts val="800"/>
              <a:buChar char="■"/>
              <a:defRPr/>
            </a:lvl6pPr>
            <a:lvl7pPr lvl="6" rtl="0">
              <a:spcBef>
                <a:spcPts val="0"/>
              </a:spcBef>
              <a:spcAft>
                <a:spcPts val="0"/>
              </a:spcAft>
              <a:buSzPts val="800"/>
              <a:buChar char="●"/>
              <a:defRPr/>
            </a:lvl7pPr>
            <a:lvl8pPr lvl="7" rtl="0">
              <a:spcBef>
                <a:spcPts val="0"/>
              </a:spcBef>
              <a:spcAft>
                <a:spcPts val="0"/>
              </a:spcAft>
              <a:buSzPts val="800"/>
              <a:buChar char="○"/>
              <a:defRPr/>
            </a:lvl8pPr>
            <a:lvl9pPr lvl="8" rtl="0">
              <a:spcBef>
                <a:spcPts val="0"/>
              </a:spcBef>
              <a:spcAft>
                <a:spcPts val="0"/>
              </a:spcAft>
              <a:buSzPts val="800"/>
              <a:buChar char="■"/>
              <a:defRPr/>
            </a:lvl9pPr>
          </a:lstStyle>
          <a:p/>
        </p:txBody>
      </p:sp>
      <p:sp>
        <p:nvSpPr>
          <p:cNvPr id="61" name="Google Shape;61;p16"/>
          <p:cNvSpPr/>
          <p:nvPr>
            <p:ph idx="2" type="pic"/>
          </p:nvPr>
        </p:nvSpPr>
        <p:spPr>
          <a:xfrm>
            <a:off x="1792189" y="459879"/>
            <a:ext cx="5486400" cy="3086100"/>
          </a:xfrm>
          <a:prstGeom prst="rect">
            <a:avLst/>
          </a:prstGeom>
          <a:noFill/>
          <a:ln>
            <a:noFill/>
          </a:ln>
        </p:spPr>
      </p:sp>
      <p:sp>
        <p:nvSpPr>
          <p:cNvPr id="62" name="Google Shape;62;p16"/>
          <p:cNvSpPr txBox="1"/>
          <p:nvPr>
            <p:ph idx="1" type="body"/>
          </p:nvPr>
        </p:nvSpPr>
        <p:spPr>
          <a:xfrm>
            <a:off x="1792189" y="4025503"/>
            <a:ext cx="5486400" cy="603600"/>
          </a:xfrm>
          <a:prstGeom prst="rect">
            <a:avLst/>
          </a:prstGeom>
          <a:noFill/>
          <a:ln>
            <a:noFill/>
          </a:ln>
        </p:spPr>
        <p:txBody>
          <a:bodyPr anchorCtr="0" anchor="t" bIns="51425" lIns="51425" spcFirstLastPara="1" rIns="51425" wrap="square" tIns="51425">
            <a:noAutofit/>
          </a:bodyPr>
          <a:lstStyle>
            <a:lvl1pPr indent="-228600" lvl="0" marL="457200" rtl="0">
              <a:spcBef>
                <a:spcPts val="0"/>
              </a:spcBef>
              <a:spcAft>
                <a:spcPts val="0"/>
              </a:spcAft>
              <a:buSzPts val="800"/>
              <a:buFont typeface="Cabin"/>
              <a:buNone/>
              <a:defRPr/>
            </a:lvl1pPr>
            <a:lvl2pPr indent="-228600" lvl="1" marL="914400" rtl="0">
              <a:spcBef>
                <a:spcPts val="0"/>
              </a:spcBef>
              <a:spcAft>
                <a:spcPts val="0"/>
              </a:spcAft>
              <a:buSzPts val="800"/>
              <a:buFont typeface="Cabin"/>
              <a:buNone/>
              <a:defRPr/>
            </a:lvl2pPr>
            <a:lvl3pPr indent="-228600" lvl="2" marL="1371600" rtl="0">
              <a:spcBef>
                <a:spcPts val="0"/>
              </a:spcBef>
              <a:spcAft>
                <a:spcPts val="0"/>
              </a:spcAft>
              <a:buSzPts val="800"/>
              <a:buFont typeface="Cabin"/>
              <a:buNone/>
              <a:defRPr/>
            </a:lvl3pPr>
            <a:lvl4pPr indent="-228600" lvl="3" marL="1828800" rtl="0">
              <a:spcBef>
                <a:spcPts val="0"/>
              </a:spcBef>
              <a:spcAft>
                <a:spcPts val="0"/>
              </a:spcAft>
              <a:buSzPts val="800"/>
              <a:buFont typeface="Cabin"/>
              <a:buNone/>
              <a:defRPr/>
            </a:lvl4pPr>
            <a:lvl5pPr indent="-228600" lvl="4" marL="2286000" rtl="0">
              <a:spcBef>
                <a:spcPts val="0"/>
              </a:spcBef>
              <a:spcAft>
                <a:spcPts val="0"/>
              </a:spcAft>
              <a:buSzPts val="800"/>
              <a:buFont typeface="Cabin"/>
              <a:buNone/>
              <a:defRPr/>
            </a:lvl5pPr>
            <a:lvl6pPr indent="-228600" lvl="5" marL="2743200" rtl="0">
              <a:spcBef>
                <a:spcPts val="0"/>
              </a:spcBef>
              <a:spcAft>
                <a:spcPts val="0"/>
              </a:spcAft>
              <a:buSzPts val="800"/>
              <a:buFont typeface="Cabin"/>
              <a:buNone/>
              <a:defRPr/>
            </a:lvl6pPr>
            <a:lvl7pPr indent="-228600" lvl="6" marL="3200400" rtl="0">
              <a:spcBef>
                <a:spcPts val="0"/>
              </a:spcBef>
              <a:spcAft>
                <a:spcPts val="0"/>
              </a:spcAft>
              <a:buSzPts val="800"/>
              <a:buFont typeface="Cabin"/>
              <a:buNone/>
              <a:defRPr/>
            </a:lvl7pPr>
            <a:lvl8pPr indent="-228600" lvl="7" marL="3657600" rtl="0">
              <a:spcBef>
                <a:spcPts val="0"/>
              </a:spcBef>
              <a:spcAft>
                <a:spcPts val="0"/>
              </a:spcAft>
              <a:buSzPts val="800"/>
              <a:buFont typeface="Cabin"/>
              <a:buNone/>
              <a:defRPr/>
            </a:lvl8pPr>
            <a:lvl9pPr indent="-228600" lvl="8" marL="4114800" rtl="0">
              <a:spcBef>
                <a:spcPts val="0"/>
              </a:spcBef>
              <a:spcAft>
                <a:spcPts val="0"/>
              </a:spcAft>
              <a:buSzPts val="800"/>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7"/>
          <p:cNvSpPr txBox="1"/>
          <p:nvPr>
            <p:ph type="title"/>
          </p:nvPr>
        </p:nvSpPr>
        <p:spPr>
          <a:xfrm>
            <a:off x="457200" y="204490"/>
            <a:ext cx="3008400" cy="871500"/>
          </a:xfrm>
          <a:prstGeom prst="rect">
            <a:avLst/>
          </a:prstGeom>
          <a:noFill/>
          <a:ln>
            <a:noFill/>
          </a:ln>
        </p:spPr>
        <p:txBody>
          <a:bodyPr anchorCtr="0" anchor="b" bIns="51425" lIns="51425" spcFirstLastPara="1" rIns="51425" wrap="square" tIns="51425">
            <a:noAutofit/>
          </a:bodyPr>
          <a:lstStyle>
            <a:lvl1pPr lvl="0" rtl="0" algn="l">
              <a:spcBef>
                <a:spcPts val="0"/>
              </a:spcBef>
              <a:spcAft>
                <a:spcPts val="0"/>
              </a:spcAft>
              <a:buSzPts val="800"/>
              <a:buChar char="●"/>
              <a:defRPr/>
            </a:lvl1pPr>
            <a:lvl2pPr lvl="1" rtl="0">
              <a:spcBef>
                <a:spcPts val="0"/>
              </a:spcBef>
              <a:spcAft>
                <a:spcPts val="0"/>
              </a:spcAft>
              <a:buSzPts val="800"/>
              <a:buChar char="○"/>
              <a:defRPr/>
            </a:lvl2pPr>
            <a:lvl3pPr lvl="2" rtl="0">
              <a:spcBef>
                <a:spcPts val="0"/>
              </a:spcBef>
              <a:spcAft>
                <a:spcPts val="0"/>
              </a:spcAft>
              <a:buSzPts val="800"/>
              <a:buChar char="■"/>
              <a:defRPr/>
            </a:lvl3pPr>
            <a:lvl4pPr lvl="3" rtl="0">
              <a:spcBef>
                <a:spcPts val="0"/>
              </a:spcBef>
              <a:spcAft>
                <a:spcPts val="0"/>
              </a:spcAft>
              <a:buSzPts val="800"/>
              <a:buChar char="●"/>
              <a:defRPr/>
            </a:lvl4pPr>
            <a:lvl5pPr lvl="4" rtl="0">
              <a:spcBef>
                <a:spcPts val="0"/>
              </a:spcBef>
              <a:spcAft>
                <a:spcPts val="0"/>
              </a:spcAft>
              <a:buSzPts val="800"/>
              <a:buChar char="○"/>
              <a:defRPr/>
            </a:lvl5pPr>
            <a:lvl6pPr lvl="5" rtl="0">
              <a:spcBef>
                <a:spcPts val="0"/>
              </a:spcBef>
              <a:spcAft>
                <a:spcPts val="0"/>
              </a:spcAft>
              <a:buSzPts val="800"/>
              <a:buChar char="■"/>
              <a:defRPr/>
            </a:lvl6pPr>
            <a:lvl7pPr lvl="6" rtl="0">
              <a:spcBef>
                <a:spcPts val="0"/>
              </a:spcBef>
              <a:spcAft>
                <a:spcPts val="0"/>
              </a:spcAft>
              <a:buSzPts val="800"/>
              <a:buChar char="●"/>
              <a:defRPr/>
            </a:lvl7pPr>
            <a:lvl8pPr lvl="7" rtl="0">
              <a:spcBef>
                <a:spcPts val="0"/>
              </a:spcBef>
              <a:spcAft>
                <a:spcPts val="0"/>
              </a:spcAft>
              <a:buSzPts val="800"/>
              <a:buChar char="○"/>
              <a:defRPr/>
            </a:lvl8pPr>
            <a:lvl9pPr lvl="8" rtl="0">
              <a:spcBef>
                <a:spcPts val="0"/>
              </a:spcBef>
              <a:spcAft>
                <a:spcPts val="0"/>
              </a:spcAft>
              <a:buSzPts val="800"/>
              <a:buChar char="■"/>
              <a:defRPr/>
            </a:lvl9pPr>
          </a:lstStyle>
          <a:p/>
        </p:txBody>
      </p:sp>
      <p:sp>
        <p:nvSpPr>
          <p:cNvPr id="65" name="Google Shape;65;p17"/>
          <p:cNvSpPr txBox="1"/>
          <p:nvPr>
            <p:ph idx="1" type="body"/>
          </p:nvPr>
        </p:nvSpPr>
        <p:spPr>
          <a:xfrm>
            <a:off x="3575447" y="204490"/>
            <a:ext cx="5111400" cy="4389900"/>
          </a:xfrm>
          <a:prstGeom prst="rect">
            <a:avLst/>
          </a:prstGeom>
          <a:noFill/>
          <a:ln>
            <a:noFill/>
          </a:ln>
        </p:spPr>
        <p:txBody>
          <a:bodyPr anchorCtr="0" anchor="t" bIns="51425" lIns="51425" spcFirstLastPara="1" rIns="51425" wrap="square" tIns="51425">
            <a:noAutofit/>
          </a:bodyPr>
          <a:lstStyle>
            <a:lvl1pPr indent="-279400" lvl="0" marL="457200" rtl="0">
              <a:spcBef>
                <a:spcPts val="0"/>
              </a:spcBef>
              <a:spcAft>
                <a:spcPts val="0"/>
              </a:spcAft>
              <a:buSzPts val="800"/>
              <a:buChar char="●"/>
              <a:defRPr/>
            </a:lvl1pPr>
            <a:lvl2pPr indent="-279400" lvl="1" marL="914400" rtl="0">
              <a:spcBef>
                <a:spcPts val="0"/>
              </a:spcBef>
              <a:spcAft>
                <a:spcPts val="0"/>
              </a:spcAft>
              <a:buSzPts val="800"/>
              <a:buChar char="○"/>
              <a:defRPr/>
            </a:lvl2pPr>
            <a:lvl3pPr indent="-279400" lvl="2" marL="1371600" rtl="0">
              <a:spcBef>
                <a:spcPts val="0"/>
              </a:spcBef>
              <a:spcAft>
                <a:spcPts val="0"/>
              </a:spcAft>
              <a:buSzPts val="800"/>
              <a:buChar char="■"/>
              <a:defRPr/>
            </a:lvl3pPr>
            <a:lvl4pPr indent="-279400" lvl="3" marL="1828800" rtl="0">
              <a:spcBef>
                <a:spcPts val="0"/>
              </a:spcBef>
              <a:spcAft>
                <a:spcPts val="0"/>
              </a:spcAft>
              <a:buSzPts val="800"/>
              <a:buChar char="●"/>
              <a:defRPr/>
            </a:lvl4pPr>
            <a:lvl5pPr indent="-279400" lvl="4" marL="2286000" rtl="0">
              <a:spcBef>
                <a:spcPts val="0"/>
              </a:spcBef>
              <a:spcAft>
                <a:spcPts val="0"/>
              </a:spcAft>
              <a:buSzPts val="800"/>
              <a:buChar char="○"/>
              <a:defRPr/>
            </a:lvl5pPr>
            <a:lvl6pPr indent="-279400" lvl="5" marL="2743200" rtl="0">
              <a:spcBef>
                <a:spcPts val="0"/>
              </a:spcBef>
              <a:spcAft>
                <a:spcPts val="0"/>
              </a:spcAft>
              <a:buSzPts val="800"/>
              <a:buChar char="■"/>
              <a:defRPr/>
            </a:lvl6pPr>
            <a:lvl7pPr indent="-279400" lvl="6" marL="3200400" rtl="0">
              <a:spcBef>
                <a:spcPts val="0"/>
              </a:spcBef>
              <a:spcAft>
                <a:spcPts val="0"/>
              </a:spcAft>
              <a:buSzPts val="800"/>
              <a:buChar char="●"/>
              <a:defRPr/>
            </a:lvl7pPr>
            <a:lvl8pPr indent="-279400" lvl="7" marL="3657600" rtl="0">
              <a:spcBef>
                <a:spcPts val="0"/>
              </a:spcBef>
              <a:spcAft>
                <a:spcPts val="0"/>
              </a:spcAft>
              <a:buSzPts val="800"/>
              <a:buChar char="○"/>
              <a:defRPr/>
            </a:lvl8pPr>
            <a:lvl9pPr indent="-279400" lvl="8" marL="4114800" rtl="0">
              <a:spcBef>
                <a:spcPts val="0"/>
              </a:spcBef>
              <a:spcAft>
                <a:spcPts val="0"/>
              </a:spcAft>
              <a:buSzPts val="800"/>
              <a:buChar char="■"/>
              <a:defRPr/>
            </a:lvl9pPr>
          </a:lstStyle>
          <a:p/>
        </p:txBody>
      </p:sp>
      <p:sp>
        <p:nvSpPr>
          <p:cNvPr id="66" name="Google Shape;66;p17"/>
          <p:cNvSpPr txBox="1"/>
          <p:nvPr>
            <p:ph idx="2" type="body"/>
          </p:nvPr>
        </p:nvSpPr>
        <p:spPr>
          <a:xfrm>
            <a:off x="457200" y="1076028"/>
            <a:ext cx="3008400" cy="3518400"/>
          </a:xfrm>
          <a:prstGeom prst="rect">
            <a:avLst/>
          </a:prstGeom>
          <a:noFill/>
          <a:ln>
            <a:noFill/>
          </a:ln>
        </p:spPr>
        <p:txBody>
          <a:bodyPr anchorCtr="0" anchor="t" bIns="51425" lIns="51425" spcFirstLastPara="1" rIns="51425" wrap="square" tIns="51425">
            <a:noAutofit/>
          </a:bodyPr>
          <a:lstStyle>
            <a:lvl1pPr indent="-228600" lvl="0" marL="457200" rtl="0">
              <a:spcBef>
                <a:spcPts val="0"/>
              </a:spcBef>
              <a:spcAft>
                <a:spcPts val="0"/>
              </a:spcAft>
              <a:buSzPts val="800"/>
              <a:buFont typeface="Cabin"/>
              <a:buNone/>
              <a:defRPr/>
            </a:lvl1pPr>
            <a:lvl2pPr indent="-228600" lvl="1" marL="914400" rtl="0">
              <a:spcBef>
                <a:spcPts val="0"/>
              </a:spcBef>
              <a:spcAft>
                <a:spcPts val="0"/>
              </a:spcAft>
              <a:buSzPts val="800"/>
              <a:buFont typeface="Cabin"/>
              <a:buNone/>
              <a:defRPr/>
            </a:lvl2pPr>
            <a:lvl3pPr indent="-228600" lvl="2" marL="1371600" rtl="0">
              <a:spcBef>
                <a:spcPts val="0"/>
              </a:spcBef>
              <a:spcAft>
                <a:spcPts val="0"/>
              </a:spcAft>
              <a:buSzPts val="800"/>
              <a:buFont typeface="Cabin"/>
              <a:buNone/>
              <a:defRPr/>
            </a:lvl3pPr>
            <a:lvl4pPr indent="-228600" lvl="3" marL="1828800" rtl="0">
              <a:spcBef>
                <a:spcPts val="0"/>
              </a:spcBef>
              <a:spcAft>
                <a:spcPts val="0"/>
              </a:spcAft>
              <a:buSzPts val="800"/>
              <a:buFont typeface="Cabin"/>
              <a:buNone/>
              <a:defRPr/>
            </a:lvl4pPr>
            <a:lvl5pPr indent="-228600" lvl="4" marL="2286000" rtl="0">
              <a:spcBef>
                <a:spcPts val="0"/>
              </a:spcBef>
              <a:spcAft>
                <a:spcPts val="0"/>
              </a:spcAft>
              <a:buSzPts val="800"/>
              <a:buFont typeface="Cabin"/>
              <a:buNone/>
              <a:defRPr/>
            </a:lvl5pPr>
            <a:lvl6pPr indent="-228600" lvl="5" marL="2743200" rtl="0">
              <a:spcBef>
                <a:spcPts val="0"/>
              </a:spcBef>
              <a:spcAft>
                <a:spcPts val="0"/>
              </a:spcAft>
              <a:buSzPts val="800"/>
              <a:buFont typeface="Cabin"/>
              <a:buNone/>
              <a:defRPr/>
            </a:lvl6pPr>
            <a:lvl7pPr indent="-228600" lvl="6" marL="3200400" rtl="0">
              <a:spcBef>
                <a:spcPts val="0"/>
              </a:spcBef>
              <a:spcAft>
                <a:spcPts val="0"/>
              </a:spcAft>
              <a:buSzPts val="800"/>
              <a:buFont typeface="Cabin"/>
              <a:buNone/>
              <a:defRPr/>
            </a:lvl7pPr>
            <a:lvl8pPr indent="-228600" lvl="7" marL="3657600" rtl="0">
              <a:spcBef>
                <a:spcPts val="0"/>
              </a:spcBef>
              <a:spcAft>
                <a:spcPts val="0"/>
              </a:spcAft>
              <a:buSzPts val="800"/>
              <a:buFont typeface="Cabin"/>
              <a:buNone/>
              <a:defRPr/>
            </a:lvl8pPr>
            <a:lvl9pPr indent="-228600" lvl="8" marL="4114800" rtl="0">
              <a:spcBef>
                <a:spcPts val="0"/>
              </a:spcBef>
              <a:spcAft>
                <a:spcPts val="0"/>
              </a:spcAft>
              <a:buSzPts val="800"/>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19"/>
          <p:cNvSpPr txBox="1"/>
          <p:nvPr>
            <p:ph type="title"/>
          </p:nvPr>
        </p:nvSpPr>
        <p:spPr>
          <a:xfrm>
            <a:off x="650081" y="864394"/>
            <a:ext cx="7836600" cy="1735800"/>
          </a:xfrm>
          <a:prstGeom prst="rect">
            <a:avLst/>
          </a:prstGeom>
          <a:noFill/>
          <a:ln>
            <a:noFill/>
          </a:ln>
        </p:spPr>
        <p:txBody>
          <a:bodyPr anchorCtr="0" anchor="b" bIns="51425" lIns="51425" spcFirstLastPara="1" rIns="51425" wrap="square" tIns="51425">
            <a:noAutofit/>
          </a:bodyPr>
          <a:lstStyle>
            <a:lvl1pPr lvl="0" rtl="0" algn="ctr">
              <a:spcBef>
                <a:spcPts val="0"/>
              </a:spcBef>
              <a:spcAft>
                <a:spcPts val="0"/>
              </a:spcAft>
              <a:buSzPts val="800"/>
              <a:buChar char="●"/>
              <a:defRPr/>
            </a:lvl1pPr>
            <a:lvl2pPr lvl="1" rtl="0" algn="ctr">
              <a:spcBef>
                <a:spcPts val="0"/>
              </a:spcBef>
              <a:spcAft>
                <a:spcPts val="0"/>
              </a:spcAft>
              <a:buSzPts val="800"/>
              <a:buChar char="○"/>
              <a:defRPr/>
            </a:lvl2pPr>
            <a:lvl3pPr lvl="2" rtl="0" algn="ctr">
              <a:spcBef>
                <a:spcPts val="0"/>
              </a:spcBef>
              <a:spcAft>
                <a:spcPts val="0"/>
              </a:spcAft>
              <a:buSzPts val="800"/>
              <a:buChar char="■"/>
              <a:defRPr/>
            </a:lvl3pPr>
            <a:lvl4pPr lvl="3" rtl="0" algn="ctr">
              <a:spcBef>
                <a:spcPts val="0"/>
              </a:spcBef>
              <a:spcAft>
                <a:spcPts val="0"/>
              </a:spcAft>
              <a:buSzPts val="800"/>
              <a:buChar char="●"/>
              <a:defRPr/>
            </a:lvl4pPr>
            <a:lvl5pPr lvl="4" rtl="0" algn="ctr">
              <a:spcBef>
                <a:spcPts val="0"/>
              </a:spcBef>
              <a:spcAft>
                <a:spcPts val="0"/>
              </a:spcAft>
              <a:buSzPts val="800"/>
              <a:buChar char="○"/>
              <a:defRPr/>
            </a:lvl5pPr>
            <a:lvl6pPr lvl="5" marL="254000" rtl="0" algn="ctr">
              <a:spcBef>
                <a:spcPts val="0"/>
              </a:spcBef>
              <a:spcAft>
                <a:spcPts val="0"/>
              </a:spcAft>
              <a:buSzPts val="800"/>
              <a:buChar char="■"/>
              <a:defRPr/>
            </a:lvl6pPr>
            <a:lvl7pPr lvl="6" marL="520700" rtl="0" algn="ctr">
              <a:spcBef>
                <a:spcPts val="0"/>
              </a:spcBef>
              <a:spcAft>
                <a:spcPts val="0"/>
              </a:spcAft>
              <a:buSzPts val="800"/>
              <a:buChar char="●"/>
              <a:defRPr/>
            </a:lvl7pPr>
            <a:lvl8pPr lvl="7" marL="774700" rtl="0" algn="ctr">
              <a:spcBef>
                <a:spcPts val="0"/>
              </a:spcBef>
              <a:spcAft>
                <a:spcPts val="0"/>
              </a:spcAft>
              <a:buSzPts val="800"/>
              <a:buChar char="○"/>
              <a:defRPr/>
            </a:lvl8pPr>
            <a:lvl9pPr lvl="8" marL="1028700" rtl="0" algn="ctr">
              <a:spcBef>
                <a:spcPts val="0"/>
              </a:spcBef>
              <a:spcAft>
                <a:spcPts val="0"/>
              </a:spcAft>
              <a:buSzPts val="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0" name="Shape 70"/>
        <p:cNvGrpSpPr/>
        <p:nvPr/>
      </p:nvGrpSpPr>
      <p:grpSpPr>
        <a:xfrm>
          <a:off x="0" y="0"/>
          <a:ext cx="0" cy="0"/>
          <a:chOff x="0" y="0"/>
          <a:chExt cx="0" cy="0"/>
        </a:xfrm>
      </p:grpSpPr>
      <p:sp>
        <p:nvSpPr>
          <p:cNvPr id="71" name="Google Shape;71;p20"/>
          <p:cNvSpPr txBox="1"/>
          <p:nvPr>
            <p:ph type="title"/>
          </p:nvPr>
        </p:nvSpPr>
        <p:spPr>
          <a:xfrm>
            <a:off x="457200" y="206276"/>
            <a:ext cx="8229600" cy="857400"/>
          </a:xfrm>
          <a:prstGeom prst="rect">
            <a:avLst/>
          </a:prstGeom>
          <a:noFill/>
          <a:ln>
            <a:noFill/>
          </a:ln>
        </p:spPr>
        <p:txBody>
          <a:bodyPr anchorCtr="0" anchor="b" bIns="51425" lIns="51425" spcFirstLastPara="1" rIns="51425" wrap="square" tIns="51425">
            <a:noAutofit/>
          </a:bodyPr>
          <a:lstStyle>
            <a:lvl1pPr lvl="0" rtl="0">
              <a:spcBef>
                <a:spcPts val="0"/>
              </a:spcBef>
              <a:spcAft>
                <a:spcPts val="0"/>
              </a:spcAft>
              <a:buSzPts val="800"/>
              <a:buChar char="●"/>
              <a:defRPr/>
            </a:lvl1pPr>
            <a:lvl2pPr lvl="1" rtl="0">
              <a:spcBef>
                <a:spcPts val="0"/>
              </a:spcBef>
              <a:spcAft>
                <a:spcPts val="0"/>
              </a:spcAft>
              <a:buSzPts val="800"/>
              <a:buChar char="○"/>
              <a:defRPr/>
            </a:lvl2pPr>
            <a:lvl3pPr lvl="2" rtl="0">
              <a:spcBef>
                <a:spcPts val="0"/>
              </a:spcBef>
              <a:spcAft>
                <a:spcPts val="0"/>
              </a:spcAft>
              <a:buSzPts val="800"/>
              <a:buChar char="■"/>
              <a:defRPr/>
            </a:lvl3pPr>
            <a:lvl4pPr lvl="3" rtl="0">
              <a:spcBef>
                <a:spcPts val="0"/>
              </a:spcBef>
              <a:spcAft>
                <a:spcPts val="0"/>
              </a:spcAft>
              <a:buSzPts val="800"/>
              <a:buChar char="●"/>
              <a:defRPr/>
            </a:lvl4pPr>
            <a:lvl5pPr lvl="4" rtl="0">
              <a:spcBef>
                <a:spcPts val="0"/>
              </a:spcBef>
              <a:spcAft>
                <a:spcPts val="0"/>
              </a:spcAft>
              <a:buSzPts val="800"/>
              <a:buChar char="○"/>
              <a:defRPr/>
            </a:lvl5pPr>
            <a:lvl6pPr lvl="5" rtl="0">
              <a:spcBef>
                <a:spcPts val="0"/>
              </a:spcBef>
              <a:spcAft>
                <a:spcPts val="0"/>
              </a:spcAft>
              <a:buSzPts val="800"/>
              <a:buChar char="■"/>
              <a:defRPr/>
            </a:lvl6pPr>
            <a:lvl7pPr lvl="6" rtl="0">
              <a:spcBef>
                <a:spcPts val="0"/>
              </a:spcBef>
              <a:spcAft>
                <a:spcPts val="0"/>
              </a:spcAft>
              <a:buSzPts val="800"/>
              <a:buChar char="●"/>
              <a:defRPr/>
            </a:lvl7pPr>
            <a:lvl8pPr lvl="7" rtl="0">
              <a:spcBef>
                <a:spcPts val="0"/>
              </a:spcBef>
              <a:spcAft>
                <a:spcPts val="0"/>
              </a:spcAft>
              <a:buSzPts val="800"/>
              <a:buChar char="○"/>
              <a:defRPr/>
            </a:lvl8pPr>
            <a:lvl9pPr lvl="8" rtl="0">
              <a:spcBef>
                <a:spcPts val="0"/>
              </a:spcBef>
              <a:spcAft>
                <a:spcPts val="0"/>
              </a:spcAft>
              <a:buSzPts val="800"/>
              <a:buChar char="■"/>
              <a:defRPr/>
            </a:lvl9pPr>
          </a:lstStyle>
          <a:p/>
        </p:txBody>
      </p:sp>
      <p:sp>
        <p:nvSpPr>
          <p:cNvPr id="72" name="Google Shape;72;p20"/>
          <p:cNvSpPr txBox="1"/>
          <p:nvPr>
            <p:ph idx="1" type="body"/>
          </p:nvPr>
        </p:nvSpPr>
        <p:spPr>
          <a:xfrm>
            <a:off x="457200" y="1151037"/>
            <a:ext cx="4039800" cy="480300"/>
          </a:xfrm>
          <a:prstGeom prst="rect">
            <a:avLst/>
          </a:prstGeom>
          <a:noFill/>
          <a:ln>
            <a:noFill/>
          </a:ln>
        </p:spPr>
        <p:txBody>
          <a:bodyPr anchorCtr="0" anchor="b" bIns="51425" lIns="51425" spcFirstLastPara="1" rIns="51425" wrap="square" tIns="51425">
            <a:noAutofit/>
          </a:bodyPr>
          <a:lstStyle>
            <a:lvl1pPr indent="-228600" lvl="0" marL="457200" rtl="0">
              <a:spcBef>
                <a:spcPts val="0"/>
              </a:spcBef>
              <a:spcAft>
                <a:spcPts val="0"/>
              </a:spcAft>
              <a:buSzPts val="800"/>
              <a:buFont typeface="Cabin"/>
              <a:buNone/>
              <a:defRPr/>
            </a:lvl1pPr>
            <a:lvl2pPr indent="-228600" lvl="1" marL="914400" rtl="0">
              <a:spcBef>
                <a:spcPts val="0"/>
              </a:spcBef>
              <a:spcAft>
                <a:spcPts val="0"/>
              </a:spcAft>
              <a:buSzPts val="800"/>
              <a:buFont typeface="Cabin"/>
              <a:buNone/>
              <a:defRPr/>
            </a:lvl2pPr>
            <a:lvl3pPr indent="-228600" lvl="2" marL="1371600" rtl="0">
              <a:spcBef>
                <a:spcPts val="0"/>
              </a:spcBef>
              <a:spcAft>
                <a:spcPts val="0"/>
              </a:spcAft>
              <a:buSzPts val="800"/>
              <a:buFont typeface="Cabin"/>
              <a:buNone/>
              <a:defRPr/>
            </a:lvl3pPr>
            <a:lvl4pPr indent="-228600" lvl="3" marL="1828800" rtl="0">
              <a:spcBef>
                <a:spcPts val="0"/>
              </a:spcBef>
              <a:spcAft>
                <a:spcPts val="0"/>
              </a:spcAft>
              <a:buSzPts val="800"/>
              <a:buFont typeface="Cabin"/>
              <a:buNone/>
              <a:defRPr/>
            </a:lvl4pPr>
            <a:lvl5pPr indent="-228600" lvl="4" marL="2286000" rtl="0">
              <a:spcBef>
                <a:spcPts val="0"/>
              </a:spcBef>
              <a:spcAft>
                <a:spcPts val="0"/>
              </a:spcAft>
              <a:buSzPts val="800"/>
              <a:buFont typeface="Cabin"/>
              <a:buNone/>
              <a:defRPr/>
            </a:lvl5pPr>
            <a:lvl6pPr indent="-228600" lvl="5" marL="2743200" rtl="0">
              <a:spcBef>
                <a:spcPts val="0"/>
              </a:spcBef>
              <a:spcAft>
                <a:spcPts val="0"/>
              </a:spcAft>
              <a:buSzPts val="800"/>
              <a:buFont typeface="Cabin"/>
              <a:buNone/>
              <a:defRPr/>
            </a:lvl6pPr>
            <a:lvl7pPr indent="-228600" lvl="6" marL="3200400" rtl="0">
              <a:spcBef>
                <a:spcPts val="0"/>
              </a:spcBef>
              <a:spcAft>
                <a:spcPts val="0"/>
              </a:spcAft>
              <a:buSzPts val="800"/>
              <a:buFont typeface="Cabin"/>
              <a:buNone/>
              <a:defRPr/>
            </a:lvl7pPr>
            <a:lvl8pPr indent="-228600" lvl="7" marL="3657600" rtl="0">
              <a:spcBef>
                <a:spcPts val="0"/>
              </a:spcBef>
              <a:spcAft>
                <a:spcPts val="0"/>
              </a:spcAft>
              <a:buSzPts val="800"/>
              <a:buFont typeface="Cabin"/>
              <a:buNone/>
              <a:defRPr/>
            </a:lvl8pPr>
            <a:lvl9pPr indent="-228600" lvl="8" marL="4114800" rtl="0">
              <a:spcBef>
                <a:spcPts val="0"/>
              </a:spcBef>
              <a:spcAft>
                <a:spcPts val="0"/>
              </a:spcAft>
              <a:buSzPts val="800"/>
              <a:buFont typeface="Cabin"/>
              <a:buNone/>
              <a:defRPr/>
            </a:lvl9pPr>
          </a:lstStyle>
          <a:p/>
        </p:txBody>
      </p:sp>
      <p:sp>
        <p:nvSpPr>
          <p:cNvPr id="73" name="Google Shape;73;p20"/>
          <p:cNvSpPr txBox="1"/>
          <p:nvPr>
            <p:ph idx="2" type="body"/>
          </p:nvPr>
        </p:nvSpPr>
        <p:spPr>
          <a:xfrm>
            <a:off x="457200" y="1631454"/>
            <a:ext cx="4039800" cy="2962800"/>
          </a:xfrm>
          <a:prstGeom prst="rect">
            <a:avLst/>
          </a:prstGeom>
          <a:noFill/>
          <a:ln>
            <a:noFill/>
          </a:ln>
        </p:spPr>
        <p:txBody>
          <a:bodyPr anchorCtr="0" anchor="t" bIns="51425" lIns="51425" spcFirstLastPara="1" rIns="51425" wrap="square" tIns="51425">
            <a:noAutofit/>
          </a:bodyPr>
          <a:lstStyle>
            <a:lvl1pPr indent="-279400" lvl="0" marL="457200" rtl="0">
              <a:spcBef>
                <a:spcPts val="0"/>
              </a:spcBef>
              <a:spcAft>
                <a:spcPts val="0"/>
              </a:spcAft>
              <a:buSzPts val="800"/>
              <a:buChar char="●"/>
              <a:defRPr/>
            </a:lvl1pPr>
            <a:lvl2pPr indent="-279400" lvl="1" marL="914400" rtl="0">
              <a:spcBef>
                <a:spcPts val="0"/>
              </a:spcBef>
              <a:spcAft>
                <a:spcPts val="0"/>
              </a:spcAft>
              <a:buSzPts val="800"/>
              <a:buChar char="○"/>
              <a:defRPr/>
            </a:lvl2pPr>
            <a:lvl3pPr indent="-279400" lvl="2" marL="1371600" rtl="0">
              <a:spcBef>
                <a:spcPts val="0"/>
              </a:spcBef>
              <a:spcAft>
                <a:spcPts val="0"/>
              </a:spcAft>
              <a:buSzPts val="800"/>
              <a:buChar char="■"/>
              <a:defRPr/>
            </a:lvl3pPr>
            <a:lvl4pPr indent="-279400" lvl="3" marL="1828800" rtl="0">
              <a:spcBef>
                <a:spcPts val="0"/>
              </a:spcBef>
              <a:spcAft>
                <a:spcPts val="0"/>
              </a:spcAft>
              <a:buSzPts val="800"/>
              <a:buChar char="●"/>
              <a:defRPr/>
            </a:lvl4pPr>
            <a:lvl5pPr indent="-279400" lvl="4" marL="2286000" rtl="0">
              <a:spcBef>
                <a:spcPts val="0"/>
              </a:spcBef>
              <a:spcAft>
                <a:spcPts val="0"/>
              </a:spcAft>
              <a:buSzPts val="800"/>
              <a:buChar char="○"/>
              <a:defRPr/>
            </a:lvl5pPr>
            <a:lvl6pPr indent="-279400" lvl="5" marL="2743200" rtl="0">
              <a:spcBef>
                <a:spcPts val="0"/>
              </a:spcBef>
              <a:spcAft>
                <a:spcPts val="0"/>
              </a:spcAft>
              <a:buSzPts val="800"/>
              <a:buChar char="■"/>
              <a:defRPr/>
            </a:lvl6pPr>
            <a:lvl7pPr indent="-279400" lvl="6" marL="3200400" rtl="0">
              <a:spcBef>
                <a:spcPts val="0"/>
              </a:spcBef>
              <a:spcAft>
                <a:spcPts val="0"/>
              </a:spcAft>
              <a:buSzPts val="800"/>
              <a:buChar char="●"/>
              <a:defRPr/>
            </a:lvl7pPr>
            <a:lvl8pPr indent="-279400" lvl="7" marL="3657600" rtl="0">
              <a:spcBef>
                <a:spcPts val="0"/>
              </a:spcBef>
              <a:spcAft>
                <a:spcPts val="0"/>
              </a:spcAft>
              <a:buSzPts val="800"/>
              <a:buChar char="○"/>
              <a:defRPr/>
            </a:lvl8pPr>
            <a:lvl9pPr indent="-279400" lvl="8" marL="4114800" rtl="0">
              <a:spcBef>
                <a:spcPts val="0"/>
              </a:spcBef>
              <a:spcAft>
                <a:spcPts val="0"/>
              </a:spcAft>
              <a:buSzPts val="800"/>
              <a:buChar char="■"/>
              <a:defRPr/>
            </a:lvl9pPr>
          </a:lstStyle>
          <a:p/>
        </p:txBody>
      </p:sp>
      <p:sp>
        <p:nvSpPr>
          <p:cNvPr id="74" name="Google Shape;74;p20"/>
          <p:cNvSpPr txBox="1"/>
          <p:nvPr>
            <p:ph idx="3" type="body"/>
          </p:nvPr>
        </p:nvSpPr>
        <p:spPr>
          <a:xfrm>
            <a:off x="4645223" y="1151037"/>
            <a:ext cx="4041600" cy="480300"/>
          </a:xfrm>
          <a:prstGeom prst="rect">
            <a:avLst/>
          </a:prstGeom>
          <a:noFill/>
          <a:ln>
            <a:noFill/>
          </a:ln>
        </p:spPr>
        <p:txBody>
          <a:bodyPr anchorCtr="0" anchor="b" bIns="51425" lIns="51425" spcFirstLastPara="1" rIns="51425" wrap="square" tIns="51425">
            <a:noAutofit/>
          </a:bodyPr>
          <a:lstStyle>
            <a:lvl1pPr indent="-228600" lvl="0" marL="457200" rtl="0">
              <a:spcBef>
                <a:spcPts val="0"/>
              </a:spcBef>
              <a:spcAft>
                <a:spcPts val="0"/>
              </a:spcAft>
              <a:buSzPts val="800"/>
              <a:buFont typeface="Cabin"/>
              <a:buNone/>
              <a:defRPr/>
            </a:lvl1pPr>
            <a:lvl2pPr indent="-228600" lvl="1" marL="914400" rtl="0">
              <a:spcBef>
                <a:spcPts val="0"/>
              </a:spcBef>
              <a:spcAft>
                <a:spcPts val="0"/>
              </a:spcAft>
              <a:buSzPts val="800"/>
              <a:buFont typeface="Cabin"/>
              <a:buNone/>
              <a:defRPr/>
            </a:lvl2pPr>
            <a:lvl3pPr indent="-228600" lvl="2" marL="1371600" rtl="0">
              <a:spcBef>
                <a:spcPts val="0"/>
              </a:spcBef>
              <a:spcAft>
                <a:spcPts val="0"/>
              </a:spcAft>
              <a:buSzPts val="800"/>
              <a:buFont typeface="Cabin"/>
              <a:buNone/>
              <a:defRPr/>
            </a:lvl3pPr>
            <a:lvl4pPr indent="-228600" lvl="3" marL="1828800" rtl="0">
              <a:spcBef>
                <a:spcPts val="0"/>
              </a:spcBef>
              <a:spcAft>
                <a:spcPts val="0"/>
              </a:spcAft>
              <a:buSzPts val="800"/>
              <a:buFont typeface="Cabin"/>
              <a:buNone/>
              <a:defRPr/>
            </a:lvl4pPr>
            <a:lvl5pPr indent="-228600" lvl="4" marL="2286000" rtl="0">
              <a:spcBef>
                <a:spcPts val="0"/>
              </a:spcBef>
              <a:spcAft>
                <a:spcPts val="0"/>
              </a:spcAft>
              <a:buSzPts val="800"/>
              <a:buFont typeface="Cabin"/>
              <a:buNone/>
              <a:defRPr/>
            </a:lvl5pPr>
            <a:lvl6pPr indent="-228600" lvl="5" marL="2743200" rtl="0">
              <a:spcBef>
                <a:spcPts val="0"/>
              </a:spcBef>
              <a:spcAft>
                <a:spcPts val="0"/>
              </a:spcAft>
              <a:buSzPts val="800"/>
              <a:buFont typeface="Cabin"/>
              <a:buNone/>
              <a:defRPr/>
            </a:lvl6pPr>
            <a:lvl7pPr indent="-228600" lvl="6" marL="3200400" rtl="0">
              <a:spcBef>
                <a:spcPts val="0"/>
              </a:spcBef>
              <a:spcAft>
                <a:spcPts val="0"/>
              </a:spcAft>
              <a:buSzPts val="800"/>
              <a:buFont typeface="Cabin"/>
              <a:buNone/>
              <a:defRPr/>
            </a:lvl7pPr>
            <a:lvl8pPr indent="-228600" lvl="7" marL="3657600" rtl="0">
              <a:spcBef>
                <a:spcPts val="0"/>
              </a:spcBef>
              <a:spcAft>
                <a:spcPts val="0"/>
              </a:spcAft>
              <a:buSzPts val="800"/>
              <a:buFont typeface="Cabin"/>
              <a:buNone/>
              <a:defRPr/>
            </a:lvl8pPr>
            <a:lvl9pPr indent="-228600" lvl="8" marL="4114800" rtl="0">
              <a:spcBef>
                <a:spcPts val="0"/>
              </a:spcBef>
              <a:spcAft>
                <a:spcPts val="0"/>
              </a:spcAft>
              <a:buSzPts val="800"/>
              <a:buFont typeface="Cabin"/>
              <a:buNone/>
              <a:defRPr/>
            </a:lvl9pPr>
          </a:lstStyle>
          <a:p/>
        </p:txBody>
      </p:sp>
      <p:sp>
        <p:nvSpPr>
          <p:cNvPr id="75" name="Google Shape;75;p20"/>
          <p:cNvSpPr txBox="1"/>
          <p:nvPr>
            <p:ph idx="4" type="body"/>
          </p:nvPr>
        </p:nvSpPr>
        <p:spPr>
          <a:xfrm>
            <a:off x="4645223" y="1631454"/>
            <a:ext cx="4041600" cy="2962800"/>
          </a:xfrm>
          <a:prstGeom prst="rect">
            <a:avLst/>
          </a:prstGeom>
          <a:noFill/>
          <a:ln>
            <a:noFill/>
          </a:ln>
        </p:spPr>
        <p:txBody>
          <a:bodyPr anchorCtr="0" anchor="t" bIns="51425" lIns="51425" spcFirstLastPara="1" rIns="51425" wrap="square" tIns="51425">
            <a:noAutofit/>
          </a:bodyPr>
          <a:lstStyle>
            <a:lvl1pPr indent="-279400" lvl="0" marL="457200" rtl="0">
              <a:spcBef>
                <a:spcPts val="0"/>
              </a:spcBef>
              <a:spcAft>
                <a:spcPts val="0"/>
              </a:spcAft>
              <a:buSzPts val="800"/>
              <a:buChar char="●"/>
              <a:defRPr/>
            </a:lvl1pPr>
            <a:lvl2pPr indent="-279400" lvl="1" marL="914400" rtl="0">
              <a:spcBef>
                <a:spcPts val="0"/>
              </a:spcBef>
              <a:spcAft>
                <a:spcPts val="0"/>
              </a:spcAft>
              <a:buSzPts val="800"/>
              <a:buChar char="○"/>
              <a:defRPr/>
            </a:lvl2pPr>
            <a:lvl3pPr indent="-279400" lvl="2" marL="1371600" rtl="0">
              <a:spcBef>
                <a:spcPts val="0"/>
              </a:spcBef>
              <a:spcAft>
                <a:spcPts val="0"/>
              </a:spcAft>
              <a:buSzPts val="800"/>
              <a:buChar char="■"/>
              <a:defRPr/>
            </a:lvl3pPr>
            <a:lvl4pPr indent="-279400" lvl="3" marL="1828800" rtl="0">
              <a:spcBef>
                <a:spcPts val="0"/>
              </a:spcBef>
              <a:spcAft>
                <a:spcPts val="0"/>
              </a:spcAft>
              <a:buSzPts val="800"/>
              <a:buChar char="●"/>
              <a:defRPr/>
            </a:lvl4pPr>
            <a:lvl5pPr indent="-279400" lvl="4" marL="2286000" rtl="0">
              <a:spcBef>
                <a:spcPts val="0"/>
              </a:spcBef>
              <a:spcAft>
                <a:spcPts val="0"/>
              </a:spcAft>
              <a:buSzPts val="800"/>
              <a:buChar char="○"/>
              <a:defRPr/>
            </a:lvl5pPr>
            <a:lvl6pPr indent="-279400" lvl="5" marL="2743200" rtl="0">
              <a:spcBef>
                <a:spcPts val="0"/>
              </a:spcBef>
              <a:spcAft>
                <a:spcPts val="0"/>
              </a:spcAft>
              <a:buSzPts val="800"/>
              <a:buChar char="■"/>
              <a:defRPr/>
            </a:lvl6pPr>
            <a:lvl7pPr indent="-279400" lvl="6" marL="3200400" rtl="0">
              <a:spcBef>
                <a:spcPts val="0"/>
              </a:spcBef>
              <a:spcAft>
                <a:spcPts val="0"/>
              </a:spcAft>
              <a:buSzPts val="800"/>
              <a:buChar char="●"/>
              <a:defRPr/>
            </a:lvl7pPr>
            <a:lvl8pPr indent="-279400" lvl="7" marL="3657600" rtl="0">
              <a:spcBef>
                <a:spcPts val="0"/>
              </a:spcBef>
              <a:spcAft>
                <a:spcPts val="0"/>
              </a:spcAft>
              <a:buSzPts val="800"/>
              <a:buChar char="○"/>
              <a:defRPr/>
            </a:lvl8pPr>
            <a:lvl9pPr indent="-279400" lvl="8" marL="4114800" rtl="0">
              <a:spcBef>
                <a:spcPts val="0"/>
              </a:spcBef>
              <a:spcAft>
                <a:spcPts val="0"/>
              </a:spcAft>
              <a:buSzPts val="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6" name="Shape 76"/>
        <p:cNvGrpSpPr/>
        <p:nvPr/>
      </p:nvGrpSpPr>
      <p:grpSpPr>
        <a:xfrm>
          <a:off x="0" y="0"/>
          <a:ext cx="0" cy="0"/>
          <a:chOff x="0" y="0"/>
          <a:chExt cx="0" cy="0"/>
        </a:xfrm>
      </p:grpSpPr>
      <p:sp>
        <p:nvSpPr>
          <p:cNvPr id="77" name="Google Shape;77;p21"/>
          <p:cNvSpPr txBox="1"/>
          <p:nvPr>
            <p:ph type="title"/>
          </p:nvPr>
        </p:nvSpPr>
        <p:spPr>
          <a:xfrm>
            <a:off x="650081" y="864394"/>
            <a:ext cx="7836600" cy="1735800"/>
          </a:xfrm>
          <a:prstGeom prst="rect">
            <a:avLst/>
          </a:prstGeom>
          <a:noFill/>
          <a:ln>
            <a:noFill/>
          </a:ln>
        </p:spPr>
        <p:txBody>
          <a:bodyPr anchorCtr="0" anchor="b" bIns="51425" lIns="51425" spcFirstLastPara="1" rIns="51425" wrap="square" tIns="51425">
            <a:noAutofit/>
          </a:bodyPr>
          <a:lstStyle>
            <a:lvl1pPr lvl="0" rtl="0" algn="ctr">
              <a:spcBef>
                <a:spcPts val="0"/>
              </a:spcBef>
              <a:spcAft>
                <a:spcPts val="0"/>
              </a:spcAft>
              <a:buSzPts val="800"/>
              <a:buChar char="●"/>
              <a:defRPr/>
            </a:lvl1pPr>
            <a:lvl2pPr lvl="1" rtl="0" algn="ctr">
              <a:spcBef>
                <a:spcPts val="0"/>
              </a:spcBef>
              <a:spcAft>
                <a:spcPts val="0"/>
              </a:spcAft>
              <a:buSzPts val="800"/>
              <a:buChar char="○"/>
              <a:defRPr/>
            </a:lvl2pPr>
            <a:lvl3pPr lvl="2" rtl="0" algn="ctr">
              <a:spcBef>
                <a:spcPts val="0"/>
              </a:spcBef>
              <a:spcAft>
                <a:spcPts val="0"/>
              </a:spcAft>
              <a:buSzPts val="800"/>
              <a:buChar char="■"/>
              <a:defRPr/>
            </a:lvl3pPr>
            <a:lvl4pPr lvl="3" rtl="0" algn="ctr">
              <a:spcBef>
                <a:spcPts val="0"/>
              </a:spcBef>
              <a:spcAft>
                <a:spcPts val="0"/>
              </a:spcAft>
              <a:buSzPts val="800"/>
              <a:buChar char="●"/>
              <a:defRPr/>
            </a:lvl4pPr>
            <a:lvl5pPr lvl="4" rtl="0" algn="ctr">
              <a:spcBef>
                <a:spcPts val="0"/>
              </a:spcBef>
              <a:spcAft>
                <a:spcPts val="0"/>
              </a:spcAft>
              <a:buSzPts val="800"/>
              <a:buChar char="○"/>
              <a:defRPr/>
            </a:lvl5pPr>
            <a:lvl6pPr lvl="5" marL="254000" rtl="0" algn="ctr">
              <a:spcBef>
                <a:spcPts val="0"/>
              </a:spcBef>
              <a:spcAft>
                <a:spcPts val="0"/>
              </a:spcAft>
              <a:buSzPts val="800"/>
              <a:buChar char="■"/>
              <a:defRPr/>
            </a:lvl6pPr>
            <a:lvl7pPr lvl="6" marL="520700" rtl="0" algn="ctr">
              <a:spcBef>
                <a:spcPts val="0"/>
              </a:spcBef>
              <a:spcAft>
                <a:spcPts val="0"/>
              </a:spcAft>
              <a:buSzPts val="800"/>
              <a:buChar char="●"/>
              <a:defRPr/>
            </a:lvl7pPr>
            <a:lvl8pPr lvl="7" marL="774700" rtl="0" algn="ctr">
              <a:spcBef>
                <a:spcPts val="0"/>
              </a:spcBef>
              <a:spcAft>
                <a:spcPts val="0"/>
              </a:spcAft>
              <a:buSzPts val="800"/>
              <a:buChar char="○"/>
              <a:defRPr/>
            </a:lvl8pPr>
            <a:lvl9pPr lvl="8" marL="1028700" rtl="0" algn="ctr">
              <a:spcBef>
                <a:spcPts val="0"/>
              </a:spcBef>
              <a:spcAft>
                <a:spcPts val="0"/>
              </a:spcAft>
              <a:buSzPts val="800"/>
              <a:buChar char="■"/>
              <a:defRPr/>
            </a:lvl9pPr>
          </a:lstStyle>
          <a:p/>
        </p:txBody>
      </p:sp>
      <p:sp>
        <p:nvSpPr>
          <p:cNvPr id="78" name="Google Shape;78;p21"/>
          <p:cNvSpPr txBox="1"/>
          <p:nvPr>
            <p:ph idx="1" type="body"/>
          </p:nvPr>
        </p:nvSpPr>
        <p:spPr>
          <a:xfrm>
            <a:off x="650081" y="2650331"/>
            <a:ext cx="3875400" cy="593100"/>
          </a:xfrm>
          <a:prstGeom prst="rect">
            <a:avLst/>
          </a:prstGeom>
          <a:noFill/>
          <a:ln>
            <a:noFill/>
          </a:ln>
        </p:spPr>
        <p:txBody>
          <a:bodyPr anchorCtr="0" anchor="t" bIns="51425" lIns="51425" spcFirstLastPara="1" rIns="51425" wrap="square" tIns="51425">
            <a:noAutofit/>
          </a:bodyPr>
          <a:lstStyle>
            <a:lvl1pPr indent="-279400" lvl="0" marL="457200" rtl="0">
              <a:spcBef>
                <a:spcPts val="0"/>
              </a:spcBef>
              <a:spcAft>
                <a:spcPts val="0"/>
              </a:spcAft>
              <a:buSzPts val="800"/>
              <a:buChar char="●"/>
              <a:defRPr/>
            </a:lvl1pPr>
            <a:lvl2pPr indent="-279400" lvl="1" marL="914400" rtl="0">
              <a:spcBef>
                <a:spcPts val="0"/>
              </a:spcBef>
              <a:spcAft>
                <a:spcPts val="0"/>
              </a:spcAft>
              <a:buSzPts val="800"/>
              <a:buChar char="○"/>
              <a:defRPr/>
            </a:lvl2pPr>
            <a:lvl3pPr indent="-279400" lvl="2" marL="1371600" rtl="0">
              <a:spcBef>
                <a:spcPts val="0"/>
              </a:spcBef>
              <a:spcAft>
                <a:spcPts val="0"/>
              </a:spcAft>
              <a:buSzPts val="800"/>
              <a:buChar char="■"/>
              <a:defRPr/>
            </a:lvl3pPr>
            <a:lvl4pPr indent="-279400" lvl="3" marL="1828800" rtl="0">
              <a:spcBef>
                <a:spcPts val="0"/>
              </a:spcBef>
              <a:spcAft>
                <a:spcPts val="0"/>
              </a:spcAft>
              <a:buSzPts val="800"/>
              <a:buChar char="●"/>
              <a:defRPr/>
            </a:lvl4pPr>
            <a:lvl5pPr indent="-279400" lvl="4" marL="2286000" rtl="0">
              <a:spcBef>
                <a:spcPts val="0"/>
              </a:spcBef>
              <a:spcAft>
                <a:spcPts val="0"/>
              </a:spcAft>
              <a:buSzPts val="800"/>
              <a:buChar char="○"/>
              <a:defRPr/>
            </a:lvl5pPr>
            <a:lvl6pPr indent="-279400" lvl="5" marL="2743200" rtl="0">
              <a:spcBef>
                <a:spcPts val="0"/>
              </a:spcBef>
              <a:spcAft>
                <a:spcPts val="0"/>
              </a:spcAft>
              <a:buSzPts val="800"/>
              <a:buChar char="■"/>
              <a:defRPr/>
            </a:lvl6pPr>
            <a:lvl7pPr indent="-279400" lvl="6" marL="3200400" rtl="0">
              <a:spcBef>
                <a:spcPts val="0"/>
              </a:spcBef>
              <a:spcAft>
                <a:spcPts val="0"/>
              </a:spcAft>
              <a:buSzPts val="800"/>
              <a:buChar char="●"/>
              <a:defRPr/>
            </a:lvl7pPr>
            <a:lvl8pPr indent="-279400" lvl="7" marL="3657600" rtl="0">
              <a:spcBef>
                <a:spcPts val="0"/>
              </a:spcBef>
              <a:spcAft>
                <a:spcPts val="0"/>
              </a:spcAft>
              <a:buSzPts val="800"/>
              <a:buChar char="○"/>
              <a:defRPr/>
            </a:lvl8pPr>
            <a:lvl9pPr indent="-279400" lvl="8" marL="4114800" rtl="0">
              <a:spcBef>
                <a:spcPts val="0"/>
              </a:spcBef>
              <a:spcAft>
                <a:spcPts val="0"/>
              </a:spcAft>
              <a:buSzPts val="800"/>
              <a:buChar char="■"/>
              <a:defRPr/>
            </a:lvl9pPr>
          </a:lstStyle>
          <a:p/>
        </p:txBody>
      </p:sp>
      <p:sp>
        <p:nvSpPr>
          <p:cNvPr id="79" name="Google Shape;79;p21"/>
          <p:cNvSpPr txBox="1"/>
          <p:nvPr>
            <p:ph idx="2" type="body"/>
          </p:nvPr>
        </p:nvSpPr>
        <p:spPr>
          <a:xfrm>
            <a:off x="4611291" y="2650331"/>
            <a:ext cx="3875400" cy="593100"/>
          </a:xfrm>
          <a:prstGeom prst="rect">
            <a:avLst/>
          </a:prstGeom>
          <a:noFill/>
          <a:ln>
            <a:noFill/>
          </a:ln>
        </p:spPr>
        <p:txBody>
          <a:bodyPr anchorCtr="0" anchor="t" bIns="51425" lIns="51425" spcFirstLastPara="1" rIns="51425" wrap="square" tIns="51425">
            <a:noAutofit/>
          </a:bodyPr>
          <a:lstStyle>
            <a:lvl1pPr indent="-279400" lvl="0" marL="457200" rtl="0">
              <a:spcBef>
                <a:spcPts val="0"/>
              </a:spcBef>
              <a:spcAft>
                <a:spcPts val="0"/>
              </a:spcAft>
              <a:buSzPts val="800"/>
              <a:buChar char="●"/>
              <a:defRPr/>
            </a:lvl1pPr>
            <a:lvl2pPr indent="-279400" lvl="1" marL="914400" rtl="0">
              <a:spcBef>
                <a:spcPts val="0"/>
              </a:spcBef>
              <a:spcAft>
                <a:spcPts val="0"/>
              </a:spcAft>
              <a:buSzPts val="800"/>
              <a:buChar char="○"/>
              <a:defRPr/>
            </a:lvl2pPr>
            <a:lvl3pPr indent="-279400" lvl="2" marL="1371600" rtl="0">
              <a:spcBef>
                <a:spcPts val="0"/>
              </a:spcBef>
              <a:spcAft>
                <a:spcPts val="0"/>
              </a:spcAft>
              <a:buSzPts val="800"/>
              <a:buChar char="■"/>
              <a:defRPr/>
            </a:lvl3pPr>
            <a:lvl4pPr indent="-279400" lvl="3" marL="1828800" rtl="0">
              <a:spcBef>
                <a:spcPts val="0"/>
              </a:spcBef>
              <a:spcAft>
                <a:spcPts val="0"/>
              </a:spcAft>
              <a:buSzPts val="800"/>
              <a:buChar char="●"/>
              <a:defRPr/>
            </a:lvl4pPr>
            <a:lvl5pPr indent="-279400" lvl="4" marL="2286000" rtl="0">
              <a:spcBef>
                <a:spcPts val="0"/>
              </a:spcBef>
              <a:spcAft>
                <a:spcPts val="0"/>
              </a:spcAft>
              <a:buSzPts val="800"/>
              <a:buChar char="○"/>
              <a:defRPr/>
            </a:lvl5pPr>
            <a:lvl6pPr indent="-279400" lvl="5" marL="2743200" rtl="0">
              <a:spcBef>
                <a:spcPts val="0"/>
              </a:spcBef>
              <a:spcAft>
                <a:spcPts val="0"/>
              </a:spcAft>
              <a:buSzPts val="800"/>
              <a:buChar char="■"/>
              <a:defRPr/>
            </a:lvl6pPr>
            <a:lvl7pPr indent="-279400" lvl="6" marL="3200400" rtl="0">
              <a:spcBef>
                <a:spcPts val="0"/>
              </a:spcBef>
              <a:spcAft>
                <a:spcPts val="0"/>
              </a:spcAft>
              <a:buSzPts val="800"/>
              <a:buChar char="●"/>
              <a:defRPr/>
            </a:lvl7pPr>
            <a:lvl8pPr indent="-279400" lvl="7" marL="3657600" rtl="0">
              <a:spcBef>
                <a:spcPts val="0"/>
              </a:spcBef>
              <a:spcAft>
                <a:spcPts val="0"/>
              </a:spcAft>
              <a:buSzPts val="800"/>
              <a:buChar char="○"/>
              <a:defRPr/>
            </a:lvl8pPr>
            <a:lvl9pPr indent="-279400" lvl="8" marL="4114800" rtl="0">
              <a:spcBef>
                <a:spcPts val="0"/>
              </a:spcBef>
              <a:spcAft>
                <a:spcPts val="0"/>
              </a:spcAft>
              <a:buSzPts val="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0" name="Shape 80"/>
        <p:cNvGrpSpPr/>
        <p:nvPr/>
      </p:nvGrpSpPr>
      <p:grpSpPr>
        <a:xfrm>
          <a:off x="0" y="0"/>
          <a:ext cx="0" cy="0"/>
          <a:chOff x="0" y="0"/>
          <a:chExt cx="0" cy="0"/>
        </a:xfrm>
      </p:grpSpPr>
      <p:sp>
        <p:nvSpPr>
          <p:cNvPr id="81" name="Google Shape;81;p22"/>
          <p:cNvSpPr txBox="1"/>
          <p:nvPr>
            <p:ph type="title"/>
          </p:nvPr>
        </p:nvSpPr>
        <p:spPr>
          <a:xfrm>
            <a:off x="722412" y="3304878"/>
            <a:ext cx="7772400" cy="1021500"/>
          </a:xfrm>
          <a:prstGeom prst="rect">
            <a:avLst/>
          </a:prstGeom>
          <a:noFill/>
          <a:ln>
            <a:noFill/>
          </a:ln>
        </p:spPr>
        <p:txBody>
          <a:bodyPr anchorCtr="0" anchor="t" bIns="51425" lIns="51425" spcFirstLastPara="1" rIns="51425" wrap="square" tIns="51425">
            <a:noAutofit/>
          </a:bodyPr>
          <a:lstStyle>
            <a:lvl1pPr lvl="0" rtl="0" algn="l">
              <a:spcBef>
                <a:spcPts val="0"/>
              </a:spcBef>
              <a:spcAft>
                <a:spcPts val="0"/>
              </a:spcAft>
              <a:buSzPts val="800"/>
              <a:buChar char="●"/>
              <a:defRPr/>
            </a:lvl1pPr>
            <a:lvl2pPr lvl="1" rtl="0">
              <a:spcBef>
                <a:spcPts val="0"/>
              </a:spcBef>
              <a:spcAft>
                <a:spcPts val="0"/>
              </a:spcAft>
              <a:buSzPts val="800"/>
              <a:buChar char="○"/>
              <a:defRPr/>
            </a:lvl2pPr>
            <a:lvl3pPr lvl="2" rtl="0">
              <a:spcBef>
                <a:spcPts val="0"/>
              </a:spcBef>
              <a:spcAft>
                <a:spcPts val="0"/>
              </a:spcAft>
              <a:buSzPts val="800"/>
              <a:buChar char="■"/>
              <a:defRPr/>
            </a:lvl3pPr>
            <a:lvl4pPr lvl="3" rtl="0">
              <a:spcBef>
                <a:spcPts val="0"/>
              </a:spcBef>
              <a:spcAft>
                <a:spcPts val="0"/>
              </a:spcAft>
              <a:buSzPts val="800"/>
              <a:buChar char="●"/>
              <a:defRPr/>
            </a:lvl4pPr>
            <a:lvl5pPr lvl="4" rtl="0">
              <a:spcBef>
                <a:spcPts val="0"/>
              </a:spcBef>
              <a:spcAft>
                <a:spcPts val="0"/>
              </a:spcAft>
              <a:buSzPts val="800"/>
              <a:buChar char="○"/>
              <a:defRPr/>
            </a:lvl5pPr>
            <a:lvl6pPr lvl="5" rtl="0">
              <a:spcBef>
                <a:spcPts val="0"/>
              </a:spcBef>
              <a:spcAft>
                <a:spcPts val="0"/>
              </a:spcAft>
              <a:buSzPts val="800"/>
              <a:buChar char="■"/>
              <a:defRPr/>
            </a:lvl6pPr>
            <a:lvl7pPr lvl="6" rtl="0">
              <a:spcBef>
                <a:spcPts val="0"/>
              </a:spcBef>
              <a:spcAft>
                <a:spcPts val="0"/>
              </a:spcAft>
              <a:buSzPts val="800"/>
              <a:buChar char="●"/>
              <a:defRPr/>
            </a:lvl7pPr>
            <a:lvl8pPr lvl="7" rtl="0">
              <a:spcBef>
                <a:spcPts val="0"/>
              </a:spcBef>
              <a:spcAft>
                <a:spcPts val="0"/>
              </a:spcAft>
              <a:buSzPts val="800"/>
              <a:buChar char="○"/>
              <a:defRPr/>
            </a:lvl8pPr>
            <a:lvl9pPr lvl="8" rtl="0">
              <a:spcBef>
                <a:spcPts val="0"/>
              </a:spcBef>
              <a:spcAft>
                <a:spcPts val="0"/>
              </a:spcAft>
              <a:buSzPts val="800"/>
              <a:buChar char="■"/>
              <a:defRPr/>
            </a:lvl9pPr>
          </a:lstStyle>
          <a:p/>
        </p:txBody>
      </p:sp>
      <p:sp>
        <p:nvSpPr>
          <p:cNvPr id="82" name="Google Shape;82;p22"/>
          <p:cNvSpPr txBox="1"/>
          <p:nvPr>
            <p:ph idx="1" type="body"/>
          </p:nvPr>
        </p:nvSpPr>
        <p:spPr>
          <a:xfrm>
            <a:off x="722412" y="2179737"/>
            <a:ext cx="7772400" cy="1125300"/>
          </a:xfrm>
          <a:prstGeom prst="rect">
            <a:avLst/>
          </a:prstGeom>
          <a:noFill/>
          <a:ln>
            <a:noFill/>
          </a:ln>
        </p:spPr>
        <p:txBody>
          <a:bodyPr anchorCtr="0" anchor="b" bIns="51425" lIns="51425" spcFirstLastPara="1" rIns="51425" wrap="square" tIns="51425">
            <a:noAutofit/>
          </a:bodyPr>
          <a:lstStyle>
            <a:lvl1pPr indent="-228600" lvl="0" marL="457200" rtl="0">
              <a:spcBef>
                <a:spcPts val="0"/>
              </a:spcBef>
              <a:spcAft>
                <a:spcPts val="0"/>
              </a:spcAft>
              <a:buSzPts val="800"/>
              <a:buFont typeface="Cabin"/>
              <a:buNone/>
              <a:defRPr/>
            </a:lvl1pPr>
            <a:lvl2pPr indent="-228600" lvl="1" marL="914400" rtl="0">
              <a:spcBef>
                <a:spcPts val="0"/>
              </a:spcBef>
              <a:spcAft>
                <a:spcPts val="0"/>
              </a:spcAft>
              <a:buSzPts val="800"/>
              <a:buFont typeface="Cabin"/>
              <a:buNone/>
              <a:defRPr/>
            </a:lvl2pPr>
            <a:lvl3pPr indent="-228600" lvl="2" marL="1371600" rtl="0">
              <a:spcBef>
                <a:spcPts val="0"/>
              </a:spcBef>
              <a:spcAft>
                <a:spcPts val="0"/>
              </a:spcAft>
              <a:buSzPts val="800"/>
              <a:buFont typeface="Cabin"/>
              <a:buNone/>
              <a:defRPr/>
            </a:lvl3pPr>
            <a:lvl4pPr indent="-228600" lvl="3" marL="1828800" rtl="0">
              <a:spcBef>
                <a:spcPts val="0"/>
              </a:spcBef>
              <a:spcAft>
                <a:spcPts val="0"/>
              </a:spcAft>
              <a:buSzPts val="800"/>
              <a:buFont typeface="Cabin"/>
              <a:buNone/>
              <a:defRPr/>
            </a:lvl4pPr>
            <a:lvl5pPr indent="-228600" lvl="4" marL="2286000" rtl="0">
              <a:spcBef>
                <a:spcPts val="0"/>
              </a:spcBef>
              <a:spcAft>
                <a:spcPts val="0"/>
              </a:spcAft>
              <a:buSzPts val="800"/>
              <a:buFont typeface="Cabin"/>
              <a:buNone/>
              <a:defRPr/>
            </a:lvl5pPr>
            <a:lvl6pPr indent="-228600" lvl="5" marL="2743200" rtl="0">
              <a:spcBef>
                <a:spcPts val="0"/>
              </a:spcBef>
              <a:spcAft>
                <a:spcPts val="0"/>
              </a:spcAft>
              <a:buSzPts val="800"/>
              <a:buFont typeface="Cabin"/>
              <a:buNone/>
              <a:defRPr/>
            </a:lvl6pPr>
            <a:lvl7pPr indent="-228600" lvl="6" marL="3200400" rtl="0">
              <a:spcBef>
                <a:spcPts val="0"/>
              </a:spcBef>
              <a:spcAft>
                <a:spcPts val="0"/>
              </a:spcAft>
              <a:buSzPts val="800"/>
              <a:buFont typeface="Cabin"/>
              <a:buNone/>
              <a:defRPr/>
            </a:lvl7pPr>
            <a:lvl8pPr indent="-228600" lvl="7" marL="3657600" rtl="0">
              <a:spcBef>
                <a:spcPts val="0"/>
              </a:spcBef>
              <a:spcAft>
                <a:spcPts val="0"/>
              </a:spcAft>
              <a:buSzPts val="800"/>
              <a:buFont typeface="Cabin"/>
              <a:buNone/>
              <a:defRPr/>
            </a:lvl8pPr>
            <a:lvl9pPr indent="-228600" lvl="8" marL="4114800" rtl="0">
              <a:spcBef>
                <a:spcPts val="0"/>
              </a:spcBef>
              <a:spcAft>
                <a:spcPts val="0"/>
              </a:spcAft>
              <a:buSzPts val="800"/>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3" name="Shape 83"/>
        <p:cNvGrpSpPr/>
        <p:nvPr/>
      </p:nvGrpSpPr>
      <p:grpSpPr>
        <a:xfrm>
          <a:off x="0" y="0"/>
          <a:ext cx="0" cy="0"/>
          <a:chOff x="0" y="0"/>
          <a:chExt cx="0" cy="0"/>
        </a:xfrm>
      </p:grpSpPr>
      <p:sp>
        <p:nvSpPr>
          <p:cNvPr id="84" name="Google Shape;84;p23"/>
          <p:cNvSpPr txBox="1"/>
          <p:nvPr>
            <p:ph type="title"/>
          </p:nvPr>
        </p:nvSpPr>
        <p:spPr>
          <a:xfrm>
            <a:off x="650081" y="864394"/>
            <a:ext cx="7836600" cy="1735800"/>
          </a:xfrm>
          <a:prstGeom prst="rect">
            <a:avLst/>
          </a:prstGeom>
          <a:noFill/>
          <a:ln>
            <a:noFill/>
          </a:ln>
        </p:spPr>
        <p:txBody>
          <a:bodyPr anchorCtr="0" anchor="b" bIns="51425" lIns="51425" spcFirstLastPara="1" rIns="51425" wrap="square" tIns="51425">
            <a:noAutofit/>
          </a:bodyPr>
          <a:lstStyle>
            <a:lvl1pPr lvl="0" rtl="0" algn="ctr">
              <a:spcBef>
                <a:spcPts val="0"/>
              </a:spcBef>
              <a:spcAft>
                <a:spcPts val="0"/>
              </a:spcAft>
              <a:buSzPts val="800"/>
              <a:buChar char="●"/>
              <a:defRPr/>
            </a:lvl1pPr>
            <a:lvl2pPr lvl="1" rtl="0" algn="ctr">
              <a:spcBef>
                <a:spcPts val="0"/>
              </a:spcBef>
              <a:spcAft>
                <a:spcPts val="0"/>
              </a:spcAft>
              <a:buSzPts val="800"/>
              <a:buChar char="○"/>
              <a:defRPr/>
            </a:lvl2pPr>
            <a:lvl3pPr lvl="2" rtl="0" algn="ctr">
              <a:spcBef>
                <a:spcPts val="0"/>
              </a:spcBef>
              <a:spcAft>
                <a:spcPts val="0"/>
              </a:spcAft>
              <a:buSzPts val="800"/>
              <a:buChar char="■"/>
              <a:defRPr/>
            </a:lvl3pPr>
            <a:lvl4pPr lvl="3" rtl="0" algn="ctr">
              <a:spcBef>
                <a:spcPts val="0"/>
              </a:spcBef>
              <a:spcAft>
                <a:spcPts val="0"/>
              </a:spcAft>
              <a:buSzPts val="800"/>
              <a:buChar char="●"/>
              <a:defRPr/>
            </a:lvl4pPr>
            <a:lvl5pPr lvl="4" rtl="0" algn="ctr">
              <a:spcBef>
                <a:spcPts val="0"/>
              </a:spcBef>
              <a:spcAft>
                <a:spcPts val="0"/>
              </a:spcAft>
              <a:buSzPts val="800"/>
              <a:buChar char="○"/>
              <a:defRPr/>
            </a:lvl5pPr>
            <a:lvl6pPr lvl="5" marL="254000" rtl="0" algn="ctr">
              <a:spcBef>
                <a:spcPts val="0"/>
              </a:spcBef>
              <a:spcAft>
                <a:spcPts val="0"/>
              </a:spcAft>
              <a:buSzPts val="800"/>
              <a:buChar char="■"/>
              <a:defRPr/>
            </a:lvl6pPr>
            <a:lvl7pPr lvl="6" marL="520700" rtl="0" algn="ctr">
              <a:spcBef>
                <a:spcPts val="0"/>
              </a:spcBef>
              <a:spcAft>
                <a:spcPts val="0"/>
              </a:spcAft>
              <a:buSzPts val="800"/>
              <a:buChar char="●"/>
              <a:defRPr/>
            </a:lvl7pPr>
            <a:lvl8pPr lvl="7" marL="774700" rtl="0" algn="ctr">
              <a:spcBef>
                <a:spcPts val="0"/>
              </a:spcBef>
              <a:spcAft>
                <a:spcPts val="0"/>
              </a:spcAft>
              <a:buSzPts val="800"/>
              <a:buChar char="○"/>
              <a:defRPr/>
            </a:lvl8pPr>
            <a:lvl9pPr lvl="8" marL="1028700" rtl="0" algn="ctr">
              <a:spcBef>
                <a:spcPts val="0"/>
              </a:spcBef>
              <a:spcAft>
                <a:spcPts val="0"/>
              </a:spcAft>
              <a:buSzPts val="800"/>
              <a:buChar char="■"/>
              <a:defRPr/>
            </a:lvl9pPr>
          </a:lstStyle>
          <a:p/>
        </p:txBody>
      </p:sp>
      <p:sp>
        <p:nvSpPr>
          <p:cNvPr id="85" name="Google Shape;85;p23"/>
          <p:cNvSpPr txBox="1"/>
          <p:nvPr>
            <p:ph idx="1" type="body"/>
          </p:nvPr>
        </p:nvSpPr>
        <p:spPr>
          <a:xfrm>
            <a:off x="650081" y="2650331"/>
            <a:ext cx="7836600" cy="593100"/>
          </a:xfrm>
          <a:prstGeom prst="rect">
            <a:avLst/>
          </a:prstGeom>
          <a:noFill/>
          <a:ln>
            <a:noFill/>
          </a:ln>
        </p:spPr>
        <p:txBody>
          <a:bodyPr anchorCtr="0" anchor="t" bIns="51425" lIns="51425" spcFirstLastPara="1" rIns="51425" wrap="square" tIns="51425">
            <a:noAutofit/>
          </a:bodyPr>
          <a:lstStyle>
            <a:lvl1pPr indent="-279400" lvl="0" marL="457200" rtl="0" algn="ctr">
              <a:spcBef>
                <a:spcPts val="0"/>
              </a:spcBef>
              <a:spcAft>
                <a:spcPts val="0"/>
              </a:spcAft>
              <a:buSzPts val="800"/>
              <a:buChar char="●"/>
              <a:defRPr/>
            </a:lvl1pPr>
            <a:lvl2pPr indent="-279400" lvl="1" marL="914400" rtl="0" algn="ctr">
              <a:spcBef>
                <a:spcPts val="0"/>
              </a:spcBef>
              <a:spcAft>
                <a:spcPts val="0"/>
              </a:spcAft>
              <a:buSzPts val="800"/>
              <a:buChar char="○"/>
              <a:defRPr/>
            </a:lvl2pPr>
            <a:lvl3pPr indent="-279400" lvl="2" marL="1371600" rtl="0" algn="ctr">
              <a:spcBef>
                <a:spcPts val="0"/>
              </a:spcBef>
              <a:spcAft>
                <a:spcPts val="0"/>
              </a:spcAft>
              <a:buSzPts val="800"/>
              <a:buChar char="■"/>
              <a:defRPr/>
            </a:lvl3pPr>
            <a:lvl4pPr indent="-279400" lvl="3" marL="1828800" rtl="0" algn="ctr">
              <a:spcBef>
                <a:spcPts val="0"/>
              </a:spcBef>
              <a:spcAft>
                <a:spcPts val="0"/>
              </a:spcAft>
              <a:buSzPts val="800"/>
              <a:buChar char="●"/>
              <a:defRPr/>
            </a:lvl4pPr>
            <a:lvl5pPr indent="-279400" lvl="4" marL="2286000" rtl="0" algn="ctr">
              <a:spcBef>
                <a:spcPts val="0"/>
              </a:spcBef>
              <a:spcAft>
                <a:spcPts val="0"/>
              </a:spcAft>
              <a:buSzPts val="800"/>
              <a:buChar char="○"/>
              <a:defRPr/>
            </a:lvl5pPr>
            <a:lvl6pPr indent="-279400" lvl="5" marL="2743200" rtl="0" algn="ctr">
              <a:spcBef>
                <a:spcPts val="0"/>
              </a:spcBef>
              <a:spcAft>
                <a:spcPts val="0"/>
              </a:spcAft>
              <a:buSzPts val="800"/>
              <a:buChar char="■"/>
              <a:defRPr/>
            </a:lvl6pPr>
            <a:lvl7pPr indent="-279400" lvl="6" marL="3200400" rtl="0" algn="ctr">
              <a:spcBef>
                <a:spcPts val="0"/>
              </a:spcBef>
              <a:spcAft>
                <a:spcPts val="0"/>
              </a:spcAft>
              <a:buSzPts val="800"/>
              <a:buChar char="●"/>
              <a:defRPr/>
            </a:lvl7pPr>
            <a:lvl8pPr indent="-279400" lvl="7" marL="3657600" rtl="0" algn="ctr">
              <a:spcBef>
                <a:spcPts val="0"/>
              </a:spcBef>
              <a:spcAft>
                <a:spcPts val="0"/>
              </a:spcAft>
              <a:buSzPts val="800"/>
              <a:buChar char="○"/>
              <a:defRPr/>
            </a:lvl8pPr>
            <a:lvl9pPr indent="-279400" lvl="8" marL="4114800" rtl="0" algn="ctr">
              <a:spcBef>
                <a:spcPts val="0"/>
              </a:spcBef>
              <a:spcAft>
                <a:spcPts val="0"/>
              </a:spcAft>
              <a:buSzPts val="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6" name="Shape 86"/>
        <p:cNvGrpSpPr/>
        <p:nvPr/>
      </p:nvGrpSpPr>
      <p:grpSpPr>
        <a:xfrm>
          <a:off x="0" y="0"/>
          <a:ext cx="0" cy="0"/>
          <a:chOff x="0" y="0"/>
          <a:chExt cx="0" cy="0"/>
        </a:xfrm>
      </p:grpSpPr>
      <p:sp>
        <p:nvSpPr>
          <p:cNvPr id="87" name="Google Shape;87;p24"/>
          <p:cNvSpPr txBox="1"/>
          <p:nvPr>
            <p:ph type="ctrTitle"/>
          </p:nvPr>
        </p:nvSpPr>
        <p:spPr>
          <a:xfrm>
            <a:off x="685800" y="1597521"/>
            <a:ext cx="7772400" cy="1102800"/>
          </a:xfrm>
          <a:prstGeom prst="rect">
            <a:avLst/>
          </a:prstGeom>
          <a:noFill/>
          <a:ln>
            <a:noFill/>
          </a:ln>
        </p:spPr>
        <p:txBody>
          <a:bodyPr anchorCtr="0" anchor="b" bIns="51425" lIns="51425" spcFirstLastPara="1" rIns="51425" wrap="square" tIns="51425">
            <a:noAutofit/>
          </a:bodyPr>
          <a:lstStyle>
            <a:lvl1pPr indent="-50800" lvl="0" marL="0" marR="0" rtl="0" algn="ctr">
              <a:spcBef>
                <a:spcPts val="0"/>
              </a:spcBef>
              <a:spcAft>
                <a:spcPts val="0"/>
              </a:spcAft>
              <a:buSzPts val="800"/>
              <a:buChar char="●"/>
              <a:defRPr/>
            </a:lvl1pPr>
            <a:lvl2pPr indent="-50800" lvl="1" marL="0" marR="0" rtl="0" algn="ctr">
              <a:spcBef>
                <a:spcPts val="0"/>
              </a:spcBef>
              <a:spcAft>
                <a:spcPts val="0"/>
              </a:spcAft>
              <a:buSzPts val="800"/>
              <a:buChar char="○"/>
              <a:defRPr/>
            </a:lvl2pPr>
            <a:lvl3pPr indent="-50800" lvl="2" marL="0" marR="0" rtl="0" algn="ctr">
              <a:spcBef>
                <a:spcPts val="0"/>
              </a:spcBef>
              <a:spcAft>
                <a:spcPts val="0"/>
              </a:spcAft>
              <a:buSzPts val="800"/>
              <a:buChar char="■"/>
              <a:defRPr/>
            </a:lvl3pPr>
            <a:lvl4pPr indent="-50800" lvl="3" marL="0" marR="0" rtl="0" algn="ctr">
              <a:spcBef>
                <a:spcPts val="0"/>
              </a:spcBef>
              <a:spcAft>
                <a:spcPts val="0"/>
              </a:spcAft>
              <a:buSzPts val="800"/>
              <a:buChar char="●"/>
              <a:defRPr/>
            </a:lvl4pPr>
            <a:lvl5pPr indent="-50800" lvl="4" marL="0" marR="0" rtl="0" algn="ctr">
              <a:spcBef>
                <a:spcPts val="0"/>
              </a:spcBef>
              <a:spcAft>
                <a:spcPts val="0"/>
              </a:spcAft>
              <a:buSzPts val="800"/>
              <a:buChar char="○"/>
              <a:defRPr/>
            </a:lvl5pPr>
            <a:lvl6pPr indent="-50800" lvl="5" marL="254000" marR="0" rtl="0" algn="ctr">
              <a:spcBef>
                <a:spcPts val="0"/>
              </a:spcBef>
              <a:spcAft>
                <a:spcPts val="0"/>
              </a:spcAft>
              <a:buSzPts val="800"/>
              <a:buChar char="■"/>
              <a:defRPr/>
            </a:lvl6pPr>
            <a:lvl7pPr indent="-50800" lvl="6" marL="520700" marR="0" rtl="0" algn="ctr">
              <a:spcBef>
                <a:spcPts val="0"/>
              </a:spcBef>
              <a:spcAft>
                <a:spcPts val="0"/>
              </a:spcAft>
              <a:buSzPts val="800"/>
              <a:buChar char="●"/>
              <a:defRPr/>
            </a:lvl7pPr>
            <a:lvl8pPr indent="-50800" lvl="7" marL="774700" marR="0" rtl="0" algn="ctr">
              <a:spcBef>
                <a:spcPts val="0"/>
              </a:spcBef>
              <a:spcAft>
                <a:spcPts val="0"/>
              </a:spcAft>
              <a:buSzPts val="800"/>
              <a:buChar char="○"/>
              <a:defRPr/>
            </a:lvl8pPr>
            <a:lvl9pPr indent="-50800" lvl="8" marL="1028700" marR="0" rtl="0" algn="ctr">
              <a:spcBef>
                <a:spcPts val="0"/>
              </a:spcBef>
              <a:spcAft>
                <a:spcPts val="0"/>
              </a:spcAft>
              <a:buSzPts val="800"/>
              <a:buChar char="■"/>
              <a:defRPr/>
            </a:lvl9pPr>
          </a:lstStyle>
          <a:p/>
        </p:txBody>
      </p:sp>
      <p:sp>
        <p:nvSpPr>
          <p:cNvPr id="88" name="Google Shape;88;p24"/>
          <p:cNvSpPr txBox="1"/>
          <p:nvPr>
            <p:ph idx="1" type="subTitle"/>
          </p:nvPr>
        </p:nvSpPr>
        <p:spPr>
          <a:xfrm>
            <a:off x="1371600" y="2914650"/>
            <a:ext cx="6400800" cy="1314300"/>
          </a:xfrm>
          <a:prstGeom prst="rect">
            <a:avLst/>
          </a:prstGeom>
          <a:noFill/>
          <a:ln>
            <a:noFill/>
          </a:ln>
        </p:spPr>
        <p:txBody>
          <a:bodyPr anchorCtr="0" anchor="t" bIns="51425" lIns="51425" spcFirstLastPara="1" rIns="51425" wrap="square" tIns="51425">
            <a:noAutofit/>
          </a:bodyPr>
          <a:lstStyle>
            <a:lvl1pPr indent="0" lvl="0" marL="0" marR="0" rtl="0" algn="ctr">
              <a:spcBef>
                <a:spcPts val="0"/>
              </a:spcBef>
              <a:spcAft>
                <a:spcPts val="0"/>
              </a:spcAft>
              <a:buClr>
                <a:schemeClr val="lt1"/>
              </a:buClr>
              <a:buSzPts val="800"/>
              <a:buFont typeface="Cabin"/>
              <a:buNone/>
              <a:defRPr/>
            </a:lvl1pPr>
            <a:lvl2pPr indent="0" lvl="1" marL="254000" marR="0" rtl="0" algn="ctr">
              <a:spcBef>
                <a:spcPts val="0"/>
              </a:spcBef>
              <a:spcAft>
                <a:spcPts val="0"/>
              </a:spcAft>
              <a:buClr>
                <a:schemeClr val="lt1"/>
              </a:buClr>
              <a:buSzPts val="800"/>
              <a:buFont typeface="Cabin"/>
              <a:buNone/>
              <a:defRPr/>
            </a:lvl2pPr>
            <a:lvl3pPr indent="0" lvl="2" marL="520700" marR="0" rtl="0" algn="ctr">
              <a:spcBef>
                <a:spcPts val="0"/>
              </a:spcBef>
              <a:spcAft>
                <a:spcPts val="0"/>
              </a:spcAft>
              <a:buClr>
                <a:schemeClr val="lt1"/>
              </a:buClr>
              <a:buSzPts val="800"/>
              <a:buFont typeface="Cabin"/>
              <a:buNone/>
              <a:defRPr/>
            </a:lvl3pPr>
            <a:lvl4pPr indent="0" lvl="3" marL="774700" marR="0" rtl="0" algn="ctr">
              <a:spcBef>
                <a:spcPts val="0"/>
              </a:spcBef>
              <a:spcAft>
                <a:spcPts val="0"/>
              </a:spcAft>
              <a:buClr>
                <a:schemeClr val="lt1"/>
              </a:buClr>
              <a:buSzPts val="800"/>
              <a:buFont typeface="Cabin"/>
              <a:buNone/>
              <a:defRPr/>
            </a:lvl4pPr>
            <a:lvl5pPr indent="0" lvl="4" marL="1028700" marR="0" rtl="0" algn="ctr">
              <a:spcBef>
                <a:spcPts val="0"/>
              </a:spcBef>
              <a:spcAft>
                <a:spcPts val="0"/>
              </a:spcAft>
              <a:buClr>
                <a:schemeClr val="lt1"/>
              </a:buClr>
              <a:buSzPts val="800"/>
              <a:buFont typeface="Cabin"/>
              <a:buNone/>
              <a:defRPr/>
            </a:lvl5pPr>
            <a:lvl6pPr indent="0" lvl="5" marL="1282700" marR="0" rtl="0" algn="ctr">
              <a:spcBef>
                <a:spcPts val="0"/>
              </a:spcBef>
              <a:spcAft>
                <a:spcPts val="0"/>
              </a:spcAft>
              <a:buClr>
                <a:schemeClr val="lt1"/>
              </a:buClr>
              <a:buSzPts val="800"/>
              <a:buFont typeface="Cabin"/>
              <a:buNone/>
              <a:defRPr/>
            </a:lvl6pPr>
            <a:lvl7pPr indent="0" lvl="6" marL="1549400" marR="0" rtl="0" algn="ctr">
              <a:spcBef>
                <a:spcPts val="0"/>
              </a:spcBef>
              <a:spcAft>
                <a:spcPts val="0"/>
              </a:spcAft>
              <a:buClr>
                <a:schemeClr val="lt1"/>
              </a:buClr>
              <a:buSzPts val="800"/>
              <a:buFont typeface="Cabin"/>
              <a:buNone/>
              <a:defRPr/>
            </a:lvl7pPr>
            <a:lvl8pPr indent="0" lvl="7" marL="1803400" marR="0" rtl="0" algn="ctr">
              <a:spcBef>
                <a:spcPts val="0"/>
              </a:spcBef>
              <a:spcAft>
                <a:spcPts val="0"/>
              </a:spcAft>
              <a:buClr>
                <a:schemeClr val="lt1"/>
              </a:buClr>
              <a:buSzPts val="800"/>
              <a:buFont typeface="Cabin"/>
              <a:buNone/>
              <a:defRPr/>
            </a:lvl8pPr>
            <a:lvl9pPr indent="0" lvl="8" marL="2057400" marR="0" rtl="0" algn="ctr">
              <a:spcBef>
                <a:spcPts val="0"/>
              </a:spcBef>
              <a:spcAft>
                <a:spcPts val="0"/>
              </a:spcAft>
              <a:buClr>
                <a:schemeClr val="lt1"/>
              </a:buClr>
              <a:buSzPts val="800"/>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26"/>
          <p:cNvSpPr txBox="1"/>
          <p:nvPr>
            <p:ph type="title"/>
          </p:nvPr>
        </p:nvSpPr>
        <p:spPr>
          <a:xfrm rot="5400000">
            <a:off x="5961000" y="1868550"/>
            <a:ext cx="3394200" cy="2057400"/>
          </a:xfrm>
          <a:prstGeom prst="rect">
            <a:avLst/>
          </a:prstGeom>
          <a:noFill/>
          <a:ln>
            <a:noFill/>
          </a:ln>
        </p:spPr>
        <p:txBody>
          <a:bodyPr anchorCtr="0" anchor="ctr" bIns="51425" lIns="51425" spcFirstLastPara="1" rIns="51425" wrap="square" tIns="51425">
            <a:noAutofit/>
          </a:bodyPr>
          <a:lstStyle>
            <a:lvl1pPr lvl="0" rtl="0" algn="ctr">
              <a:spcBef>
                <a:spcPts val="0"/>
              </a:spcBef>
              <a:spcAft>
                <a:spcPts val="0"/>
              </a:spcAft>
              <a:buSzPts val="800"/>
              <a:buChar char="●"/>
              <a:defRPr/>
            </a:lvl1pPr>
            <a:lvl2pPr lvl="1" rtl="0" algn="ctr">
              <a:spcBef>
                <a:spcPts val="0"/>
              </a:spcBef>
              <a:spcAft>
                <a:spcPts val="0"/>
              </a:spcAft>
              <a:buSzPts val="800"/>
              <a:buChar char="○"/>
              <a:defRPr/>
            </a:lvl2pPr>
            <a:lvl3pPr lvl="2" rtl="0" algn="ctr">
              <a:spcBef>
                <a:spcPts val="0"/>
              </a:spcBef>
              <a:spcAft>
                <a:spcPts val="0"/>
              </a:spcAft>
              <a:buSzPts val="800"/>
              <a:buChar char="■"/>
              <a:defRPr/>
            </a:lvl3pPr>
            <a:lvl4pPr lvl="3" rtl="0" algn="ctr">
              <a:spcBef>
                <a:spcPts val="0"/>
              </a:spcBef>
              <a:spcAft>
                <a:spcPts val="0"/>
              </a:spcAft>
              <a:buSzPts val="800"/>
              <a:buChar char="●"/>
              <a:defRPr/>
            </a:lvl4pPr>
            <a:lvl5pPr lvl="4" rtl="0" algn="ctr">
              <a:spcBef>
                <a:spcPts val="0"/>
              </a:spcBef>
              <a:spcAft>
                <a:spcPts val="0"/>
              </a:spcAft>
              <a:buSzPts val="800"/>
              <a:buChar char="○"/>
              <a:defRPr/>
            </a:lvl5pPr>
            <a:lvl6pPr lvl="5" marL="254000" rtl="0" algn="ctr">
              <a:spcBef>
                <a:spcPts val="0"/>
              </a:spcBef>
              <a:spcAft>
                <a:spcPts val="0"/>
              </a:spcAft>
              <a:buSzPts val="800"/>
              <a:buChar char="■"/>
              <a:defRPr/>
            </a:lvl6pPr>
            <a:lvl7pPr lvl="6" marL="520700" rtl="0" algn="ctr">
              <a:spcBef>
                <a:spcPts val="0"/>
              </a:spcBef>
              <a:spcAft>
                <a:spcPts val="0"/>
              </a:spcAft>
              <a:buSzPts val="800"/>
              <a:buChar char="●"/>
              <a:defRPr/>
            </a:lvl7pPr>
            <a:lvl8pPr lvl="7" marL="774700" rtl="0" algn="ctr">
              <a:spcBef>
                <a:spcPts val="0"/>
              </a:spcBef>
              <a:spcAft>
                <a:spcPts val="0"/>
              </a:spcAft>
              <a:buSzPts val="800"/>
              <a:buChar char="○"/>
              <a:defRPr/>
            </a:lvl8pPr>
            <a:lvl9pPr lvl="8" marL="1028700" rtl="0" algn="ctr">
              <a:spcBef>
                <a:spcPts val="0"/>
              </a:spcBef>
              <a:spcAft>
                <a:spcPts val="0"/>
              </a:spcAft>
              <a:buSzPts val="800"/>
              <a:buChar char="■"/>
              <a:defRPr/>
            </a:lvl9pPr>
          </a:lstStyle>
          <a:p/>
        </p:txBody>
      </p:sp>
      <p:sp>
        <p:nvSpPr>
          <p:cNvPr id="93" name="Google Shape;93;p26"/>
          <p:cNvSpPr txBox="1"/>
          <p:nvPr>
            <p:ph idx="1" type="body"/>
          </p:nvPr>
        </p:nvSpPr>
        <p:spPr>
          <a:xfrm rot="5400000">
            <a:off x="1803375" y="-145950"/>
            <a:ext cx="3394200" cy="6086400"/>
          </a:xfrm>
          <a:prstGeom prst="rect">
            <a:avLst/>
          </a:prstGeom>
          <a:noFill/>
          <a:ln>
            <a:noFill/>
          </a:ln>
        </p:spPr>
        <p:txBody>
          <a:bodyPr anchorCtr="0" anchor="t" bIns="51425" lIns="51425" spcFirstLastPara="1" rIns="51425" wrap="square" tIns="51425">
            <a:noAutofit/>
          </a:bodyPr>
          <a:lstStyle>
            <a:lvl1pPr indent="-279400" lvl="0" marL="457200" rtl="0" algn="ctr">
              <a:spcBef>
                <a:spcPts val="0"/>
              </a:spcBef>
              <a:spcAft>
                <a:spcPts val="0"/>
              </a:spcAft>
              <a:buSzPts val="800"/>
              <a:buChar char="●"/>
              <a:defRPr sz="800"/>
            </a:lvl1pPr>
            <a:lvl2pPr indent="-279400" lvl="1" marL="914400" rtl="0" algn="ctr">
              <a:spcBef>
                <a:spcPts val="0"/>
              </a:spcBef>
              <a:spcAft>
                <a:spcPts val="0"/>
              </a:spcAft>
              <a:buSzPts val="800"/>
              <a:buChar char="○"/>
              <a:defRPr sz="800"/>
            </a:lvl2pPr>
            <a:lvl3pPr indent="-279400" lvl="2" marL="1371600" rtl="0" algn="ctr">
              <a:spcBef>
                <a:spcPts val="0"/>
              </a:spcBef>
              <a:spcAft>
                <a:spcPts val="0"/>
              </a:spcAft>
              <a:buSzPts val="800"/>
              <a:buChar char="■"/>
              <a:defRPr sz="800"/>
            </a:lvl3pPr>
            <a:lvl4pPr indent="-279400" lvl="3" marL="1828800" rtl="0" algn="ctr">
              <a:spcBef>
                <a:spcPts val="0"/>
              </a:spcBef>
              <a:spcAft>
                <a:spcPts val="0"/>
              </a:spcAft>
              <a:buSzPts val="800"/>
              <a:buChar char="●"/>
              <a:defRPr sz="800"/>
            </a:lvl4pPr>
            <a:lvl5pPr indent="-279400" lvl="4" marL="2286000" rtl="0" algn="ctr">
              <a:spcBef>
                <a:spcPts val="0"/>
              </a:spcBef>
              <a:spcAft>
                <a:spcPts val="0"/>
              </a:spcAft>
              <a:buSzPts val="800"/>
              <a:buChar char="○"/>
              <a:defRPr sz="800"/>
            </a:lvl5pPr>
            <a:lvl6pPr indent="-279400" lvl="5" marL="2743200" rtl="0" algn="ctr">
              <a:spcBef>
                <a:spcPts val="0"/>
              </a:spcBef>
              <a:spcAft>
                <a:spcPts val="0"/>
              </a:spcAft>
              <a:buSzPts val="800"/>
              <a:buChar char="■"/>
              <a:defRPr sz="800"/>
            </a:lvl6pPr>
            <a:lvl7pPr indent="-279400" lvl="6" marL="3200400" rtl="0" algn="ctr">
              <a:spcBef>
                <a:spcPts val="0"/>
              </a:spcBef>
              <a:spcAft>
                <a:spcPts val="0"/>
              </a:spcAft>
              <a:buSzPts val="800"/>
              <a:buChar char="●"/>
              <a:defRPr sz="800"/>
            </a:lvl7pPr>
            <a:lvl8pPr indent="-279400" lvl="7" marL="3657600" rtl="0" algn="ctr">
              <a:spcBef>
                <a:spcPts val="0"/>
              </a:spcBef>
              <a:spcAft>
                <a:spcPts val="0"/>
              </a:spcAft>
              <a:buSzPts val="800"/>
              <a:buChar char="○"/>
              <a:defRPr sz="800"/>
            </a:lvl8pPr>
            <a:lvl9pPr indent="-279400" lvl="8" marL="4114800" rtl="0" algn="ctr">
              <a:spcBef>
                <a:spcPts val="0"/>
              </a:spcBef>
              <a:spcAft>
                <a:spcPts val="0"/>
              </a:spcAft>
              <a:buSzPts val="800"/>
              <a:buChar char="■"/>
              <a:defRPr sz="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Google Shape;95;p27"/>
          <p:cNvSpPr txBox="1"/>
          <p:nvPr>
            <p:ph type="title"/>
          </p:nvPr>
        </p:nvSpPr>
        <p:spPr>
          <a:xfrm>
            <a:off x="650081" y="1564481"/>
            <a:ext cx="7836600" cy="2007600"/>
          </a:xfrm>
          <a:prstGeom prst="rect">
            <a:avLst/>
          </a:prstGeom>
          <a:noFill/>
          <a:ln>
            <a:noFill/>
          </a:ln>
        </p:spPr>
        <p:txBody>
          <a:bodyPr anchorCtr="0" anchor="ctr" bIns="51425" lIns="51425" spcFirstLastPara="1" rIns="51425" wrap="square" tIns="51425">
            <a:noAutofit/>
          </a:bodyPr>
          <a:lstStyle>
            <a:lvl1pPr lvl="0" rtl="0" algn="ctr">
              <a:spcBef>
                <a:spcPts val="0"/>
              </a:spcBef>
              <a:spcAft>
                <a:spcPts val="0"/>
              </a:spcAft>
              <a:buSzPts val="800"/>
              <a:buChar char="●"/>
              <a:defRPr/>
            </a:lvl1pPr>
            <a:lvl2pPr lvl="1" rtl="0" algn="ctr">
              <a:spcBef>
                <a:spcPts val="0"/>
              </a:spcBef>
              <a:spcAft>
                <a:spcPts val="0"/>
              </a:spcAft>
              <a:buSzPts val="800"/>
              <a:buChar char="○"/>
              <a:defRPr/>
            </a:lvl2pPr>
            <a:lvl3pPr lvl="2" rtl="0" algn="ctr">
              <a:spcBef>
                <a:spcPts val="0"/>
              </a:spcBef>
              <a:spcAft>
                <a:spcPts val="0"/>
              </a:spcAft>
              <a:buSzPts val="800"/>
              <a:buChar char="■"/>
              <a:defRPr/>
            </a:lvl3pPr>
            <a:lvl4pPr lvl="3" rtl="0" algn="ctr">
              <a:spcBef>
                <a:spcPts val="0"/>
              </a:spcBef>
              <a:spcAft>
                <a:spcPts val="0"/>
              </a:spcAft>
              <a:buSzPts val="800"/>
              <a:buChar char="●"/>
              <a:defRPr/>
            </a:lvl4pPr>
            <a:lvl5pPr lvl="4" rtl="0" algn="ctr">
              <a:spcBef>
                <a:spcPts val="0"/>
              </a:spcBef>
              <a:spcAft>
                <a:spcPts val="0"/>
              </a:spcAft>
              <a:buSzPts val="800"/>
              <a:buChar char="○"/>
              <a:defRPr/>
            </a:lvl5pPr>
            <a:lvl6pPr lvl="5" marL="254000" rtl="0" algn="ctr">
              <a:spcBef>
                <a:spcPts val="0"/>
              </a:spcBef>
              <a:spcAft>
                <a:spcPts val="0"/>
              </a:spcAft>
              <a:buSzPts val="800"/>
              <a:buChar char="■"/>
              <a:defRPr/>
            </a:lvl6pPr>
            <a:lvl7pPr lvl="6" marL="520700" rtl="0" algn="ctr">
              <a:spcBef>
                <a:spcPts val="0"/>
              </a:spcBef>
              <a:spcAft>
                <a:spcPts val="0"/>
              </a:spcAft>
              <a:buSzPts val="800"/>
              <a:buChar char="●"/>
              <a:defRPr/>
            </a:lvl7pPr>
            <a:lvl8pPr lvl="7" marL="774700" rtl="0" algn="ctr">
              <a:spcBef>
                <a:spcPts val="0"/>
              </a:spcBef>
              <a:spcAft>
                <a:spcPts val="0"/>
              </a:spcAft>
              <a:buSzPts val="800"/>
              <a:buChar char="○"/>
              <a:defRPr/>
            </a:lvl8pPr>
            <a:lvl9pPr lvl="8" marL="1028700" rtl="0" algn="ctr">
              <a:spcBef>
                <a:spcPts val="0"/>
              </a:spcBef>
              <a:spcAft>
                <a:spcPts val="0"/>
              </a:spcAft>
              <a:buSzPts val="800"/>
              <a:buChar char="■"/>
              <a:defRPr/>
            </a:lvl9pPr>
          </a:lstStyle>
          <a:p/>
        </p:txBody>
      </p:sp>
      <p:sp>
        <p:nvSpPr>
          <p:cNvPr id="96" name="Google Shape;96;p27"/>
          <p:cNvSpPr txBox="1"/>
          <p:nvPr>
            <p:ph idx="1" type="body"/>
          </p:nvPr>
        </p:nvSpPr>
        <p:spPr>
          <a:xfrm rot="5400000">
            <a:off x="2874900" y="-1217550"/>
            <a:ext cx="3394200" cy="8229600"/>
          </a:xfrm>
          <a:prstGeom prst="rect">
            <a:avLst/>
          </a:prstGeom>
          <a:noFill/>
          <a:ln>
            <a:noFill/>
          </a:ln>
        </p:spPr>
        <p:txBody>
          <a:bodyPr anchorCtr="0" anchor="t" bIns="51425" lIns="51425" spcFirstLastPara="1" rIns="51425" wrap="square" tIns="51425">
            <a:noAutofit/>
          </a:bodyPr>
          <a:lstStyle>
            <a:lvl1pPr indent="-279400" lvl="0" marL="457200" rtl="0" algn="ctr">
              <a:spcBef>
                <a:spcPts val="0"/>
              </a:spcBef>
              <a:spcAft>
                <a:spcPts val="0"/>
              </a:spcAft>
              <a:buSzPts val="800"/>
              <a:buChar char="●"/>
              <a:defRPr sz="800"/>
            </a:lvl1pPr>
            <a:lvl2pPr indent="-279400" lvl="1" marL="914400" rtl="0" algn="ctr">
              <a:spcBef>
                <a:spcPts val="0"/>
              </a:spcBef>
              <a:spcAft>
                <a:spcPts val="0"/>
              </a:spcAft>
              <a:buSzPts val="800"/>
              <a:buChar char="○"/>
              <a:defRPr sz="800"/>
            </a:lvl2pPr>
            <a:lvl3pPr indent="-279400" lvl="2" marL="1371600" rtl="0" algn="ctr">
              <a:spcBef>
                <a:spcPts val="0"/>
              </a:spcBef>
              <a:spcAft>
                <a:spcPts val="0"/>
              </a:spcAft>
              <a:buSzPts val="800"/>
              <a:buChar char="■"/>
              <a:defRPr sz="800"/>
            </a:lvl3pPr>
            <a:lvl4pPr indent="-279400" lvl="3" marL="1828800" rtl="0" algn="ctr">
              <a:spcBef>
                <a:spcPts val="0"/>
              </a:spcBef>
              <a:spcAft>
                <a:spcPts val="0"/>
              </a:spcAft>
              <a:buSzPts val="800"/>
              <a:buChar char="●"/>
              <a:defRPr sz="800"/>
            </a:lvl4pPr>
            <a:lvl5pPr indent="-279400" lvl="4" marL="2286000" rtl="0" algn="ctr">
              <a:spcBef>
                <a:spcPts val="0"/>
              </a:spcBef>
              <a:spcAft>
                <a:spcPts val="0"/>
              </a:spcAft>
              <a:buSzPts val="800"/>
              <a:buChar char="○"/>
              <a:defRPr sz="800"/>
            </a:lvl5pPr>
            <a:lvl6pPr indent="-279400" lvl="5" marL="2743200" rtl="0" algn="ctr">
              <a:spcBef>
                <a:spcPts val="0"/>
              </a:spcBef>
              <a:spcAft>
                <a:spcPts val="0"/>
              </a:spcAft>
              <a:buSzPts val="800"/>
              <a:buChar char="■"/>
              <a:defRPr sz="800"/>
            </a:lvl6pPr>
            <a:lvl7pPr indent="-279400" lvl="6" marL="3200400" rtl="0" algn="ctr">
              <a:spcBef>
                <a:spcPts val="0"/>
              </a:spcBef>
              <a:spcAft>
                <a:spcPts val="0"/>
              </a:spcAft>
              <a:buSzPts val="800"/>
              <a:buChar char="●"/>
              <a:defRPr sz="800"/>
            </a:lvl7pPr>
            <a:lvl8pPr indent="-279400" lvl="7" marL="3657600" rtl="0" algn="ctr">
              <a:spcBef>
                <a:spcPts val="0"/>
              </a:spcBef>
              <a:spcAft>
                <a:spcPts val="0"/>
              </a:spcAft>
              <a:buSzPts val="800"/>
              <a:buChar char="○"/>
              <a:defRPr sz="800"/>
            </a:lvl8pPr>
            <a:lvl9pPr indent="-279400" lvl="8" marL="4114800" rtl="0" algn="ctr">
              <a:spcBef>
                <a:spcPts val="0"/>
              </a:spcBef>
              <a:spcAft>
                <a:spcPts val="0"/>
              </a:spcAft>
              <a:buSzPts val="800"/>
              <a:buChar char="■"/>
              <a:defRPr sz="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7" name="Shape 97"/>
        <p:cNvGrpSpPr/>
        <p:nvPr/>
      </p:nvGrpSpPr>
      <p:grpSpPr>
        <a:xfrm>
          <a:off x="0" y="0"/>
          <a:ext cx="0" cy="0"/>
          <a:chOff x="0" y="0"/>
          <a:chExt cx="0" cy="0"/>
        </a:xfrm>
      </p:grpSpPr>
      <p:sp>
        <p:nvSpPr>
          <p:cNvPr id="98" name="Google Shape;98;p28"/>
          <p:cNvSpPr txBox="1"/>
          <p:nvPr>
            <p:ph type="title"/>
          </p:nvPr>
        </p:nvSpPr>
        <p:spPr>
          <a:xfrm>
            <a:off x="1792189" y="3600450"/>
            <a:ext cx="5486400" cy="425100"/>
          </a:xfrm>
          <a:prstGeom prst="rect">
            <a:avLst/>
          </a:prstGeom>
          <a:noFill/>
          <a:ln>
            <a:noFill/>
          </a:ln>
        </p:spPr>
        <p:txBody>
          <a:bodyPr anchorCtr="0" anchor="b" bIns="51425" lIns="51425" spcFirstLastPara="1" rIns="51425" wrap="square" tIns="51425">
            <a:noAutofit/>
          </a:bodyPr>
          <a:lstStyle>
            <a:lvl1pPr lvl="0" rtl="0" algn="l">
              <a:spcBef>
                <a:spcPts val="0"/>
              </a:spcBef>
              <a:spcAft>
                <a:spcPts val="0"/>
              </a:spcAft>
              <a:buSzPts val="800"/>
              <a:buChar char="●"/>
              <a:defRPr/>
            </a:lvl1pPr>
            <a:lvl2pPr lvl="1" rtl="0">
              <a:spcBef>
                <a:spcPts val="0"/>
              </a:spcBef>
              <a:spcAft>
                <a:spcPts val="0"/>
              </a:spcAft>
              <a:buSzPts val="800"/>
              <a:buChar char="○"/>
              <a:defRPr/>
            </a:lvl2pPr>
            <a:lvl3pPr lvl="2" rtl="0">
              <a:spcBef>
                <a:spcPts val="0"/>
              </a:spcBef>
              <a:spcAft>
                <a:spcPts val="0"/>
              </a:spcAft>
              <a:buSzPts val="800"/>
              <a:buChar char="■"/>
              <a:defRPr/>
            </a:lvl3pPr>
            <a:lvl4pPr lvl="3" rtl="0">
              <a:spcBef>
                <a:spcPts val="0"/>
              </a:spcBef>
              <a:spcAft>
                <a:spcPts val="0"/>
              </a:spcAft>
              <a:buSzPts val="800"/>
              <a:buChar char="●"/>
              <a:defRPr/>
            </a:lvl4pPr>
            <a:lvl5pPr lvl="4" rtl="0">
              <a:spcBef>
                <a:spcPts val="0"/>
              </a:spcBef>
              <a:spcAft>
                <a:spcPts val="0"/>
              </a:spcAft>
              <a:buSzPts val="800"/>
              <a:buChar char="○"/>
              <a:defRPr/>
            </a:lvl5pPr>
            <a:lvl6pPr lvl="5" rtl="0">
              <a:spcBef>
                <a:spcPts val="0"/>
              </a:spcBef>
              <a:spcAft>
                <a:spcPts val="0"/>
              </a:spcAft>
              <a:buSzPts val="800"/>
              <a:buChar char="■"/>
              <a:defRPr/>
            </a:lvl6pPr>
            <a:lvl7pPr lvl="6" rtl="0">
              <a:spcBef>
                <a:spcPts val="0"/>
              </a:spcBef>
              <a:spcAft>
                <a:spcPts val="0"/>
              </a:spcAft>
              <a:buSzPts val="800"/>
              <a:buChar char="●"/>
              <a:defRPr/>
            </a:lvl7pPr>
            <a:lvl8pPr lvl="7" rtl="0">
              <a:spcBef>
                <a:spcPts val="0"/>
              </a:spcBef>
              <a:spcAft>
                <a:spcPts val="0"/>
              </a:spcAft>
              <a:buSzPts val="800"/>
              <a:buChar char="○"/>
              <a:defRPr/>
            </a:lvl8pPr>
            <a:lvl9pPr lvl="8" rtl="0">
              <a:spcBef>
                <a:spcPts val="0"/>
              </a:spcBef>
              <a:spcAft>
                <a:spcPts val="0"/>
              </a:spcAft>
              <a:buSzPts val="800"/>
              <a:buChar char="■"/>
              <a:defRPr/>
            </a:lvl9pPr>
          </a:lstStyle>
          <a:p/>
        </p:txBody>
      </p:sp>
      <p:sp>
        <p:nvSpPr>
          <p:cNvPr id="99" name="Google Shape;99;p28"/>
          <p:cNvSpPr/>
          <p:nvPr>
            <p:ph idx="2" type="pic"/>
          </p:nvPr>
        </p:nvSpPr>
        <p:spPr>
          <a:xfrm>
            <a:off x="1792189" y="459879"/>
            <a:ext cx="5486400" cy="3086100"/>
          </a:xfrm>
          <a:prstGeom prst="rect">
            <a:avLst/>
          </a:prstGeom>
          <a:noFill/>
          <a:ln>
            <a:noFill/>
          </a:ln>
        </p:spPr>
      </p:sp>
      <p:sp>
        <p:nvSpPr>
          <p:cNvPr id="100" name="Google Shape;100;p28"/>
          <p:cNvSpPr txBox="1"/>
          <p:nvPr>
            <p:ph idx="1" type="body"/>
          </p:nvPr>
        </p:nvSpPr>
        <p:spPr>
          <a:xfrm>
            <a:off x="1792189" y="4025503"/>
            <a:ext cx="5486400" cy="603600"/>
          </a:xfrm>
          <a:prstGeom prst="rect">
            <a:avLst/>
          </a:prstGeom>
          <a:noFill/>
          <a:ln>
            <a:noFill/>
          </a:ln>
        </p:spPr>
        <p:txBody>
          <a:bodyPr anchorCtr="0" anchor="t" bIns="51425" lIns="51425" spcFirstLastPara="1" rIns="51425" wrap="square" tIns="51425">
            <a:noAutofit/>
          </a:bodyPr>
          <a:lstStyle>
            <a:lvl1pPr indent="-228600" lvl="0" marL="457200" rtl="0">
              <a:spcBef>
                <a:spcPts val="0"/>
              </a:spcBef>
              <a:spcAft>
                <a:spcPts val="0"/>
              </a:spcAft>
              <a:buSzPts val="800"/>
              <a:buFont typeface="Cabin"/>
              <a:buNone/>
              <a:defRPr sz="800"/>
            </a:lvl1pPr>
            <a:lvl2pPr indent="-228600" lvl="1" marL="914400" rtl="0">
              <a:spcBef>
                <a:spcPts val="0"/>
              </a:spcBef>
              <a:spcAft>
                <a:spcPts val="0"/>
              </a:spcAft>
              <a:buSzPts val="800"/>
              <a:buFont typeface="Cabin"/>
              <a:buNone/>
              <a:defRPr sz="800"/>
            </a:lvl2pPr>
            <a:lvl3pPr indent="-228600" lvl="2" marL="1371600" rtl="0">
              <a:spcBef>
                <a:spcPts val="0"/>
              </a:spcBef>
              <a:spcAft>
                <a:spcPts val="0"/>
              </a:spcAft>
              <a:buSzPts val="800"/>
              <a:buFont typeface="Cabin"/>
              <a:buNone/>
              <a:defRPr sz="800"/>
            </a:lvl3pPr>
            <a:lvl4pPr indent="-228600" lvl="3" marL="1828800" rtl="0">
              <a:spcBef>
                <a:spcPts val="0"/>
              </a:spcBef>
              <a:spcAft>
                <a:spcPts val="0"/>
              </a:spcAft>
              <a:buSzPts val="800"/>
              <a:buFont typeface="Cabin"/>
              <a:buNone/>
              <a:defRPr sz="800"/>
            </a:lvl4pPr>
            <a:lvl5pPr indent="-228600" lvl="4" marL="2286000" rtl="0">
              <a:spcBef>
                <a:spcPts val="0"/>
              </a:spcBef>
              <a:spcAft>
                <a:spcPts val="0"/>
              </a:spcAft>
              <a:buSzPts val="800"/>
              <a:buFont typeface="Cabin"/>
              <a:buNone/>
              <a:defRPr sz="800"/>
            </a:lvl5pPr>
            <a:lvl6pPr indent="-228600" lvl="5" marL="2743200" rtl="0">
              <a:spcBef>
                <a:spcPts val="0"/>
              </a:spcBef>
              <a:spcAft>
                <a:spcPts val="0"/>
              </a:spcAft>
              <a:buSzPts val="800"/>
              <a:buFont typeface="Cabin"/>
              <a:buNone/>
              <a:defRPr sz="800"/>
            </a:lvl6pPr>
            <a:lvl7pPr indent="-228600" lvl="6" marL="3200400" rtl="0">
              <a:spcBef>
                <a:spcPts val="0"/>
              </a:spcBef>
              <a:spcAft>
                <a:spcPts val="0"/>
              </a:spcAft>
              <a:buSzPts val="800"/>
              <a:buFont typeface="Cabin"/>
              <a:buNone/>
              <a:defRPr sz="800"/>
            </a:lvl7pPr>
            <a:lvl8pPr indent="-228600" lvl="7" marL="3657600" rtl="0">
              <a:spcBef>
                <a:spcPts val="0"/>
              </a:spcBef>
              <a:spcAft>
                <a:spcPts val="0"/>
              </a:spcAft>
              <a:buSzPts val="800"/>
              <a:buFont typeface="Cabin"/>
              <a:buNone/>
              <a:defRPr sz="800"/>
            </a:lvl8pPr>
            <a:lvl9pPr indent="-228600" lvl="8" marL="4114800" rtl="0">
              <a:spcBef>
                <a:spcPts val="0"/>
              </a:spcBef>
              <a:spcAft>
                <a:spcPts val="0"/>
              </a:spcAft>
              <a:buSzPts val="800"/>
              <a:buFont typeface="Cabin"/>
              <a:buNone/>
              <a:defRPr sz="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9"/>
          <p:cNvSpPr txBox="1"/>
          <p:nvPr>
            <p:ph type="title"/>
          </p:nvPr>
        </p:nvSpPr>
        <p:spPr>
          <a:xfrm>
            <a:off x="457200" y="204490"/>
            <a:ext cx="3008400" cy="871500"/>
          </a:xfrm>
          <a:prstGeom prst="rect">
            <a:avLst/>
          </a:prstGeom>
          <a:noFill/>
          <a:ln>
            <a:noFill/>
          </a:ln>
        </p:spPr>
        <p:txBody>
          <a:bodyPr anchorCtr="0" anchor="b" bIns="51425" lIns="51425" spcFirstLastPara="1" rIns="51425" wrap="square" tIns="51425">
            <a:noAutofit/>
          </a:bodyPr>
          <a:lstStyle>
            <a:lvl1pPr lvl="0" rtl="0" algn="l">
              <a:spcBef>
                <a:spcPts val="0"/>
              </a:spcBef>
              <a:spcAft>
                <a:spcPts val="0"/>
              </a:spcAft>
              <a:buSzPts val="800"/>
              <a:buChar char="●"/>
              <a:defRPr/>
            </a:lvl1pPr>
            <a:lvl2pPr lvl="1" rtl="0">
              <a:spcBef>
                <a:spcPts val="0"/>
              </a:spcBef>
              <a:spcAft>
                <a:spcPts val="0"/>
              </a:spcAft>
              <a:buSzPts val="800"/>
              <a:buChar char="○"/>
              <a:defRPr/>
            </a:lvl2pPr>
            <a:lvl3pPr lvl="2" rtl="0">
              <a:spcBef>
                <a:spcPts val="0"/>
              </a:spcBef>
              <a:spcAft>
                <a:spcPts val="0"/>
              </a:spcAft>
              <a:buSzPts val="800"/>
              <a:buChar char="■"/>
              <a:defRPr/>
            </a:lvl3pPr>
            <a:lvl4pPr lvl="3" rtl="0">
              <a:spcBef>
                <a:spcPts val="0"/>
              </a:spcBef>
              <a:spcAft>
                <a:spcPts val="0"/>
              </a:spcAft>
              <a:buSzPts val="800"/>
              <a:buChar char="●"/>
              <a:defRPr/>
            </a:lvl4pPr>
            <a:lvl5pPr lvl="4" rtl="0">
              <a:spcBef>
                <a:spcPts val="0"/>
              </a:spcBef>
              <a:spcAft>
                <a:spcPts val="0"/>
              </a:spcAft>
              <a:buSzPts val="800"/>
              <a:buChar char="○"/>
              <a:defRPr/>
            </a:lvl5pPr>
            <a:lvl6pPr lvl="5" rtl="0">
              <a:spcBef>
                <a:spcPts val="0"/>
              </a:spcBef>
              <a:spcAft>
                <a:spcPts val="0"/>
              </a:spcAft>
              <a:buSzPts val="800"/>
              <a:buChar char="■"/>
              <a:defRPr/>
            </a:lvl6pPr>
            <a:lvl7pPr lvl="6" rtl="0">
              <a:spcBef>
                <a:spcPts val="0"/>
              </a:spcBef>
              <a:spcAft>
                <a:spcPts val="0"/>
              </a:spcAft>
              <a:buSzPts val="800"/>
              <a:buChar char="●"/>
              <a:defRPr/>
            </a:lvl7pPr>
            <a:lvl8pPr lvl="7" rtl="0">
              <a:spcBef>
                <a:spcPts val="0"/>
              </a:spcBef>
              <a:spcAft>
                <a:spcPts val="0"/>
              </a:spcAft>
              <a:buSzPts val="800"/>
              <a:buChar char="○"/>
              <a:defRPr/>
            </a:lvl8pPr>
            <a:lvl9pPr lvl="8" rtl="0">
              <a:spcBef>
                <a:spcPts val="0"/>
              </a:spcBef>
              <a:spcAft>
                <a:spcPts val="0"/>
              </a:spcAft>
              <a:buSzPts val="800"/>
              <a:buChar char="■"/>
              <a:defRPr/>
            </a:lvl9pPr>
          </a:lstStyle>
          <a:p/>
        </p:txBody>
      </p:sp>
      <p:sp>
        <p:nvSpPr>
          <p:cNvPr id="103" name="Google Shape;103;p29"/>
          <p:cNvSpPr txBox="1"/>
          <p:nvPr>
            <p:ph idx="1" type="body"/>
          </p:nvPr>
        </p:nvSpPr>
        <p:spPr>
          <a:xfrm>
            <a:off x="3575447" y="204490"/>
            <a:ext cx="5111400" cy="4389900"/>
          </a:xfrm>
          <a:prstGeom prst="rect">
            <a:avLst/>
          </a:prstGeom>
          <a:noFill/>
          <a:ln>
            <a:noFill/>
          </a:ln>
        </p:spPr>
        <p:txBody>
          <a:bodyPr anchorCtr="0" anchor="t" bIns="51425" lIns="51425" spcFirstLastPara="1" rIns="51425" wrap="square" tIns="51425">
            <a:noAutofit/>
          </a:bodyPr>
          <a:lstStyle>
            <a:lvl1pPr indent="-279400" lvl="0" marL="457200" rtl="0">
              <a:spcBef>
                <a:spcPts val="0"/>
              </a:spcBef>
              <a:spcAft>
                <a:spcPts val="0"/>
              </a:spcAft>
              <a:buSzPts val="800"/>
              <a:buChar char="●"/>
              <a:defRPr sz="800"/>
            </a:lvl1pPr>
            <a:lvl2pPr indent="-279400" lvl="1" marL="914400" rtl="0">
              <a:spcBef>
                <a:spcPts val="0"/>
              </a:spcBef>
              <a:spcAft>
                <a:spcPts val="0"/>
              </a:spcAft>
              <a:buSzPts val="800"/>
              <a:buChar char="○"/>
              <a:defRPr sz="800"/>
            </a:lvl2pPr>
            <a:lvl3pPr indent="-279400" lvl="2" marL="1371600" rtl="0">
              <a:spcBef>
                <a:spcPts val="0"/>
              </a:spcBef>
              <a:spcAft>
                <a:spcPts val="0"/>
              </a:spcAft>
              <a:buSzPts val="800"/>
              <a:buChar char="■"/>
              <a:defRPr sz="800"/>
            </a:lvl3pPr>
            <a:lvl4pPr indent="-279400" lvl="3" marL="1828800" rtl="0">
              <a:spcBef>
                <a:spcPts val="0"/>
              </a:spcBef>
              <a:spcAft>
                <a:spcPts val="0"/>
              </a:spcAft>
              <a:buSzPts val="800"/>
              <a:buChar char="●"/>
              <a:defRPr sz="800"/>
            </a:lvl4pPr>
            <a:lvl5pPr indent="-279400" lvl="4" marL="2286000" rtl="0">
              <a:spcBef>
                <a:spcPts val="0"/>
              </a:spcBef>
              <a:spcAft>
                <a:spcPts val="0"/>
              </a:spcAft>
              <a:buSzPts val="800"/>
              <a:buChar char="○"/>
              <a:defRPr sz="800"/>
            </a:lvl5pPr>
            <a:lvl6pPr indent="-279400" lvl="5" marL="2743200" rtl="0">
              <a:spcBef>
                <a:spcPts val="0"/>
              </a:spcBef>
              <a:spcAft>
                <a:spcPts val="0"/>
              </a:spcAft>
              <a:buSzPts val="800"/>
              <a:buChar char="■"/>
              <a:defRPr sz="800"/>
            </a:lvl6pPr>
            <a:lvl7pPr indent="-279400" lvl="6" marL="3200400" rtl="0">
              <a:spcBef>
                <a:spcPts val="0"/>
              </a:spcBef>
              <a:spcAft>
                <a:spcPts val="0"/>
              </a:spcAft>
              <a:buSzPts val="800"/>
              <a:buChar char="●"/>
              <a:defRPr sz="800"/>
            </a:lvl7pPr>
            <a:lvl8pPr indent="-279400" lvl="7" marL="3657600" rtl="0">
              <a:spcBef>
                <a:spcPts val="0"/>
              </a:spcBef>
              <a:spcAft>
                <a:spcPts val="0"/>
              </a:spcAft>
              <a:buSzPts val="800"/>
              <a:buChar char="○"/>
              <a:defRPr sz="800"/>
            </a:lvl8pPr>
            <a:lvl9pPr indent="-279400" lvl="8" marL="4114800" rtl="0">
              <a:spcBef>
                <a:spcPts val="0"/>
              </a:spcBef>
              <a:spcAft>
                <a:spcPts val="0"/>
              </a:spcAft>
              <a:buSzPts val="800"/>
              <a:buChar char="■"/>
              <a:defRPr sz="800"/>
            </a:lvl9pPr>
          </a:lstStyle>
          <a:p/>
        </p:txBody>
      </p:sp>
      <p:sp>
        <p:nvSpPr>
          <p:cNvPr id="104" name="Google Shape;104;p29"/>
          <p:cNvSpPr txBox="1"/>
          <p:nvPr>
            <p:ph idx="2" type="body"/>
          </p:nvPr>
        </p:nvSpPr>
        <p:spPr>
          <a:xfrm>
            <a:off x="457200" y="1076028"/>
            <a:ext cx="3008400" cy="3518400"/>
          </a:xfrm>
          <a:prstGeom prst="rect">
            <a:avLst/>
          </a:prstGeom>
          <a:noFill/>
          <a:ln>
            <a:noFill/>
          </a:ln>
        </p:spPr>
        <p:txBody>
          <a:bodyPr anchorCtr="0" anchor="t" bIns="51425" lIns="51425" spcFirstLastPara="1" rIns="51425" wrap="square" tIns="51425">
            <a:noAutofit/>
          </a:bodyPr>
          <a:lstStyle>
            <a:lvl1pPr indent="-228600" lvl="0" marL="457200" rtl="0">
              <a:spcBef>
                <a:spcPts val="0"/>
              </a:spcBef>
              <a:spcAft>
                <a:spcPts val="0"/>
              </a:spcAft>
              <a:buSzPts val="800"/>
              <a:buFont typeface="Cabin"/>
              <a:buNone/>
              <a:defRPr sz="800"/>
            </a:lvl1pPr>
            <a:lvl2pPr indent="-228600" lvl="1" marL="914400" rtl="0">
              <a:spcBef>
                <a:spcPts val="0"/>
              </a:spcBef>
              <a:spcAft>
                <a:spcPts val="0"/>
              </a:spcAft>
              <a:buSzPts val="800"/>
              <a:buFont typeface="Cabin"/>
              <a:buNone/>
              <a:defRPr sz="800"/>
            </a:lvl2pPr>
            <a:lvl3pPr indent="-228600" lvl="2" marL="1371600" rtl="0">
              <a:spcBef>
                <a:spcPts val="0"/>
              </a:spcBef>
              <a:spcAft>
                <a:spcPts val="0"/>
              </a:spcAft>
              <a:buSzPts val="800"/>
              <a:buFont typeface="Cabin"/>
              <a:buNone/>
              <a:defRPr sz="800"/>
            </a:lvl3pPr>
            <a:lvl4pPr indent="-228600" lvl="3" marL="1828800" rtl="0">
              <a:spcBef>
                <a:spcPts val="0"/>
              </a:spcBef>
              <a:spcAft>
                <a:spcPts val="0"/>
              </a:spcAft>
              <a:buSzPts val="800"/>
              <a:buFont typeface="Cabin"/>
              <a:buNone/>
              <a:defRPr sz="800"/>
            </a:lvl4pPr>
            <a:lvl5pPr indent="-228600" lvl="4" marL="2286000" rtl="0">
              <a:spcBef>
                <a:spcPts val="0"/>
              </a:spcBef>
              <a:spcAft>
                <a:spcPts val="0"/>
              </a:spcAft>
              <a:buSzPts val="800"/>
              <a:buFont typeface="Cabin"/>
              <a:buNone/>
              <a:defRPr sz="800"/>
            </a:lvl5pPr>
            <a:lvl6pPr indent="-228600" lvl="5" marL="2743200" rtl="0">
              <a:spcBef>
                <a:spcPts val="0"/>
              </a:spcBef>
              <a:spcAft>
                <a:spcPts val="0"/>
              </a:spcAft>
              <a:buSzPts val="800"/>
              <a:buFont typeface="Cabin"/>
              <a:buNone/>
              <a:defRPr sz="800"/>
            </a:lvl6pPr>
            <a:lvl7pPr indent="-228600" lvl="6" marL="3200400" rtl="0">
              <a:spcBef>
                <a:spcPts val="0"/>
              </a:spcBef>
              <a:spcAft>
                <a:spcPts val="0"/>
              </a:spcAft>
              <a:buSzPts val="800"/>
              <a:buFont typeface="Cabin"/>
              <a:buNone/>
              <a:defRPr sz="800"/>
            </a:lvl7pPr>
            <a:lvl8pPr indent="-228600" lvl="7" marL="3657600" rtl="0">
              <a:spcBef>
                <a:spcPts val="0"/>
              </a:spcBef>
              <a:spcAft>
                <a:spcPts val="0"/>
              </a:spcAft>
              <a:buSzPts val="800"/>
              <a:buFont typeface="Cabin"/>
              <a:buNone/>
              <a:defRPr sz="800"/>
            </a:lvl8pPr>
            <a:lvl9pPr indent="-228600" lvl="8" marL="4114800" rtl="0">
              <a:spcBef>
                <a:spcPts val="0"/>
              </a:spcBef>
              <a:spcAft>
                <a:spcPts val="0"/>
              </a:spcAft>
              <a:buSzPts val="800"/>
              <a:buFont typeface="Cabin"/>
              <a:buNone/>
              <a:defRPr sz="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6" name="Shape 106"/>
        <p:cNvGrpSpPr/>
        <p:nvPr/>
      </p:nvGrpSpPr>
      <p:grpSpPr>
        <a:xfrm>
          <a:off x="0" y="0"/>
          <a:ext cx="0" cy="0"/>
          <a:chOff x="0" y="0"/>
          <a:chExt cx="0" cy="0"/>
        </a:xfrm>
      </p:grpSpPr>
      <p:sp>
        <p:nvSpPr>
          <p:cNvPr id="107" name="Google Shape;107;p31"/>
          <p:cNvSpPr txBox="1"/>
          <p:nvPr>
            <p:ph type="title"/>
          </p:nvPr>
        </p:nvSpPr>
        <p:spPr>
          <a:xfrm>
            <a:off x="650081" y="1564481"/>
            <a:ext cx="7836600" cy="2007600"/>
          </a:xfrm>
          <a:prstGeom prst="rect">
            <a:avLst/>
          </a:prstGeom>
          <a:noFill/>
          <a:ln>
            <a:noFill/>
          </a:ln>
        </p:spPr>
        <p:txBody>
          <a:bodyPr anchorCtr="0" anchor="ctr" bIns="51425" lIns="51425" spcFirstLastPara="1" rIns="51425" wrap="square" tIns="51425">
            <a:noAutofit/>
          </a:bodyPr>
          <a:lstStyle>
            <a:lvl1pPr lvl="0" rtl="0" algn="ctr">
              <a:spcBef>
                <a:spcPts val="0"/>
              </a:spcBef>
              <a:spcAft>
                <a:spcPts val="0"/>
              </a:spcAft>
              <a:buSzPts val="800"/>
              <a:buChar char="●"/>
              <a:defRPr/>
            </a:lvl1pPr>
            <a:lvl2pPr lvl="1" rtl="0" algn="ctr">
              <a:spcBef>
                <a:spcPts val="0"/>
              </a:spcBef>
              <a:spcAft>
                <a:spcPts val="0"/>
              </a:spcAft>
              <a:buSzPts val="800"/>
              <a:buChar char="○"/>
              <a:defRPr/>
            </a:lvl2pPr>
            <a:lvl3pPr lvl="2" rtl="0" algn="ctr">
              <a:spcBef>
                <a:spcPts val="0"/>
              </a:spcBef>
              <a:spcAft>
                <a:spcPts val="0"/>
              </a:spcAft>
              <a:buSzPts val="800"/>
              <a:buChar char="■"/>
              <a:defRPr/>
            </a:lvl3pPr>
            <a:lvl4pPr lvl="3" rtl="0" algn="ctr">
              <a:spcBef>
                <a:spcPts val="0"/>
              </a:spcBef>
              <a:spcAft>
                <a:spcPts val="0"/>
              </a:spcAft>
              <a:buSzPts val="800"/>
              <a:buChar char="●"/>
              <a:defRPr/>
            </a:lvl4pPr>
            <a:lvl5pPr lvl="4" rtl="0" algn="ctr">
              <a:spcBef>
                <a:spcPts val="0"/>
              </a:spcBef>
              <a:spcAft>
                <a:spcPts val="0"/>
              </a:spcAft>
              <a:buSzPts val="800"/>
              <a:buChar char="○"/>
              <a:defRPr/>
            </a:lvl5pPr>
            <a:lvl6pPr lvl="5" marL="254000" rtl="0" algn="ctr">
              <a:spcBef>
                <a:spcPts val="0"/>
              </a:spcBef>
              <a:spcAft>
                <a:spcPts val="0"/>
              </a:spcAft>
              <a:buSzPts val="800"/>
              <a:buChar char="■"/>
              <a:defRPr/>
            </a:lvl6pPr>
            <a:lvl7pPr lvl="6" marL="520700" rtl="0" algn="ctr">
              <a:spcBef>
                <a:spcPts val="0"/>
              </a:spcBef>
              <a:spcAft>
                <a:spcPts val="0"/>
              </a:spcAft>
              <a:buSzPts val="800"/>
              <a:buChar char="●"/>
              <a:defRPr/>
            </a:lvl7pPr>
            <a:lvl8pPr lvl="7" marL="774700" rtl="0" algn="ctr">
              <a:spcBef>
                <a:spcPts val="0"/>
              </a:spcBef>
              <a:spcAft>
                <a:spcPts val="0"/>
              </a:spcAft>
              <a:buSzPts val="800"/>
              <a:buChar char="○"/>
              <a:defRPr/>
            </a:lvl8pPr>
            <a:lvl9pPr lvl="8" marL="1028700" rtl="0" algn="ctr">
              <a:spcBef>
                <a:spcPts val="0"/>
              </a:spcBef>
              <a:spcAft>
                <a:spcPts val="0"/>
              </a:spcAft>
              <a:buSzPts val="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8" name="Shape 108"/>
        <p:cNvGrpSpPr/>
        <p:nvPr/>
      </p:nvGrpSpPr>
      <p:grpSpPr>
        <a:xfrm>
          <a:off x="0" y="0"/>
          <a:ext cx="0" cy="0"/>
          <a:chOff x="0" y="0"/>
          <a:chExt cx="0" cy="0"/>
        </a:xfrm>
      </p:grpSpPr>
      <p:sp>
        <p:nvSpPr>
          <p:cNvPr id="109" name="Google Shape;109;p32"/>
          <p:cNvSpPr txBox="1"/>
          <p:nvPr>
            <p:ph type="title"/>
          </p:nvPr>
        </p:nvSpPr>
        <p:spPr>
          <a:xfrm>
            <a:off x="457200" y="206276"/>
            <a:ext cx="8229600" cy="857400"/>
          </a:xfrm>
          <a:prstGeom prst="rect">
            <a:avLst/>
          </a:prstGeom>
          <a:noFill/>
          <a:ln>
            <a:noFill/>
          </a:ln>
        </p:spPr>
        <p:txBody>
          <a:bodyPr anchorCtr="0" anchor="ctr" bIns="51425" lIns="51425" spcFirstLastPara="1" rIns="51425" wrap="square" tIns="51425">
            <a:noAutofit/>
          </a:bodyPr>
          <a:lstStyle>
            <a:lvl1pPr lvl="0" rtl="0">
              <a:spcBef>
                <a:spcPts val="0"/>
              </a:spcBef>
              <a:spcAft>
                <a:spcPts val="0"/>
              </a:spcAft>
              <a:buSzPts val="800"/>
              <a:buChar char="●"/>
              <a:defRPr/>
            </a:lvl1pPr>
            <a:lvl2pPr lvl="1" rtl="0">
              <a:spcBef>
                <a:spcPts val="0"/>
              </a:spcBef>
              <a:spcAft>
                <a:spcPts val="0"/>
              </a:spcAft>
              <a:buSzPts val="800"/>
              <a:buChar char="○"/>
              <a:defRPr/>
            </a:lvl2pPr>
            <a:lvl3pPr lvl="2" rtl="0">
              <a:spcBef>
                <a:spcPts val="0"/>
              </a:spcBef>
              <a:spcAft>
                <a:spcPts val="0"/>
              </a:spcAft>
              <a:buSzPts val="800"/>
              <a:buChar char="■"/>
              <a:defRPr/>
            </a:lvl3pPr>
            <a:lvl4pPr lvl="3" rtl="0">
              <a:spcBef>
                <a:spcPts val="0"/>
              </a:spcBef>
              <a:spcAft>
                <a:spcPts val="0"/>
              </a:spcAft>
              <a:buSzPts val="800"/>
              <a:buChar char="●"/>
              <a:defRPr/>
            </a:lvl4pPr>
            <a:lvl5pPr lvl="4" rtl="0">
              <a:spcBef>
                <a:spcPts val="0"/>
              </a:spcBef>
              <a:spcAft>
                <a:spcPts val="0"/>
              </a:spcAft>
              <a:buSzPts val="800"/>
              <a:buChar char="○"/>
              <a:defRPr/>
            </a:lvl5pPr>
            <a:lvl6pPr lvl="5" rtl="0">
              <a:spcBef>
                <a:spcPts val="0"/>
              </a:spcBef>
              <a:spcAft>
                <a:spcPts val="0"/>
              </a:spcAft>
              <a:buSzPts val="800"/>
              <a:buChar char="■"/>
              <a:defRPr/>
            </a:lvl6pPr>
            <a:lvl7pPr lvl="6" rtl="0">
              <a:spcBef>
                <a:spcPts val="0"/>
              </a:spcBef>
              <a:spcAft>
                <a:spcPts val="0"/>
              </a:spcAft>
              <a:buSzPts val="800"/>
              <a:buChar char="●"/>
              <a:defRPr/>
            </a:lvl7pPr>
            <a:lvl8pPr lvl="7" rtl="0">
              <a:spcBef>
                <a:spcPts val="0"/>
              </a:spcBef>
              <a:spcAft>
                <a:spcPts val="0"/>
              </a:spcAft>
              <a:buSzPts val="800"/>
              <a:buChar char="○"/>
              <a:defRPr/>
            </a:lvl8pPr>
            <a:lvl9pPr lvl="8" rtl="0">
              <a:spcBef>
                <a:spcPts val="0"/>
              </a:spcBef>
              <a:spcAft>
                <a:spcPts val="0"/>
              </a:spcAft>
              <a:buSzPts val="800"/>
              <a:buChar char="■"/>
              <a:defRPr/>
            </a:lvl9pPr>
          </a:lstStyle>
          <a:p/>
        </p:txBody>
      </p:sp>
      <p:sp>
        <p:nvSpPr>
          <p:cNvPr id="110" name="Google Shape;110;p32"/>
          <p:cNvSpPr txBox="1"/>
          <p:nvPr>
            <p:ph idx="1" type="body"/>
          </p:nvPr>
        </p:nvSpPr>
        <p:spPr>
          <a:xfrm>
            <a:off x="457200" y="1151037"/>
            <a:ext cx="4039800" cy="480300"/>
          </a:xfrm>
          <a:prstGeom prst="rect">
            <a:avLst/>
          </a:prstGeom>
          <a:noFill/>
          <a:ln>
            <a:noFill/>
          </a:ln>
        </p:spPr>
        <p:txBody>
          <a:bodyPr anchorCtr="0" anchor="b" bIns="51425" lIns="51425" spcFirstLastPara="1" rIns="51425" wrap="square" tIns="51425">
            <a:noAutofit/>
          </a:bodyPr>
          <a:lstStyle>
            <a:lvl1pPr indent="-228600" lvl="0" marL="457200" rtl="0">
              <a:spcBef>
                <a:spcPts val="0"/>
              </a:spcBef>
              <a:spcAft>
                <a:spcPts val="0"/>
              </a:spcAft>
              <a:buSzPts val="800"/>
              <a:buFont typeface="Cabin"/>
              <a:buNone/>
              <a:defRPr sz="800"/>
            </a:lvl1pPr>
            <a:lvl2pPr indent="-228600" lvl="1" marL="914400" rtl="0">
              <a:spcBef>
                <a:spcPts val="0"/>
              </a:spcBef>
              <a:spcAft>
                <a:spcPts val="0"/>
              </a:spcAft>
              <a:buSzPts val="800"/>
              <a:buFont typeface="Cabin"/>
              <a:buNone/>
              <a:defRPr sz="800"/>
            </a:lvl2pPr>
            <a:lvl3pPr indent="-228600" lvl="2" marL="1371600" rtl="0">
              <a:spcBef>
                <a:spcPts val="0"/>
              </a:spcBef>
              <a:spcAft>
                <a:spcPts val="0"/>
              </a:spcAft>
              <a:buSzPts val="800"/>
              <a:buFont typeface="Cabin"/>
              <a:buNone/>
              <a:defRPr sz="800"/>
            </a:lvl3pPr>
            <a:lvl4pPr indent="-228600" lvl="3" marL="1828800" rtl="0">
              <a:spcBef>
                <a:spcPts val="0"/>
              </a:spcBef>
              <a:spcAft>
                <a:spcPts val="0"/>
              </a:spcAft>
              <a:buSzPts val="800"/>
              <a:buFont typeface="Cabin"/>
              <a:buNone/>
              <a:defRPr sz="800"/>
            </a:lvl4pPr>
            <a:lvl5pPr indent="-228600" lvl="4" marL="2286000" rtl="0">
              <a:spcBef>
                <a:spcPts val="0"/>
              </a:spcBef>
              <a:spcAft>
                <a:spcPts val="0"/>
              </a:spcAft>
              <a:buSzPts val="800"/>
              <a:buFont typeface="Cabin"/>
              <a:buNone/>
              <a:defRPr sz="800"/>
            </a:lvl5pPr>
            <a:lvl6pPr indent="-228600" lvl="5" marL="2743200" rtl="0">
              <a:spcBef>
                <a:spcPts val="0"/>
              </a:spcBef>
              <a:spcAft>
                <a:spcPts val="0"/>
              </a:spcAft>
              <a:buSzPts val="800"/>
              <a:buFont typeface="Cabin"/>
              <a:buNone/>
              <a:defRPr sz="800"/>
            </a:lvl6pPr>
            <a:lvl7pPr indent="-228600" lvl="6" marL="3200400" rtl="0">
              <a:spcBef>
                <a:spcPts val="0"/>
              </a:spcBef>
              <a:spcAft>
                <a:spcPts val="0"/>
              </a:spcAft>
              <a:buSzPts val="800"/>
              <a:buFont typeface="Cabin"/>
              <a:buNone/>
              <a:defRPr sz="800"/>
            </a:lvl7pPr>
            <a:lvl8pPr indent="-228600" lvl="7" marL="3657600" rtl="0">
              <a:spcBef>
                <a:spcPts val="0"/>
              </a:spcBef>
              <a:spcAft>
                <a:spcPts val="0"/>
              </a:spcAft>
              <a:buSzPts val="800"/>
              <a:buFont typeface="Cabin"/>
              <a:buNone/>
              <a:defRPr sz="800"/>
            </a:lvl8pPr>
            <a:lvl9pPr indent="-228600" lvl="8" marL="4114800" rtl="0">
              <a:spcBef>
                <a:spcPts val="0"/>
              </a:spcBef>
              <a:spcAft>
                <a:spcPts val="0"/>
              </a:spcAft>
              <a:buSzPts val="800"/>
              <a:buFont typeface="Cabin"/>
              <a:buNone/>
              <a:defRPr sz="800"/>
            </a:lvl9pPr>
          </a:lstStyle>
          <a:p/>
        </p:txBody>
      </p:sp>
      <p:sp>
        <p:nvSpPr>
          <p:cNvPr id="111" name="Google Shape;111;p32"/>
          <p:cNvSpPr txBox="1"/>
          <p:nvPr>
            <p:ph idx="2" type="body"/>
          </p:nvPr>
        </p:nvSpPr>
        <p:spPr>
          <a:xfrm>
            <a:off x="457200" y="1631454"/>
            <a:ext cx="4039800" cy="2962800"/>
          </a:xfrm>
          <a:prstGeom prst="rect">
            <a:avLst/>
          </a:prstGeom>
          <a:noFill/>
          <a:ln>
            <a:noFill/>
          </a:ln>
        </p:spPr>
        <p:txBody>
          <a:bodyPr anchorCtr="0" anchor="t" bIns="51425" lIns="51425" spcFirstLastPara="1" rIns="51425" wrap="square" tIns="51425">
            <a:noAutofit/>
          </a:bodyPr>
          <a:lstStyle>
            <a:lvl1pPr indent="-279400" lvl="0" marL="457200" rtl="0">
              <a:spcBef>
                <a:spcPts val="0"/>
              </a:spcBef>
              <a:spcAft>
                <a:spcPts val="0"/>
              </a:spcAft>
              <a:buSzPts val="800"/>
              <a:buChar char="●"/>
              <a:defRPr sz="800"/>
            </a:lvl1pPr>
            <a:lvl2pPr indent="-279400" lvl="1" marL="914400" rtl="0">
              <a:spcBef>
                <a:spcPts val="0"/>
              </a:spcBef>
              <a:spcAft>
                <a:spcPts val="0"/>
              </a:spcAft>
              <a:buSzPts val="800"/>
              <a:buChar char="○"/>
              <a:defRPr sz="800"/>
            </a:lvl2pPr>
            <a:lvl3pPr indent="-279400" lvl="2" marL="1371600" rtl="0">
              <a:spcBef>
                <a:spcPts val="0"/>
              </a:spcBef>
              <a:spcAft>
                <a:spcPts val="0"/>
              </a:spcAft>
              <a:buSzPts val="800"/>
              <a:buChar char="■"/>
              <a:defRPr sz="800"/>
            </a:lvl3pPr>
            <a:lvl4pPr indent="-279400" lvl="3" marL="1828800" rtl="0">
              <a:spcBef>
                <a:spcPts val="0"/>
              </a:spcBef>
              <a:spcAft>
                <a:spcPts val="0"/>
              </a:spcAft>
              <a:buSzPts val="800"/>
              <a:buChar char="●"/>
              <a:defRPr sz="800"/>
            </a:lvl4pPr>
            <a:lvl5pPr indent="-279400" lvl="4" marL="2286000" rtl="0">
              <a:spcBef>
                <a:spcPts val="0"/>
              </a:spcBef>
              <a:spcAft>
                <a:spcPts val="0"/>
              </a:spcAft>
              <a:buSzPts val="800"/>
              <a:buChar char="○"/>
              <a:defRPr sz="800"/>
            </a:lvl5pPr>
            <a:lvl6pPr indent="-279400" lvl="5" marL="2743200" rtl="0">
              <a:spcBef>
                <a:spcPts val="0"/>
              </a:spcBef>
              <a:spcAft>
                <a:spcPts val="0"/>
              </a:spcAft>
              <a:buSzPts val="800"/>
              <a:buChar char="■"/>
              <a:defRPr sz="800"/>
            </a:lvl6pPr>
            <a:lvl7pPr indent="-279400" lvl="6" marL="3200400" rtl="0">
              <a:spcBef>
                <a:spcPts val="0"/>
              </a:spcBef>
              <a:spcAft>
                <a:spcPts val="0"/>
              </a:spcAft>
              <a:buSzPts val="800"/>
              <a:buChar char="●"/>
              <a:defRPr sz="800"/>
            </a:lvl7pPr>
            <a:lvl8pPr indent="-279400" lvl="7" marL="3657600" rtl="0">
              <a:spcBef>
                <a:spcPts val="0"/>
              </a:spcBef>
              <a:spcAft>
                <a:spcPts val="0"/>
              </a:spcAft>
              <a:buSzPts val="800"/>
              <a:buChar char="○"/>
              <a:defRPr sz="800"/>
            </a:lvl8pPr>
            <a:lvl9pPr indent="-279400" lvl="8" marL="4114800" rtl="0">
              <a:spcBef>
                <a:spcPts val="0"/>
              </a:spcBef>
              <a:spcAft>
                <a:spcPts val="0"/>
              </a:spcAft>
              <a:buSzPts val="800"/>
              <a:buChar char="■"/>
              <a:defRPr sz="800"/>
            </a:lvl9pPr>
          </a:lstStyle>
          <a:p/>
        </p:txBody>
      </p:sp>
      <p:sp>
        <p:nvSpPr>
          <p:cNvPr id="112" name="Google Shape;112;p32"/>
          <p:cNvSpPr txBox="1"/>
          <p:nvPr>
            <p:ph idx="3" type="body"/>
          </p:nvPr>
        </p:nvSpPr>
        <p:spPr>
          <a:xfrm>
            <a:off x="4645223" y="1151037"/>
            <a:ext cx="4041600" cy="480300"/>
          </a:xfrm>
          <a:prstGeom prst="rect">
            <a:avLst/>
          </a:prstGeom>
          <a:noFill/>
          <a:ln>
            <a:noFill/>
          </a:ln>
        </p:spPr>
        <p:txBody>
          <a:bodyPr anchorCtr="0" anchor="b" bIns="51425" lIns="51425" spcFirstLastPara="1" rIns="51425" wrap="square" tIns="51425">
            <a:noAutofit/>
          </a:bodyPr>
          <a:lstStyle>
            <a:lvl1pPr indent="-228600" lvl="0" marL="457200" rtl="0">
              <a:spcBef>
                <a:spcPts val="0"/>
              </a:spcBef>
              <a:spcAft>
                <a:spcPts val="0"/>
              </a:spcAft>
              <a:buSzPts val="800"/>
              <a:buFont typeface="Cabin"/>
              <a:buNone/>
              <a:defRPr sz="800"/>
            </a:lvl1pPr>
            <a:lvl2pPr indent="-228600" lvl="1" marL="914400" rtl="0">
              <a:spcBef>
                <a:spcPts val="0"/>
              </a:spcBef>
              <a:spcAft>
                <a:spcPts val="0"/>
              </a:spcAft>
              <a:buSzPts val="800"/>
              <a:buFont typeface="Cabin"/>
              <a:buNone/>
              <a:defRPr sz="800"/>
            </a:lvl2pPr>
            <a:lvl3pPr indent="-228600" lvl="2" marL="1371600" rtl="0">
              <a:spcBef>
                <a:spcPts val="0"/>
              </a:spcBef>
              <a:spcAft>
                <a:spcPts val="0"/>
              </a:spcAft>
              <a:buSzPts val="800"/>
              <a:buFont typeface="Cabin"/>
              <a:buNone/>
              <a:defRPr sz="800"/>
            </a:lvl3pPr>
            <a:lvl4pPr indent="-228600" lvl="3" marL="1828800" rtl="0">
              <a:spcBef>
                <a:spcPts val="0"/>
              </a:spcBef>
              <a:spcAft>
                <a:spcPts val="0"/>
              </a:spcAft>
              <a:buSzPts val="800"/>
              <a:buFont typeface="Cabin"/>
              <a:buNone/>
              <a:defRPr sz="800"/>
            </a:lvl4pPr>
            <a:lvl5pPr indent="-228600" lvl="4" marL="2286000" rtl="0">
              <a:spcBef>
                <a:spcPts val="0"/>
              </a:spcBef>
              <a:spcAft>
                <a:spcPts val="0"/>
              </a:spcAft>
              <a:buSzPts val="800"/>
              <a:buFont typeface="Cabin"/>
              <a:buNone/>
              <a:defRPr sz="800"/>
            </a:lvl5pPr>
            <a:lvl6pPr indent="-228600" lvl="5" marL="2743200" rtl="0">
              <a:spcBef>
                <a:spcPts val="0"/>
              </a:spcBef>
              <a:spcAft>
                <a:spcPts val="0"/>
              </a:spcAft>
              <a:buSzPts val="800"/>
              <a:buFont typeface="Cabin"/>
              <a:buNone/>
              <a:defRPr sz="800"/>
            </a:lvl6pPr>
            <a:lvl7pPr indent="-228600" lvl="6" marL="3200400" rtl="0">
              <a:spcBef>
                <a:spcPts val="0"/>
              </a:spcBef>
              <a:spcAft>
                <a:spcPts val="0"/>
              </a:spcAft>
              <a:buSzPts val="800"/>
              <a:buFont typeface="Cabin"/>
              <a:buNone/>
              <a:defRPr sz="800"/>
            </a:lvl7pPr>
            <a:lvl8pPr indent="-228600" lvl="7" marL="3657600" rtl="0">
              <a:spcBef>
                <a:spcPts val="0"/>
              </a:spcBef>
              <a:spcAft>
                <a:spcPts val="0"/>
              </a:spcAft>
              <a:buSzPts val="800"/>
              <a:buFont typeface="Cabin"/>
              <a:buNone/>
              <a:defRPr sz="800"/>
            </a:lvl8pPr>
            <a:lvl9pPr indent="-228600" lvl="8" marL="4114800" rtl="0">
              <a:spcBef>
                <a:spcPts val="0"/>
              </a:spcBef>
              <a:spcAft>
                <a:spcPts val="0"/>
              </a:spcAft>
              <a:buSzPts val="800"/>
              <a:buFont typeface="Cabin"/>
              <a:buNone/>
              <a:defRPr sz="800"/>
            </a:lvl9pPr>
          </a:lstStyle>
          <a:p/>
        </p:txBody>
      </p:sp>
      <p:sp>
        <p:nvSpPr>
          <p:cNvPr id="113" name="Google Shape;113;p32"/>
          <p:cNvSpPr txBox="1"/>
          <p:nvPr>
            <p:ph idx="4" type="body"/>
          </p:nvPr>
        </p:nvSpPr>
        <p:spPr>
          <a:xfrm>
            <a:off x="4645223" y="1631454"/>
            <a:ext cx="4041600" cy="2962800"/>
          </a:xfrm>
          <a:prstGeom prst="rect">
            <a:avLst/>
          </a:prstGeom>
          <a:noFill/>
          <a:ln>
            <a:noFill/>
          </a:ln>
        </p:spPr>
        <p:txBody>
          <a:bodyPr anchorCtr="0" anchor="t" bIns="51425" lIns="51425" spcFirstLastPara="1" rIns="51425" wrap="square" tIns="51425">
            <a:noAutofit/>
          </a:bodyPr>
          <a:lstStyle>
            <a:lvl1pPr indent="-279400" lvl="0" marL="457200" rtl="0">
              <a:spcBef>
                <a:spcPts val="0"/>
              </a:spcBef>
              <a:spcAft>
                <a:spcPts val="0"/>
              </a:spcAft>
              <a:buSzPts val="800"/>
              <a:buChar char="●"/>
              <a:defRPr sz="800"/>
            </a:lvl1pPr>
            <a:lvl2pPr indent="-279400" lvl="1" marL="914400" rtl="0">
              <a:spcBef>
                <a:spcPts val="0"/>
              </a:spcBef>
              <a:spcAft>
                <a:spcPts val="0"/>
              </a:spcAft>
              <a:buSzPts val="800"/>
              <a:buChar char="○"/>
              <a:defRPr sz="800"/>
            </a:lvl2pPr>
            <a:lvl3pPr indent="-279400" lvl="2" marL="1371600" rtl="0">
              <a:spcBef>
                <a:spcPts val="0"/>
              </a:spcBef>
              <a:spcAft>
                <a:spcPts val="0"/>
              </a:spcAft>
              <a:buSzPts val="800"/>
              <a:buChar char="■"/>
              <a:defRPr sz="800"/>
            </a:lvl3pPr>
            <a:lvl4pPr indent="-279400" lvl="3" marL="1828800" rtl="0">
              <a:spcBef>
                <a:spcPts val="0"/>
              </a:spcBef>
              <a:spcAft>
                <a:spcPts val="0"/>
              </a:spcAft>
              <a:buSzPts val="800"/>
              <a:buChar char="●"/>
              <a:defRPr sz="800"/>
            </a:lvl4pPr>
            <a:lvl5pPr indent="-279400" lvl="4" marL="2286000" rtl="0">
              <a:spcBef>
                <a:spcPts val="0"/>
              </a:spcBef>
              <a:spcAft>
                <a:spcPts val="0"/>
              </a:spcAft>
              <a:buSzPts val="800"/>
              <a:buChar char="○"/>
              <a:defRPr sz="800"/>
            </a:lvl5pPr>
            <a:lvl6pPr indent="-279400" lvl="5" marL="2743200" rtl="0">
              <a:spcBef>
                <a:spcPts val="0"/>
              </a:spcBef>
              <a:spcAft>
                <a:spcPts val="0"/>
              </a:spcAft>
              <a:buSzPts val="800"/>
              <a:buChar char="■"/>
              <a:defRPr sz="800"/>
            </a:lvl6pPr>
            <a:lvl7pPr indent="-279400" lvl="6" marL="3200400" rtl="0">
              <a:spcBef>
                <a:spcPts val="0"/>
              </a:spcBef>
              <a:spcAft>
                <a:spcPts val="0"/>
              </a:spcAft>
              <a:buSzPts val="800"/>
              <a:buChar char="●"/>
              <a:defRPr sz="800"/>
            </a:lvl7pPr>
            <a:lvl8pPr indent="-279400" lvl="7" marL="3657600" rtl="0">
              <a:spcBef>
                <a:spcPts val="0"/>
              </a:spcBef>
              <a:spcAft>
                <a:spcPts val="0"/>
              </a:spcAft>
              <a:buSzPts val="800"/>
              <a:buChar char="○"/>
              <a:defRPr sz="800"/>
            </a:lvl8pPr>
            <a:lvl9pPr indent="-279400" lvl="8" marL="4114800" rtl="0">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4" name="Shape 114"/>
        <p:cNvGrpSpPr/>
        <p:nvPr/>
      </p:nvGrpSpPr>
      <p:grpSpPr>
        <a:xfrm>
          <a:off x="0" y="0"/>
          <a:ext cx="0" cy="0"/>
          <a:chOff x="0" y="0"/>
          <a:chExt cx="0" cy="0"/>
        </a:xfrm>
      </p:grpSpPr>
      <p:sp>
        <p:nvSpPr>
          <p:cNvPr id="115" name="Google Shape;115;p33"/>
          <p:cNvSpPr txBox="1"/>
          <p:nvPr>
            <p:ph type="title"/>
          </p:nvPr>
        </p:nvSpPr>
        <p:spPr>
          <a:xfrm>
            <a:off x="650081" y="1564481"/>
            <a:ext cx="7836600" cy="2007600"/>
          </a:xfrm>
          <a:prstGeom prst="rect">
            <a:avLst/>
          </a:prstGeom>
          <a:noFill/>
          <a:ln>
            <a:noFill/>
          </a:ln>
        </p:spPr>
        <p:txBody>
          <a:bodyPr anchorCtr="0" anchor="ctr" bIns="51425" lIns="51425" spcFirstLastPara="1" rIns="51425" wrap="square" tIns="51425">
            <a:noAutofit/>
          </a:bodyPr>
          <a:lstStyle>
            <a:lvl1pPr lvl="0" rtl="0" algn="ctr">
              <a:spcBef>
                <a:spcPts val="0"/>
              </a:spcBef>
              <a:spcAft>
                <a:spcPts val="0"/>
              </a:spcAft>
              <a:buSzPts val="800"/>
              <a:buChar char="●"/>
              <a:defRPr/>
            </a:lvl1pPr>
            <a:lvl2pPr lvl="1" rtl="0" algn="ctr">
              <a:spcBef>
                <a:spcPts val="0"/>
              </a:spcBef>
              <a:spcAft>
                <a:spcPts val="0"/>
              </a:spcAft>
              <a:buSzPts val="800"/>
              <a:buChar char="○"/>
              <a:defRPr/>
            </a:lvl2pPr>
            <a:lvl3pPr lvl="2" rtl="0" algn="ctr">
              <a:spcBef>
                <a:spcPts val="0"/>
              </a:spcBef>
              <a:spcAft>
                <a:spcPts val="0"/>
              </a:spcAft>
              <a:buSzPts val="800"/>
              <a:buChar char="■"/>
              <a:defRPr/>
            </a:lvl3pPr>
            <a:lvl4pPr lvl="3" rtl="0" algn="ctr">
              <a:spcBef>
                <a:spcPts val="0"/>
              </a:spcBef>
              <a:spcAft>
                <a:spcPts val="0"/>
              </a:spcAft>
              <a:buSzPts val="800"/>
              <a:buChar char="●"/>
              <a:defRPr/>
            </a:lvl4pPr>
            <a:lvl5pPr lvl="4" rtl="0" algn="ctr">
              <a:spcBef>
                <a:spcPts val="0"/>
              </a:spcBef>
              <a:spcAft>
                <a:spcPts val="0"/>
              </a:spcAft>
              <a:buSzPts val="800"/>
              <a:buChar char="○"/>
              <a:defRPr/>
            </a:lvl5pPr>
            <a:lvl6pPr lvl="5" marL="254000" rtl="0" algn="ctr">
              <a:spcBef>
                <a:spcPts val="0"/>
              </a:spcBef>
              <a:spcAft>
                <a:spcPts val="0"/>
              </a:spcAft>
              <a:buSzPts val="800"/>
              <a:buChar char="■"/>
              <a:defRPr/>
            </a:lvl6pPr>
            <a:lvl7pPr lvl="6" marL="520700" rtl="0" algn="ctr">
              <a:spcBef>
                <a:spcPts val="0"/>
              </a:spcBef>
              <a:spcAft>
                <a:spcPts val="0"/>
              </a:spcAft>
              <a:buSzPts val="800"/>
              <a:buChar char="●"/>
              <a:defRPr/>
            </a:lvl7pPr>
            <a:lvl8pPr lvl="7" marL="774700" rtl="0" algn="ctr">
              <a:spcBef>
                <a:spcPts val="0"/>
              </a:spcBef>
              <a:spcAft>
                <a:spcPts val="0"/>
              </a:spcAft>
              <a:buSzPts val="800"/>
              <a:buChar char="○"/>
              <a:defRPr/>
            </a:lvl8pPr>
            <a:lvl9pPr lvl="8" marL="1028700" rtl="0" algn="ctr">
              <a:spcBef>
                <a:spcPts val="0"/>
              </a:spcBef>
              <a:spcAft>
                <a:spcPts val="0"/>
              </a:spcAft>
              <a:buSzPts val="800"/>
              <a:buChar char="■"/>
              <a:defRPr/>
            </a:lvl9pPr>
          </a:lstStyle>
          <a:p/>
        </p:txBody>
      </p:sp>
      <p:sp>
        <p:nvSpPr>
          <p:cNvPr id="116" name="Google Shape;116;p33"/>
          <p:cNvSpPr txBox="1"/>
          <p:nvPr>
            <p:ph idx="1" type="body"/>
          </p:nvPr>
        </p:nvSpPr>
        <p:spPr>
          <a:xfrm>
            <a:off x="457200" y="1200150"/>
            <a:ext cx="4071900" cy="3394200"/>
          </a:xfrm>
          <a:prstGeom prst="rect">
            <a:avLst/>
          </a:prstGeom>
          <a:noFill/>
          <a:ln>
            <a:noFill/>
          </a:ln>
        </p:spPr>
        <p:txBody>
          <a:bodyPr anchorCtr="0" anchor="t" bIns="51425" lIns="51425" spcFirstLastPara="1" rIns="51425" wrap="square" tIns="51425">
            <a:noAutofit/>
          </a:bodyPr>
          <a:lstStyle>
            <a:lvl1pPr indent="-279400" lvl="0" marL="457200" rtl="0">
              <a:spcBef>
                <a:spcPts val="0"/>
              </a:spcBef>
              <a:spcAft>
                <a:spcPts val="0"/>
              </a:spcAft>
              <a:buSzPts val="800"/>
              <a:buChar char="●"/>
              <a:defRPr sz="800"/>
            </a:lvl1pPr>
            <a:lvl2pPr indent="-279400" lvl="1" marL="914400" rtl="0">
              <a:spcBef>
                <a:spcPts val="0"/>
              </a:spcBef>
              <a:spcAft>
                <a:spcPts val="0"/>
              </a:spcAft>
              <a:buSzPts val="800"/>
              <a:buChar char="○"/>
              <a:defRPr sz="800"/>
            </a:lvl2pPr>
            <a:lvl3pPr indent="-279400" lvl="2" marL="1371600" rtl="0">
              <a:spcBef>
                <a:spcPts val="0"/>
              </a:spcBef>
              <a:spcAft>
                <a:spcPts val="0"/>
              </a:spcAft>
              <a:buSzPts val="800"/>
              <a:buChar char="■"/>
              <a:defRPr sz="800"/>
            </a:lvl3pPr>
            <a:lvl4pPr indent="-279400" lvl="3" marL="1828800" rtl="0">
              <a:spcBef>
                <a:spcPts val="0"/>
              </a:spcBef>
              <a:spcAft>
                <a:spcPts val="0"/>
              </a:spcAft>
              <a:buSzPts val="800"/>
              <a:buChar char="●"/>
              <a:defRPr sz="800"/>
            </a:lvl4pPr>
            <a:lvl5pPr indent="-279400" lvl="4" marL="2286000" rtl="0">
              <a:spcBef>
                <a:spcPts val="0"/>
              </a:spcBef>
              <a:spcAft>
                <a:spcPts val="0"/>
              </a:spcAft>
              <a:buSzPts val="800"/>
              <a:buChar char="○"/>
              <a:defRPr sz="800"/>
            </a:lvl5pPr>
            <a:lvl6pPr indent="-279400" lvl="5" marL="2743200" rtl="0">
              <a:spcBef>
                <a:spcPts val="0"/>
              </a:spcBef>
              <a:spcAft>
                <a:spcPts val="0"/>
              </a:spcAft>
              <a:buSzPts val="800"/>
              <a:buChar char="■"/>
              <a:defRPr sz="800"/>
            </a:lvl6pPr>
            <a:lvl7pPr indent="-279400" lvl="6" marL="3200400" rtl="0">
              <a:spcBef>
                <a:spcPts val="0"/>
              </a:spcBef>
              <a:spcAft>
                <a:spcPts val="0"/>
              </a:spcAft>
              <a:buSzPts val="800"/>
              <a:buChar char="●"/>
              <a:defRPr sz="800"/>
            </a:lvl7pPr>
            <a:lvl8pPr indent="-279400" lvl="7" marL="3657600" rtl="0">
              <a:spcBef>
                <a:spcPts val="0"/>
              </a:spcBef>
              <a:spcAft>
                <a:spcPts val="0"/>
              </a:spcAft>
              <a:buSzPts val="800"/>
              <a:buChar char="○"/>
              <a:defRPr sz="800"/>
            </a:lvl8pPr>
            <a:lvl9pPr indent="-279400" lvl="8" marL="4114800" rtl="0">
              <a:spcBef>
                <a:spcPts val="0"/>
              </a:spcBef>
              <a:spcAft>
                <a:spcPts val="0"/>
              </a:spcAft>
              <a:buSzPts val="800"/>
              <a:buChar char="■"/>
              <a:defRPr sz="800"/>
            </a:lvl9pPr>
          </a:lstStyle>
          <a:p/>
        </p:txBody>
      </p:sp>
      <p:sp>
        <p:nvSpPr>
          <p:cNvPr id="117" name="Google Shape;117;p33"/>
          <p:cNvSpPr txBox="1"/>
          <p:nvPr>
            <p:ph idx="2" type="body"/>
          </p:nvPr>
        </p:nvSpPr>
        <p:spPr>
          <a:xfrm>
            <a:off x="4614863" y="1200150"/>
            <a:ext cx="4071900" cy="3394200"/>
          </a:xfrm>
          <a:prstGeom prst="rect">
            <a:avLst/>
          </a:prstGeom>
          <a:noFill/>
          <a:ln>
            <a:noFill/>
          </a:ln>
        </p:spPr>
        <p:txBody>
          <a:bodyPr anchorCtr="0" anchor="t" bIns="51425" lIns="51425" spcFirstLastPara="1" rIns="51425" wrap="square" tIns="51425">
            <a:noAutofit/>
          </a:bodyPr>
          <a:lstStyle>
            <a:lvl1pPr indent="-279400" lvl="0" marL="457200" rtl="0">
              <a:spcBef>
                <a:spcPts val="0"/>
              </a:spcBef>
              <a:spcAft>
                <a:spcPts val="0"/>
              </a:spcAft>
              <a:buSzPts val="800"/>
              <a:buChar char="●"/>
              <a:defRPr sz="800"/>
            </a:lvl1pPr>
            <a:lvl2pPr indent="-279400" lvl="1" marL="914400" rtl="0">
              <a:spcBef>
                <a:spcPts val="0"/>
              </a:spcBef>
              <a:spcAft>
                <a:spcPts val="0"/>
              </a:spcAft>
              <a:buSzPts val="800"/>
              <a:buChar char="○"/>
              <a:defRPr sz="800"/>
            </a:lvl2pPr>
            <a:lvl3pPr indent="-279400" lvl="2" marL="1371600" rtl="0">
              <a:spcBef>
                <a:spcPts val="0"/>
              </a:spcBef>
              <a:spcAft>
                <a:spcPts val="0"/>
              </a:spcAft>
              <a:buSzPts val="800"/>
              <a:buChar char="■"/>
              <a:defRPr sz="800"/>
            </a:lvl3pPr>
            <a:lvl4pPr indent="-279400" lvl="3" marL="1828800" rtl="0">
              <a:spcBef>
                <a:spcPts val="0"/>
              </a:spcBef>
              <a:spcAft>
                <a:spcPts val="0"/>
              </a:spcAft>
              <a:buSzPts val="800"/>
              <a:buChar char="●"/>
              <a:defRPr sz="800"/>
            </a:lvl4pPr>
            <a:lvl5pPr indent="-279400" lvl="4" marL="2286000" rtl="0">
              <a:spcBef>
                <a:spcPts val="0"/>
              </a:spcBef>
              <a:spcAft>
                <a:spcPts val="0"/>
              </a:spcAft>
              <a:buSzPts val="800"/>
              <a:buChar char="○"/>
              <a:defRPr sz="800"/>
            </a:lvl5pPr>
            <a:lvl6pPr indent="-279400" lvl="5" marL="2743200" rtl="0">
              <a:spcBef>
                <a:spcPts val="0"/>
              </a:spcBef>
              <a:spcAft>
                <a:spcPts val="0"/>
              </a:spcAft>
              <a:buSzPts val="800"/>
              <a:buChar char="■"/>
              <a:defRPr sz="800"/>
            </a:lvl6pPr>
            <a:lvl7pPr indent="-279400" lvl="6" marL="3200400" rtl="0">
              <a:spcBef>
                <a:spcPts val="0"/>
              </a:spcBef>
              <a:spcAft>
                <a:spcPts val="0"/>
              </a:spcAft>
              <a:buSzPts val="800"/>
              <a:buChar char="●"/>
              <a:defRPr sz="800"/>
            </a:lvl7pPr>
            <a:lvl8pPr indent="-279400" lvl="7" marL="3657600" rtl="0">
              <a:spcBef>
                <a:spcPts val="0"/>
              </a:spcBef>
              <a:spcAft>
                <a:spcPts val="0"/>
              </a:spcAft>
              <a:buSzPts val="800"/>
              <a:buChar char="○"/>
              <a:defRPr sz="800"/>
            </a:lvl8pPr>
            <a:lvl9pPr indent="-279400" lvl="8" marL="4114800" rtl="0">
              <a:spcBef>
                <a:spcPts val="0"/>
              </a:spcBef>
              <a:spcAft>
                <a:spcPts val="0"/>
              </a:spcAft>
              <a:buSzPts val="800"/>
              <a:buChar char="■"/>
              <a:defRPr sz="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8" name="Shape 118"/>
        <p:cNvGrpSpPr/>
        <p:nvPr/>
      </p:nvGrpSpPr>
      <p:grpSpPr>
        <a:xfrm>
          <a:off x="0" y="0"/>
          <a:ext cx="0" cy="0"/>
          <a:chOff x="0" y="0"/>
          <a:chExt cx="0" cy="0"/>
        </a:xfrm>
      </p:grpSpPr>
      <p:sp>
        <p:nvSpPr>
          <p:cNvPr id="119" name="Google Shape;119;p34"/>
          <p:cNvSpPr txBox="1"/>
          <p:nvPr>
            <p:ph type="title"/>
          </p:nvPr>
        </p:nvSpPr>
        <p:spPr>
          <a:xfrm>
            <a:off x="722412" y="3304878"/>
            <a:ext cx="7772400" cy="1021500"/>
          </a:xfrm>
          <a:prstGeom prst="rect">
            <a:avLst/>
          </a:prstGeom>
          <a:noFill/>
          <a:ln>
            <a:noFill/>
          </a:ln>
        </p:spPr>
        <p:txBody>
          <a:bodyPr anchorCtr="0" anchor="t" bIns="51425" lIns="51425" spcFirstLastPara="1" rIns="51425" wrap="square" tIns="51425">
            <a:noAutofit/>
          </a:bodyPr>
          <a:lstStyle>
            <a:lvl1pPr lvl="0" rtl="0" algn="l">
              <a:spcBef>
                <a:spcPts val="0"/>
              </a:spcBef>
              <a:spcAft>
                <a:spcPts val="0"/>
              </a:spcAft>
              <a:buSzPts val="800"/>
              <a:buChar char="●"/>
              <a:defRPr/>
            </a:lvl1pPr>
            <a:lvl2pPr lvl="1" rtl="0">
              <a:spcBef>
                <a:spcPts val="0"/>
              </a:spcBef>
              <a:spcAft>
                <a:spcPts val="0"/>
              </a:spcAft>
              <a:buSzPts val="800"/>
              <a:buChar char="○"/>
              <a:defRPr/>
            </a:lvl2pPr>
            <a:lvl3pPr lvl="2" rtl="0">
              <a:spcBef>
                <a:spcPts val="0"/>
              </a:spcBef>
              <a:spcAft>
                <a:spcPts val="0"/>
              </a:spcAft>
              <a:buSzPts val="800"/>
              <a:buChar char="■"/>
              <a:defRPr/>
            </a:lvl3pPr>
            <a:lvl4pPr lvl="3" rtl="0">
              <a:spcBef>
                <a:spcPts val="0"/>
              </a:spcBef>
              <a:spcAft>
                <a:spcPts val="0"/>
              </a:spcAft>
              <a:buSzPts val="800"/>
              <a:buChar char="●"/>
              <a:defRPr/>
            </a:lvl4pPr>
            <a:lvl5pPr lvl="4" rtl="0">
              <a:spcBef>
                <a:spcPts val="0"/>
              </a:spcBef>
              <a:spcAft>
                <a:spcPts val="0"/>
              </a:spcAft>
              <a:buSzPts val="800"/>
              <a:buChar char="○"/>
              <a:defRPr/>
            </a:lvl5pPr>
            <a:lvl6pPr lvl="5" rtl="0">
              <a:spcBef>
                <a:spcPts val="0"/>
              </a:spcBef>
              <a:spcAft>
                <a:spcPts val="0"/>
              </a:spcAft>
              <a:buSzPts val="800"/>
              <a:buChar char="■"/>
              <a:defRPr/>
            </a:lvl6pPr>
            <a:lvl7pPr lvl="6" rtl="0">
              <a:spcBef>
                <a:spcPts val="0"/>
              </a:spcBef>
              <a:spcAft>
                <a:spcPts val="0"/>
              </a:spcAft>
              <a:buSzPts val="800"/>
              <a:buChar char="●"/>
              <a:defRPr/>
            </a:lvl7pPr>
            <a:lvl8pPr lvl="7" rtl="0">
              <a:spcBef>
                <a:spcPts val="0"/>
              </a:spcBef>
              <a:spcAft>
                <a:spcPts val="0"/>
              </a:spcAft>
              <a:buSzPts val="800"/>
              <a:buChar char="○"/>
              <a:defRPr/>
            </a:lvl8pPr>
            <a:lvl9pPr lvl="8" rtl="0">
              <a:spcBef>
                <a:spcPts val="0"/>
              </a:spcBef>
              <a:spcAft>
                <a:spcPts val="0"/>
              </a:spcAft>
              <a:buSzPts val="800"/>
              <a:buChar char="■"/>
              <a:defRPr/>
            </a:lvl9pPr>
          </a:lstStyle>
          <a:p/>
        </p:txBody>
      </p:sp>
      <p:sp>
        <p:nvSpPr>
          <p:cNvPr id="120" name="Google Shape;120;p34"/>
          <p:cNvSpPr txBox="1"/>
          <p:nvPr>
            <p:ph idx="1" type="body"/>
          </p:nvPr>
        </p:nvSpPr>
        <p:spPr>
          <a:xfrm>
            <a:off x="722412" y="2179737"/>
            <a:ext cx="7772400" cy="1125300"/>
          </a:xfrm>
          <a:prstGeom prst="rect">
            <a:avLst/>
          </a:prstGeom>
          <a:noFill/>
          <a:ln>
            <a:noFill/>
          </a:ln>
        </p:spPr>
        <p:txBody>
          <a:bodyPr anchorCtr="0" anchor="b" bIns="51425" lIns="51425" spcFirstLastPara="1" rIns="51425" wrap="square" tIns="51425">
            <a:noAutofit/>
          </a:bodyPr>
          <a:lstStyle>
            <a:lvl1pPr indent="-228600" lvl="0" marL="457200" rtl="0">
              <a:spcBef>
                <a:spcPts val="0"/>
              </a:spcBef>
              <a:spcAft>
                <a:spcPts val="0"/>
              </a:spcAft>
              <a:buSzPts val="800"/>
              <a:buFont typeface="Cabin"/>
              <a:buNone/>
              <a:defRPr sz="800"/>
            </a:lvl1pPr>
            <a:lvl2pPr indent="-228600" lvl="1" marL="914400" rtl="0">
              <a:spcBef>
                <a:spcPts val="0"/>
              </a:spcBef>
              <a:spcAft>
                <a:spcPts val="0"/>
              </a:spcAft>
              <a:buSzPts val="800"/>
              <a:buFont typeface="Cabin"/>
              <a:buNone/>
              <a:defRPr sz="800"/>
            </a:lvl2pPr>
            <a:lvl3pPr indent="-228600" lvl="2" marL="1371600" rtl="0">
              <a:spcBef>
                <a:spcPts val="0"/>
              </a:spcBef>
              <a:spcAft>
                <a:spcPts val="0"/>
              </a:spcAft>
              <a:buSzPts val="800"/>
              <a:buFont typeface="Cabin"/>
              <a:buNone/>
              <a:defRPr sz="800"/>
            </a:lvl3pPr>
            <a:lvl4pPr indent="-228600" lvl="3" marL="1828800" rtl="0">
              <a:spcBef>
                <a:spcPts val="0"/>
              </a:spcBef>
              <a:spcAft>
                <a:spcPts val="0"/>
              </a:spcAft>
              <a:buSzPts val="800"/>
              <a:buFont typeface="Cabin"/>
              <a:buNone/>
              <a:defRPr sz="800"/>
            </a:lvl4pPr>
            <a:lvl5pPr indent="-228600" lvl="4" marL="2286000" rtl="0">
              <a:spcBef>
                <a:spcPts val="0"/>
              </a:spcBef>
              <a:spcAft>
                <a:spcPts val="0"/>
              </a:spcAft>
              <a:buSzPts val="800"/>
              <a:buFont typeface="Cabin"/>
              <a:buNone/>
              <a:defRPr sz="800"/>
            </a:lvl5pPr>
            <a:lvl6pPr indent="-228600" lvl="5" marL="2743200" rtl="0">
              <a:spcBef>
                <a:spcPts val="0"/>
              </a:spcBef>
              <a:spcAft>
                <a:spcPts val="0"/>
              </a:spcAft>
              <a:buSzPts val="800"/>
              <a:buFont typeface="Cabin"/>
              <a:buNone/>
              <a:defRPr sz="800"/>
            </a:lvl6pPr>
            <a:lvl7pPr indent="-228600" lvl="6" marL="3200400" rtl="0">
              <a:spcBef>
                <a:spcPts val="0"/>
              </a:spcBef>
              <a:spcAft>
                <a:spcPts val="0"/>
              </a:spcAft>
              <a:buSzPts val="800"/>
              <a:buFont typeface="Cabin"/>
              <a:buNone/>
              <a:defRPr sz="800"/>
            </a:lvl7pPr>
            <a:lvl8pPr indent="-228600" lvl="7" marL="3657600" rtl="0">
              <a:spcBef>
                <a:spcPts val="0"/>
              </a:spcBef>
              <a:spcAft>
                <a:spcPts val="0"/>
              </a:spcAft>
              <a:buSzPts val="800"/>
              <a:buFont typeface="Cabin"/>
              <a:buNone/>
              <a:defRPr sz="800"/>
            </a:lvl8pPr>
            <a:lvl9pPr indent="-228600" lvl="8" marL="4114800" rtl="0">
              <a:spcBef>
                <a:spcPts val="0"/>
              </a:spcBef>
              <a:spcAft>
                <a:spcPts val="0"/>
              </a:spcAft>
              <a:buSzPts val="800"/>
              <a:buFont typeface="Cabin"/>
              <a:buNone/>
              <a:defRPr sz="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1" name="Shape 121"/>
        <p:cNvGrpSpPr/>
        <p:nvPr/>
      </p:nvGrpSpPr>
      <p:grpSpPr>
        <a:xfrm>
          <a:off x="0" y="0"/>
          <a:ext cx="0" cy="0"/>
          <a:chOff x="0" y="0"/>
          <a:chExt cx="0" cy="0"/>
        </a:xfrm>
      </p:grpSpPr>
      <p:sp>
        <p:nvSpPr>
          <p:cNvPr id="122" name="Google Shape;122;p35"/>
          <p:cNvSpPr txBox="1"/>
          <p:nvPr>
            <p:ph type="title"/>
          </p:nvPr>
        </p:nvSpPr>
        <p:spPr>
          <a:xfrm>
            <a:off x="650081" y="1564481"/>
            <a:ext cx="7836600" cy="2007600"/>
          </a:xfrm>
          <a:prstGeom prst="rect">
            <a:avLst/>
          </a:prstGeom>
          <a:noFill/>
          <a:ln>
            <a:noFill/>
          </a:ln>
        </p:spPr>
        <p:txBody>
          <a:bodyPr anchorCtr="0" anchor="ctr" bIns="51425" lIns="51425" spcFirstLastPara="1" rIns="51425" wrap="square" tIns="51425">
            <a:noAutofit/>
          </a:bodyPr>
          <a:lstStyle>
            <a:lvl1pPr lvl="0" rtl="0" algn="ctr">
              <a:spcBef>
                <a:spcPts val="0"/>
              </a:spcBef>
              <a:spcAft>
                <a:spcPts val="0"/>
              </a:spcAft>
              <a:buSzPts val="800"/>
              <a:buChar char="●"/>
              <a:defRPr/>
            </a:lvl1pPr>
            <a:lvl2pPr lvl="1" rtl="0" algn="ctr">
              <a:spcBef>
                <a:spcPts val="0"/>
              </a:spcBef>
              <a:spcAft>
                <a:spcPts val="0"/>
              </a:spcAft>
              <a:buSzPts val="800"/>
              <a:buChar char="○"/>
              <a:defRPr/>
            </a:lvl2pPr>
            <a:lvl3pPr lvl="2" rtl="0" algn="ctr">
              <a:spcBef>
                <a:spcPts val="0"/>
              </a:spcBef>
              <a:spcAft>
                <a:spcPts val="0"/>
              </a:spcAft>
              <a:buSzPts val="800"/>
              <a:buChar char="■"/>
              <a:defRPr/>
            </a:lvl3pPr>
            <a:lvl4pPr lvl="3" rtl="0" algn="ctr">
              <a:spcBef>
                <a:spcPts val="0"/>
              </a:spcBef>
              <a:spcAft>
                <a:spcPts val="0"/>
              </a:spcAft>
              <a:buSzPts val="800"/>
              <a:buChar char="●"/>
              <a:defRPr/>
            </a:lvl4pPr>
            <a:lvl5pPr lvl="4" rtl="0" algn="ctr">
              <a:spcBef>
                <a:spcPts val="0"/>
              </a:spcBef>
              <a:spcAft>
                <a:spcPts val="0"/>
              </a:spcAft>
              <a:buSzPts val="800"/>
              <a:buChar char="○"/>
              <a:defRPr/>
            </a:lvl5pPr>
            <a:lvl6pPr lvl="5" marL="254000" rtl="0" algn="ctr">
              <a:spcBef>
                <a:spcPts val="0"/>
              </a:spcBef>
              <a:spcAft>
                <a:spcPts val="0"/>
              </a:spcAft>
              <a:buSzPts val="800"/>
              <a:buChar char="■"/>
              <a:defRPr/>
            </a:lvl6pPr>
            <a:lvl7pPr lvl="6" marL="520700" rtl="0" algn="ctr">
              <a:spcBef>
                <a:spcPts val="0"/>
              </a:spcBef>
              <a:spcAft>
                <a:spcPts val="0"/>
              </a:spcAft>
              <a:buSzPts val="800"/>
              <a:buChar char="●"/>
              <a:defRPr/>
            </a:lvl7pPr>
            <a:lvl8pPr lvl="7" marL="774700" rtl="0" algn="ctr">
              <a:spcBef>
                <a:spcPts val="0"/>
              </a:spcBef>
              <a:spcAft>
                <a:spcPts val="0"/>
              </a:spcAft>
              <a:buSzPts val="800"/>
              <a:buChar char="○"/>
              <a:defRPr/>
            </a:lvl8pPr>
            <a:lvl9pPr lvl="8" marL="1028700" rtl="0" algn="ctr">
              <a:spcBef>
                <a:spcPts val="0"/>
              </a:spcBef>
              <a:spcAft>
                <a:spcPts val="0"/>
              </a:spcAft>
              <a:buSzPts val="800"/>
              <a:buChar char="■"/>
              <a:defRPr/>
            </a:lvl9pPr>
          </a:lstStyle>
          <a:p/>
        </p:txBody>
      </p:sp>
      <p:sp>
        <p:nvSpPr>
          <p:cNvPr id="123" name="Google Shape;123;p35"/>
          <p:cNvSpPr txBox="1"/>
          <p:nvPr>
            <p:ph idx="1" type="body"/>
          </p:nvPr>
        </p:nvSpPr>
        <p:spPr>
          <a:xfrm>
            <a:off x="457200" y="1200150"/>
            <a:ext cx="8229600" cy="3394200"/>
          </a:xfrm>
          <a:prstGeom prst="rect">
            <a:avLst/>
          </a:prstGeom>
          <a:noFill/>
          <a:ln>
            <a:noFill/>
          </a:ln>
        </p:spPr>
        <p:txBody>
          <a:bodyPr anchorCtr="0" anchor="t" bIns="51425" lIns="51425" spcFirstLastPara="1" rIns="51425" wrap="square" tIns="51425">
            <a:noAutofit/>
          </a:bodyPr>
          <a:lstStyle>
            <a:lvl1pPr indent="-279400" lvl="0" marL="457200" rtl="0" algn="ctr">
              <a:spcBef>
                <a:spcPts val="0"/>
              </a:spcBef>
              <a:spcAft>
                <a:spcPts val="0"/>
              </a:spcAft>
              <a:buSzPts val="800"/>
              <a:buChar char="●"/>
              <a:defRPr sz="800"/>
            </a:lvl1pPr>
            <a:lvl2pPr indent="-279400" lvl="1" marL="914400" rtl="0" algn="ctr">
              <a:spcBef>
                <a:spcPts val="0"/>
              </a:spcBef>
              <a:spcAft>
                <a:spcPts val="0"/>
              </a:spcAft>
              <a:buSzPts val="800"/>
              <a:buChar char="○"/>
              <a:defRPr sz="800"/>
            </a:lvl2pPr>
            <a:lvl3pPr indent="-279400" lvl="2" marL="1371600" rtl="0" algn="ctr">
              <a:spcBef>
                <a:spcPts val="0"/>
              </a:spcBef>
              <a:spcAft>
                <a:spcPts val="0"/>
              </a:spcAft>
              <a:buSzPts val="800"/>
              <a:buChar char="■"/>
              <a:defRPr sz="800"/>
            </a:lvl3pPr>
            <a:lvl4pPr indent="-279400" lvl="3" marL="1828800" rtl="0" algn="ctr">
              <a:spcBef>
                <a:spcPts val="0"/>
              </a:spcBef>
              <a:spcAft>
                <a:spcPts val="0"/>
              </a:spcAft>
              <a:buSzPts val="800"/>
              <a:buChar char="●"/>
              <a:defRPr sz="800"/>
            </a:lvl4pPr>
            <a:lvl5pPr indent="-279400" lvl="4" marL="2286000" rtl="0" algn="ctr">
              <a:spcBef>
                <a:spcPts val="0"/>
              </a:spcBef>
              <a:spcAft>
                <a:spcPts val="0"/>
              </a:spcAft>
              <a:buSzPts val="800"/>
              <a:buChar char="○"/>
              <a:defRPr sz="800"/>
            </a:lvl5pPr>
            <a:lvl6pPr indent="-279400" lvl="5" marL="2743200" rtl="0" algn="ctr">
              <a:spcBef>
                <a:spcPts val="0"/>
              </a:spcBef>
              <a:spcAft>
                <a:spcPts val="0"/>
              </a:spcAft>
              <a:buSzPts val="800"/>
              <a:buChar char="■"/>
              <a:defRPr sz="800"/>
            </a:lvl6pPr>
            <a:lvl7pPr indent="-279400" lvl="6" marL="3200400" rtl="0" algn="ctr">
              <a:spcBef>
                <a:spcPts val="0"/>
              </a:spcBef>
              <a:spcAft>
                <a:spcPts val="0"/>
              </a:spcAft>
              <a:buSzPts val="800"/>
              <a:buChar char="●"/>
              <a:defRPr sz="800"/>
            </a:lvl7pPr>
            <a:lvl8pPr indent="-279400" lvl="7" marL="3657600" rtl="0" algn="ctr">
              <a:spcBef>
                <a:spcPts val="0"/>
              </a:spcBef>
              <a:spcAft>
                <a:spcPts val="0"/>
              </a:spcAft>
              <a:buSzPts val="800"/>
              <a:buChar char="○"/>
              <a:defRPr sz="800"/>
            </a:lvl8pPr>
            <a:lvl9pPr indent="-279400" lvl="8" marL="4114800" rtl="0" algn="ctr">
              <a:spcBef>
                <a:spcPts val="0"/>
              </a:spcBef>
              <a:spcAft>
                <a:spcPts val="0"/>
              </a:spcAft>
              <a:buSzPts val="800"/>
              <a:buChar char="■"/>
              <a:defRPr sz="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4" name="Shape 124"/>
        <p:cNvGrpSpPr/>
        <p:nvPr/>
      </p:nvGrpSpPr>
      <p:grpSpPr>
        <a:xfrm>
          <a:off x="0" y="0"/>
          <a:ext cx="0" cy="0"/>
          <a:chOff x="0" y="0"/>
          <a:chExt cx="0" cy="0"/>
        </a:xfrm>
      </p:grpSpPr>
      <p:sp>
        <p:nvSpPr>
          <p:cNvPr id="125" name="Google Shape;125;p36"/>
          <p:cNvSpPr txBox="1"/>
          <p:nvPr>
            <p:ph type="ctrTitle"/>
          </p:nvPr>
        </p:nvSpPr>
        <p:spPr>
          <a:xfrm>
            <a:off x="685800" y="1597521"/>
            <a:ext cx="7772400" cy="1102800"/>
          </a:xfrm>
          <a:prstGeom prst="rect">
            <a:avLst/>
          </a:prstGeom>
          <a:noFill/>
          <a:ln>
            <a:noFill/>
          </a:ln>
        </p:spPr>
        <p:txBody>
          <a:bodyPr anchorCtr="0" anchor="ctr" bIns="51425" lIns="51425" spcFirstLastPara="1" rIns="51425" wrap="square" tIns="51425">
            <a:noAutofit/>
          </a:bodyPr>
          <a:lstStyle>
            <a:lvl1pPr indent="-50800" lvl="0" marL="0" marR="0" rtl="0" algn="ctr">
              <a:spcBef>
                <a:spcPts val="0"/>
              </a:spcBef>
              <a:spcAft>
                <a:spcPts val="0"/>
              </a:spcAft>
              <a:buSzPts val="800"/>
              <a:buChar char="●"/>
              <a:defRPr/>
            </a:lvl1pPr>
            <a:lvl2pPr indent="-50800" lvl="1" marL="0" marR="0" rtl="0" algn="ctr">
              <a:spcBef>
                <a:spcPts val="0"/>
              </a:spcBef>
              <a:spcAft>
                <a:spcPts val="0"/>
              </a:spcAft>
              <a:buSzPts val="800"/>
              <a:buChar char="○"/>
              <a:defRPr/>
            </a:lvl2pPr>
            <a:lvl3pPr indent="-50800" lvl="2" marL="0" marR="0" rtl="0" algn="ctr">
              <a:spcBef>
                <a:spcPts val="0"/>
              </a:spcBef>
              <a:spcAft>
                <a:spcPts val="0"/>
              </a:spcAft>
              <a:buSzPts val="800"/>
              <a:buChar char="■"/>
              <a:defRPr/>
            </a:lvl3pPr>
            <a:lvl4pPr indent="-50800" lvl="3" marL="0" marR="0" rtl="0" algn="ctr">
              <a:spcBef>
                <a:spcPts val="0"/>
              </a:spcBef>
              <a:spcAft>
                <a:spcPts val="0"/>
              </a:spcAft>
              <a:buSzPts val="800"/>
              <a:buChar char="●"/>
              <a:defRPr/>
            </a:lvl4pPr>
            <a:lvl5pPr indent="-50800" lvl="4" marL="0" marR="0" rtl="0" algn="ctr">
              <a:spcBef>
                <a:spcPts val="0"/>
              </a:spcBef>
              <a:spcAft>
                <a:spcPts val="0"/>
              </a:spcAft>
              <a:buSzPts val="800"/>
              <a:buChar char="○"/>
              <a:defRPr/>
            </a:lvl5pPr>
            <a:lvl6pPr indent="-50800" lvl="5" marL="254000" marR="0" rtl="0" algn="ctr">
              <a:spcBef>
                <a:spcPts val="0"/>
              </a:spcBef>
              <a:spcAft>
                <a:spcPts val="0"/>
              </a:spcAft>
              <a:buSzPts val="800"/>
              <a:buChar char="■"/>
              <a:defRPr/>
            </a:lvl6pPr>
            <a:lvl7pPr indent="-50800" lvl="6" marL="520700" marR="0" rtl="0" algn="ctr">
              <a:spcBef>
                <a:spcPts val="0"/>
              </a:spcBef>
              <a:spcAft>
                <a:spcPts val="0"/>
              </a:spcAft>
              <a:buSzPts val="800"/>
              <a:buChar char="●"/>
              <a:defRPr/>
            </a:lvl7pPr>
            <a:lvl8pPr indent="-50800" lvl="7" marL="774700" marR="0" rtl="0" algn="ctr">
              <a:spcBef>
                <a:spcPts val="0"/>
              </a:spcBef>
              <a:spcAft>
                <a:spcPts val="0"/>
              </a:spcAft>
              <a:buSzPts val="800"/>
              <a:buChar char="○"/>
              <a:defRPr/>
            </a:lvl8pPr>
            <a:lvl9pPr indent="-50800" lvl="8" marL="1028700" marR="0" rtl="0" algn="ctr">
              <a:spcBef>
                <a:spcPts val="0"/>
              </a:spcBef>
              <a:spcAft>
                <a:spcPts val="0"/>
              </a:spcAft>
              <a:buSzPts val="800"/>
              <a:buChar char="■"/>
              <a:defRPr/>
            </a:lvl9pPr>
          </a:lstStyle>
          <a:p/>
        </p:txBody>
      </p:sp>
      <p:sp>
        <p:nvSpPr>
          <p:cNvPr id="126" name="Google Shape;126;p36"/>
          <p:cNvSpPr txBox="1"/>
          <p:nvPr>
            <p:ph idx="1" type="subTitle"/>
          </p:nvPr>
        </p:nvSpPr>
        <p:spPr>
          <a:xfrm>
            <a:off x="1371600" y="2914650"/>
            <a:ext cx="6400800" cy="1314300"/>
          </a:xfrm>
          <a:prstGeom prst="rect">
            <a:avLst/>
          </a:prstGeom>
          <a:noFill/>
          <a:ln>
            <a:noFill/>
          </a:ln>
        </p:spPr>
        <p:txBody>
          <a:bodyPr anchorCtr="0" anchor="t" bIns="51425" lIns="51425" spcFirstLastPara="1" rIns="51425" wrap="square" tIns="51425">
            <a:noAutofit/>
          </a:bodyPr>
          <a:lstStyle>
            <a:lvl1pPr indent="0" lvl="0" marL="0" marR="0" rtl="0" algn="ctr">
              <a:spcBef>
                <a:spcPts val="0"/>
              </a:spcBef>
              <a:spcAft>
                <a:spcPts val="0"/>
              </a:spcAft>
              <a:buClr>
                <a:schemeClr val="lt1"/>
              </a:buClr>
              <a:buSzPts val="800"/>
              <a:buFont typeface="Cabin"/>
              <a:buNone/>
              <a:defRPr sz="800"/>
            </a:lvl1pPr>
            <a:lvl2pPr indent="0" lvl="1" marL="254000" marR="0" rtl="0" algn="ctr">
              <a:spcBef>
                <a:spcPts val="0"/>
              </a:spcBef>
              <a:spcAft>
                <a:spcPts val="0"/>
              </a:spcAft>
              <a:buClr>
                <a:schemeClr val="lt1"/>
              </a:buClr>
              <a:buSzPts val="800"/>
              <a:buFont typeface="Cabin"/>
              <a:buNone/>
              <a:defRPr sz="800"/>
            </a:lvl2pPr>
            <a:lvl3pPr indent="0" lvl="2" marL="520700" marR="0" rtl="0" algn="ctr">
              <a:spcBef>
                <a:spcPts val="0"/>
              </a:spcBef>
              <a:spcAft>
                <a:spcPts val="0"/>
              </a:spcAft>
              <a:buClr>
                <a:schemeClr val="lt1"/>
              </a:buClr>
              <a:buSzPts val="800"/>
              <a:buFont typeface="Cabin"/>
              <a:buNone/>
              <a:defRPr sz="800"/>
            </a:lvl3pPr>
            <a:lvl4pPr indent="0" lvl="3" marL="774700" marR="0" rtl="0" algn="ctr">
              <a:spcBef>
                <a:spcPts val="0"/>
              </a:spcBef>
              <a:spcAft>
                <a:spcPts val="0"/>
              </a:spcAft>
              <a:buClr>
                <a:schemeClr val="lt1"/>
              </a:buClr>
              <a:buSzPts val="800"/>
              <a:buFont typeface="Cabin"/>
              <a:buNone/>
              <a:defRPr sz="800"/>
            </a:lvl4pPr>
            <a:lvl5pPr indent="0" lvl="4" marL="1028700" marR="0" rtl="0" algn="ctr">
              <a:spcBef>
                <a:spcPts val="0"/>
              </a:spcBef>
              <a:spcAft>
                <a:spcPts val="0"/>
              </a:spcAft>
              <a:buClr>
                <a:schemeClr val="lt1"/>
              </a:buClr>
              <a:buSzPts val="800"/>
              <a:buFont typeface="Cabin"/>
              <a:buNone/>
              <a:defRPr sz="800"/>
            </a:lvl5pPr>
            <a:lvl6pPr indent="0" lvl="5" marL="1282700" marR="0" rtl="0" algn="ctr">
              <a:spcBef>
                <a:spcPts val="0"/>
              </a:spcBef>
              <a:spcAft>
                <a:spcPts val="0"/>
              </a:spcAft>
              <a:buClr>
                <a:schemeClr val="lt1"/>
              </a:buClr>
              <a:buSzPts val="800"/>
              <a:buFont typeface="Cabin"/>
              <a:buNone/>
              <a:defRPr sz="800"/>
            </a:lvl6pPr>
            <a:lvl7pPr indent="0" lvl="6" marL="1549400" marR="0" rtl="0" algn="ctr">
              <a:spcBef>
                <a:spcPts val="0"/>
              </a:spcBef>
              <a:spcAft>
                <a:spcPts val="0"/>
              </a:spcAft>
              <a:buClr>
                <a:schemeClr val="lt1"/>
              </a:buClr>
              <a:buSzPts val="800"/>
              <a:buFont typeface="Cabin"/>
              <a:buNone/>
              <a:defRPr sz="800"/>
            </a:lvl7pPr>
            <a:lvl8pPr indent="0" lvl="7" marL="1803400" marR="0" rtl="0" algn="ctr">
              <a:spcBef>
                <a:spcPts val="0"/>
              </a:spcBef>
              <a:spcAft>
                <a:spcPts val="0"/>
              </a:spcAft>
              <a:buClr>
                <a:schemeClr val="lt1"/>
              </a:buClr>
              <a:buSzPts val="800"/>
              <a:buFont typeface="Cabin"/>
              <a:buNone/>
              <a:defRPr sz="800"/>
            </a:lvl8pPr>
            <a:lvl9pPr indent="0" lvl="8" marL="2057400" marR="0" rtl="0" algn="ctr">
              <a:spcBef>
                <a:spcPts val="0"/>
              </a:spcBef>
              <a:spcAft>
                <a:spcPts val="0"/>
              </a:spcAft>
              <a:buClr>
                <a:schemeClr val="lt1"/>
              </a:buClr>
              <a:buSzPts val="800"/>
              <a:buFont typeface="Cabin"/>
              <a:buNone/>
              <a:defRPr sz="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8" name="Shape 128"/>
        <p:cNvGrpSpPr/>
        <p:nvPr/>
      </p:nvGrpSpPr>
      <p:grpSpPr>
        <a:xfrm>
          <a:off x="0" y="0"/>
          <a:ext cx="0" cy="0"/>
          <a:chOff x="0" y="0"/>
          <a:chExt cx="0" cy="0"/>
        </a:xfrm>
      </p:grpSpPr>
      <p:sp>
        <p:nvSpPr>
          <p:cNvPr id="129" name="Google Shape;129;p38"/>
          <p:cNvSpPr txBox="1"/>
          <p:nvPr>
            <p:ph type="title"/>
          </p:nvPr>
        </p:nvSpPr>
        <p:spPr>
          <a:xfrm>
            <a:off x="457200" y="206276"/>
            <a:ext cx="8229600" cy="857400"/>
          </a:xfrm>
          <a:prstGeom prst="rect">
            <a:avLst/>
          </a:prstGeom>
          <a:noFill/>
          <a:ln>
            <a:noFill/>
          </a:ln>
        </p:spPr>
        <p:txBody>
          <a:bodyPr anchorCtr="0" anchor="t" bIns="51425" lIns="51425" spcFirstLastPara="1" rIns="51425" wrap="square" tIns="51425">
            <a:noAutofit/>
          </a:bodyPr>
          <a:lstStyle>
            <a:lvl1pPr lvl="0" rtl="0" algn="ctr">
              <a:spcBef>
                <a:spcPts val="0"/>
              </a:spcBef>
              <a:spcAft>
                <a:spcPts val="0"/>
              </a:spcAft>
              <a:buSzPts val="800"/>
              <a:buChar char="●"/>
              <a:defRPr sz="800"/>
            </a:lvl1pPr>
            <a:lvl2pPr lvl="1" rtl="0" algn="ctr">
              <a:spcBef>
                <a:spcPts val="0"/>
              </a:spcBef>
              <a:spcAft>
                <a:spcPts val="0"/>
              </a:spcAft>
              <a:buSzPts val="800"/>
              <a:buChar char="○"/>
              <a:defRPr sz="800"/>
            </a:lvl2pPr>
            <a:lvl3pPr lvl="2" rtl="0" algn="ctr">
              <a:spcBef>
                <a:spcPts val="0"/>
              </a:spcBef>
              <a:spcAft>
                <a:spcPts val="0"/>
              </a:spcAft>
              <a:buSzPts val="800"/>
              <a:buChar char="■"/>
              <a:defRPr sz="800"/>
            </a:lvl3pPr>
            <a:lvl4pPr lvl="3" rtl="0" algn="ctr">
              <a:spcBef>
                <a:spcPts val="0"/>
              </a:spcBef>
              <a:spcAft>
                <a:spcPts val="0"/>
              </a:spcAft>
              <a:buSzPts val="800"/>
              <a:buChar char="●"/>
              <a:defRPr sz="800"/>
            </a:lvl4pPr>
            <a:lvl5pPr lvl="4" rtl="0" algn="ctr">
              <a:spcBef>
                <a:spcPts val="0"/>
              </a:spcBef>
              <a:spcAft>
                <a:spcPts val="0"/>
              </a:spcAft>
              <a:buSzPts val="800"/>
              <a:buChar char="○"/>
              <a:defRPr sz="800"/>
            </a:lvl5pPr>
            <a:lvl6pPr lvl="5" marL="254000" rtl="0" algn="ctr">
              <a:spcBef>
                <a:spcPts val="0"/>
              </a:spcBef>
              <a:spcAft>
                <a:spcPts val="0"/>
              </a:spcAft>
              <a:buSzPts val="800"/>
              <a:buChar char="■"/>
              <a:defRPr sz="800"/>
            </a:lvl6pPr>
            <a:lvl7pPr lvl="6" marL="520700" rtl="0" algn="ctr">
              <a:spcBef>
                <a:spcPts val="0"/>
              </a:spcBef>
              <a:spcAft>
                <a:spcPts val="0"/>
              </a:spcAft>
              <a:buSzPts val="800"/>
              <a:buChar char="●"/>
              <a:defRPr sz="800"/>
            </a:lvl7pPr>
            <a:lvl8pPr lvl="7" marL="774700" rtl="0" algn="ctr">
              <a:spcBef>
                <a:spcPts val="0"/>
              </a:spcBef>
              <a:spcAft>
                <a:spcPts val="0"/>
              </a:spcAft>
              <a:buSzPts val="800"/>
              <a:buChar char="○"/>
              <a:defRPr sz="800"/>
            </a:lvl8pPr>
            <a:lvl9pPr lvl="8" marL="1028700" rtl="0" algn="ctr">
              <a:spcBef>
                <a:spcPts val="0"/>
              </a:spcBef>
              <a:spcAft>
                <a:spcPts val="0"/>
              </a:spcAft>
              <a:buSzPts val="800"/>
              <a:buChar char="■"/>
              <a:defRPr sz="800"/>
            </a:lvl9pPr>
          </a:lstStyle>
          <a:p/>
        </p:txBody>
      </p:sp>
      <p:sp>
        <p:nvSpPr>
          <p:cNvPr id="130" name="Google Shape;130;p38"/>
          <p:cNvSpPr txBox="1"/>
          <p:nvPr>
            <p:ph idx="1" type="body"/>
          </p:nvPr>
        </p:nvSpPr>
        <p:spPr>
          <a:xfrm>
            <a:off x="457200" y="1200150"/>
            <a:ext cx="8229600" cy="3394200"/>
          </a:xfrm>
          <a:prstGeom prst="rect">
            <a:avLst/>
          </a:prstGeom>
          <a:noFill/>
          <a:ln>
            <a:noFill/>
          </a:ln>
        </p:spPr>
        <p:txBody>
          <a:bodyPr anchorCtr="0" anchor="t" bIns="51425" lIns="51425" spcFirstLastPara="1" rIns="51425" wrap="square" tIns="51425">
            <a:noAutofit/>
          </a:bodyPr>
          <a:lstStyle>
            <a:lvl1pPr indent="-279400" lvl="0" marL="457200" rtl="0" algn="l">
              <a:spcBef>
                <a:spcPts val="2000"/>
              </a:spcBef>
              <a:spcAft>
                <a:spcPts val="0"/>
              </a:spcAft>
              <a:buClr>
                <a:schemeClr val="lt1"/>
              </a:buClr>
              <a:buSzPts val="800"/>
              <a:buFont typeface="Cabin"/>
              <a:buChar char="•"/>
              <a:defRPr sz="800"/>
            </a:lvl1pPr>
            <a:lvl2pPr indent="-279400" lvl="1" marL="914400" rtl="0" algn="l">
              <a:spcBef>
                <a:spcPts val="2000"/>
              </a:spcBef>
              <a:spcAft>
                <a:spcPts val="0"/>
              </a:spcAft>
              <a:buClr>
                <a:schemeClr val="lt1"/>
              </a:buClr>
              <a:buSzPts val="800"/>
              <a:buFont typeface="Cabin"/>
              <a:buChar char="•"/>
              <a:defRPr sz="800"/>
            </a:lvl2pPr>
            <a:lvl3pPr indent="-279400" lvl="2" marL="1371600" rtl="0" algn="l">
              <a:spcBef>
                <a:spcPts val="2000"/>
              </a:spcBef>
              <a:spcAft>
                <a:spcPts val="0"/>
              </a:spcAft>
              <a:buClr>
                <a:schemeClr val="lt1"/>
              </a:buClr>
              <a:buSzPts val="800"/>
              <a:buFont typeface="Cabin"/>
              <a:buChar char="•"/>
              <a:defRPr sz="800"/>
            </a:lvl3pPr>
            <a:lvl4pPr indent="-279400" lvl="3" marL="1828800" rtl="0" algn="l">
              <a:spcBef>
                <a:spcPts val="2000"/>
              </a:spcBef>
              <a:spcAft>
                <a:spcPts val="0"/>
              </a:spcAft>
              <a:buClr>
                <a:schemeClr val="lt1"/>
              </a:buClr>
              <a:buSzPts val="800"/>
              <a:buFont typeface="Cabin"/>
              <a:buChar char="•"/>
              <a:defRPr sz="800"/>
            </a:lvl4pPr>
            <a:lvl5pPr indent="-279400" lvl="4" marL="2286000" rtl="0" algn="l">
              <a:spcBef>
                <a:spcPts val="2000"/>
              </a:spcBef>
              <a:spcAft>
                <a:spcPts val="0"/>
              </a:spcAft>
              <a:buClr>
                <a:schemeClr val="lt1"/>
              </a:buClr>
              <a:buSzPts val="800"/>
              <a:buFont typeface="Cabin"/>
              <a:buChar char="•"/>
              <a:defRPr sz="800"/>
            </a:lvl5pPr>
            <a:lvl6pPr indent="-279400" lvl="5" marL="2743200" rtl="0" algn="l">
              <a:spcBef>
                <a:spcPts val="2000"/>
              </a:spcBef>
              <a:spcAft>
                <a:spcPts val="0"/>
              </a:spcAft>
              <a:buClr>
                <a:schemeClr val="lt1"/>
              </a:buClr>
              <a:buSzPts val="800"/>
              <a:buFont typeface="Cabin"/>
              <a:buChar char="•"/>
              <a:defRPr sz="800"/>
            </a:lvl6pPr>
            <a:lvl7pPr indent="-279400" lvl="6" marL="3200400" rtl="0" algn="l">
              <a:spcBef>
                <a:spcPts val="2000"/>
              </a:spcBef>
              <a:spcAft>
                <a:spcPts val="0"/>
              </a:spcAft>
              <a:buClr>
                <a:schemeClr val="lt1"/>
              </a:buClr>
              <a:buSzPts val="800"/>
              <a:buFont typeface="Cabin"/>
              <a:buChar char="•"/>
              <a:defRPr sz="800"/>
            </a:lvl7pPr>
            <a:lvl8pPr indent="-279400" lvl="7" marL="3657600" rtl="0" algn="l">
              <a:spcBef>
                <a:spcPts val="2000"/>
              </a:spcBef>
              <a:spcAft>
                <a:spcPts val="0"/>
              </a:spcAft>
              <a:buClr>
                <a:schemeClr val="lt1"/>
              </a:buClr>
              <a:buSzPts val="800"/>
              <a:buFont typeface="Cabin"/>
              <a:buChar char="•"/>
              <a:defRPr sz="800"/>
            </a:lvl8pPr>
            <a:lvl9pPr indent="-279400" lvl="8" marL="4114800" rtl="0" algn="l">
              <a:spcBef>
                <a:spcPts val="2000"/>
              </a:spcBef>
              <a:spcAft>
                <a:spcPts val="0"/>
              </a:spcAft>
              <a:buClr>
                <a:schemeClr val="lt1"/>
              </a:buClr>
              <a:buSzPts val="800"/>
              <a:buFont typeface="Cabin"/>
              <a:buChar char="•"/>
              <a:defRPr sz="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50081" y="864394"/>
            <a:ext cx="7836600" cy="1735800"/>
          </a:xfrm>
          <a:prstGeom prst="rect">
            <a:avLst/>
          </a:prstGeom>
          <a:noFill/>
          <a:ln>
            <a:noFill/>
          </a:ln>
        </p:spPr>
        <p:txBody>
          <a:bodyPr anchorCtr="0" anchor="b" bIns="51425" lIns="51425" spcFirstLastPara="1" rIns="51425" wrap="square" tIns="51425">
            <a:noAutofit/>
          </a:bodyPr>
          <a:lstStyle>
            <a:lvl1pPr indent="-50800" lvl="0" marL="0" marR="0" rtl="0" algn="ctr">
              <a:spcBef>
                <a:spcPts val="0"/>
              </a:spcBef>
              <a:spcAft>
                <a:spcPts val="0"/>
              </a:spcAft>
              <a:buSzPts val="800"/>
              <a:buChar char="●"/>
              <a:defRPr sz="800"/>
            </a:lvl1pPr>
            <a:lvl2pPr indent="-50800" lvl="1" marL="0" marR="0" rtl="0" algn="ctr">
              <a:spcBef>
                <a:spcPts val="0"/>
              </a:spcBef>
              <a:spcAft>
                <a:spcPts val="0"/>
              </a:spcAft>
              <a:buSzPts val="800"/>
              <a:buChar char="○"/>
              <a:defRPr sz="800"/>
            </a:lvl2pPr>
            <a:lvl3pPr indent="-50800" lvl="2" marL="0" marR="0" rtl="0" algn="ctr">
              <a:spcBef>
                <a:spcPts val="0"/>
              </a:spcBef>
              <a:spcAft>
                <a:spcPts val="0"/>
              </a:spcAft>
              <a:buSzPts val="800"/>
              <a:buChar char="■"/>
              <a:defRPr sz="800"/>
            </a:lvl3pPr>
            <a:lvl4pPr indent="-50800" lvl="3" marL="0" marR="0" rtl="0" algn="ctr">
              <a:spcBef>
                <a:spcPts val="0"/>
              </a:spcBef>
              <a:spcAft>
                <a:spcPts val="0"/>
              </a:spcAft>
              <a:buSzPts val="800"/>
              <a:buChar char="●"/>
              <a:defRPr sz="800"/>
            </a:lvl4pPr>
            <a:lvl5pPr indent="-50800" lvl="4" marL="0" marR="0" rtl="0" algn="ctr">
              <a:spcBef>
                <a:spcPts val="0"/>
              </a:spcBef>
              <a:spcAft>
                <a:spcPts val="0"/>
              </a:spcAft>
              <a:buSzPts val="800"/>
              <a:buChar char="○"/>
              <a:defRPr sz="800"/>
            </a:lvl5pPr>
            <a:lvl6pPr indent="-50800" lvl="5" marL="254000" marR="0" rtl="0" algn="ctr">
              <a:spcBef>
                <a:spcPts val="0"/>
              </a:spcBef>
              <a:spcAft>
                <a:spcPts val="0"/>
              </a:spcAft>
              <a:buSzPts val="800"/>
              <a:buChar char="■"/>
              <a:defRPr sz="800"/>
            </a:lvl6pPr>
            <a:lvl7pPr indent="-50800" lvl="6" marL="520700" marR="0" rtl="0" algn="ctr">
              <a:spcBef>
                <a:spcPts val="0"/>
              </a:spcBef>
              <a:spcAft>
                <a:spcPts val="0"/>
              </a:spcAft>
              <a:buSzPts val="800"/>
              <a:buChar char="●"/>
              <a:defRPr sz="800"/>
            </a:lvl7pPr>
            <a:lvl8pPr indent="-50800" lvl="7" marL="774700" marR="0" rtl="0" algn="ctr">
              <a:spcBef>
                <a:spcPts val="0"/>
              </a:spcBef>
              <a:spcAft>
                <a:spcPts val="0"/>
              </a:spcAft>
              <a:buSzPts val="800"/>
              <a:buChar char="○"/>
              <a:defRPr sz="800"/>
            </a:lvl8pPr>
            <a:lvl9pPr indent="-50800" lvl="8" marL="1028700" marR="0" rtl="0" algn="ctr">
              <a:spcBef>
                <a:spcPts val="0"/>
              </a:spcBef>
              <a:spcAft>
                <a:spcPts val="0"/>
              </a:spcAft>
              <a:buSzPts val="800"/>
              <a:buChar char="■"/>
              <a:defRPr sz="800"/>
            </a:lvl9pPr>
          </a:lstStyle>
          <a:p/>
        </p:txBody>
      </p:sp>
      <p:sp>
        <p:nvSpPr>
          <p:cNvPr id="52" name="Google Shape;52;p13"/>
          <p:cNvSpPr txBox="1"/>
          <p:nvPr>
            <p:ph idx="1" type="body"/>
          </p:nvPr>
        </p:nvSpPr>
        <p:spPr>
          <a:xfrm>
            <a:off x="650081" y="2650331"/>
            <a:ext cx="7836600" cy="593100"/>
          </a:xfrm>
          <a:prstGeom prst="rect">
            <a:avLst/>
          </a:prstGeom>
          <a:noFill/>
          <a:ln>
            <a:noFill/>
          </a:ln>
        </p:spPr>
        <p:txBody>
          <a:bodyPr anchorCtr="0" anchor="t" bIns="51425" lIns="51425" spcFirstLastPara="1" rIns="51425" wrap="square" tIns="51425">
            <a:noAutofit/>
          </a:bodyPr>
          <a:lstStyle>
            <a:lvl1pPr indent="-279400" lvl="0" marL="457200" marR="0" rtl="0" algn="ctr">
              <a:spcBef>
                <a:spcPts val="0"/>
              </a:spcBef>
              <a:spcAft>
                <a:spcPts val="0"/>
              </a:spcAft>
              <a:buSzPts val="800"/>
              <a:buChar char="●"/>
              <a:defRPr sz="800"/>
            </a:lvl1pPr>
            <a:lvl2pPr indent="-279400" lvl="1" marL="914400" marR="0" rtl="0" algn="ctr">
              <a:spcBef>
                <a:spcPts val="0"/>
              </a:spcBef>
              <a:spcAft>
                <a:spcPts val="0"/>
              </a:spcAft>
              <a:buSzPts val="800"/>
              <a:buChar char="○"/>
              <a:defRPr sz="800"/>
            </a:lvl2pPr>
            <a:lvl3pPr indent="-279400" lvl="2" marL="1371600" marR="0" rtl="0" algn="ctr">
              <a:spcBef>
                <a:spcPts val="0"/>
              </a:spcBef>
              <a:spcAft>
                <a:spcPts val="0"/>
              </a:spcAft>
              <a:buSzPts val="800"/>
              <a:buChar char="■"/>
              <a:defRPr sz="800"/>
            </a:lvl3pPr>
            <a:lvl4pPr indent="-279400" lvl="3" marL="1828800" marR="0" rtl="0" algn="ctr">
              <a:spcBef>
                <a:spcPts val="0"/>
              </a:spcBef>
              <a:spcAft>
                <a:spcPts val="0"/>
              </a:spcAft>
              <a:buSzPts val="800"/>
              <a:buChar char="●"/>
              <a:defRPr sz="800"/>
            </a:lvl4pPr>
            <a:lvl5pPr indent="-279400" lvl="4" marL="2286000" marR="0" rtl="0" algn="ctr">
              <a:spcBef>
                <a:spcPts val="0"/>
              </a:spcBef>
              <a:spcAft>
                <a:spcPts val="0"/>
              </a:spcAft>
              <a:buSzPts val="800"/>
              <a:buChar char="○"/>
              <a:defRPr sz="800"/>
            </a:lvl5pPr>
            <a:lvl6pPr indent="-279400" lvl="5" marL="2743200" marR="0" rtl="0" algn="ctr">
              <a:spcBef>
                <a:spcPts val="0"/>
              </a:spcBef>
              <a:spcAft>
                <a:spcPts val="0"/>
              </a:spcAft>
              <a:buSzPts val="800"/>
              <a:buChar char="■"/>
              <a:defRPr sz="800"/>
            </a:lvl6pPr>
            <a:lvl7pPr indent="-279400" lvl="6" marL="3200400" marR="0" rtl="0" algn="ctr">
              <a:spcBef>
                <a:spcPts val="0"/>
              </a:spcBef>
              <a:spcAft>
                <a:spcPts val="0"/>
              </a:spcAft>
              <a:buSzPts val="800"/>
              <a:buChar char="●"/>
              <a:defRPr sz="800"/>
            </a:lvl7pPr>
            <a:lvl8pPr indent="-279400" lvl="7" marL="3657600" marR="0" rtl="0" algn="ctr">
              <a:spcBef>
                <a:spcPts val="0"/>
              </a:spcBef>
              <a:spcAft>
                <a:spcPts val="0"/>
              </a:spcAft>
              <a:buSzPts val="800"/>
              <a:buChar char="○"/>
              <a:defRPr sz="800"/>
            </a:lvl8pPr>
            <a:lvl9pPr indent="-279400" lvl="8" marL="4114800" marR="0" rtl="0" algn="ctr">
              <a:spcBef>
                <a:spcPts val="0"/>
              </a:spcBef>
              <a:spcAft>
                <a:spcPts val="0"/>
              </a:spcAft>
              <a:buSzPts val="800"/>
              <a:buChar char="■"/>
              <a:defRPr sz="800"/>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89" name="Shape 89"/>
        <p:cNvGrpSpPr/>
        <p:nvPr/>
      </p:nvGrpSpPr>
      <p:grpSpPr>
        <a:xfrm>
          <a:off x="0" y="0"/>
          <a:ext cx="0" cy="0"/>
          <a:chOff x="0" y="0"/>
          <a:chExt cx="0" cy="0"/>
        </a:xfrm>
      </p:grpSpPr>
      <p:sp>
        <p:nvSpPr>
          <p:cNvPr id="90" name="Google Shape;90;p25"/>
          <p:cNvSpPr txBox="1"/>
          <p:nvPr>
            <p:ph type="title"/>
          </p:nvPr>
        </p:nvSpPr>
        <p:spPr>
          <a:xfrm>
            <a:off x="650081" y="1564481"/>
            <a:ext cx="7836600" cy="2007600"/>
          </a:xfrm>
          <a:prstGeom prst="rect">
            <a:avLst/>
          </a:prstGeom>
          <a:noFill/>
          <a:ln>
            <a:noFill/>
          </a:ln>
        </p:spPr>
        <p:txBody>
          <a:bodyPr anchorCtr="0" anchor="ctr" bIns="51425" lIns="51425" spcFirstLastPara="1" rIns="51425" wrap="square" tIns="51425">
            <a:noAutofit/>
          </a:bodyPr>
          <a:lstStyle>
            <a:lvl1pPr indent="-50800" lvl="0" marL="0" marR="0" rtl="0" algn="ctr">
              <a:spcBef>
                <a:spcPts val="0"/>
              </a:spcBef>
              <a:spcAft>
                <a:spcPts val="0"/>
              </a:spcAft>
              <a:buSzPts val="800"/>
              <a:buChar char="●"/>
              <a:defRPr sz="800"/>
            </a:lvl1pPr>
            <a:lvl2pPr indent="-50800" lvl="1" marL="0" marR="0" rtl="0" algn="ctr">
              <a:spcBef>
                <a:spcPts val="0"/>
              </a:spcBef>
              <a:spcAft>
                <a:spcPts val="0"/>
              </a:spcAft>
              <a:buSzPts val="800"/>
              <a:buChar char="○"/>
              <a:defRPr sz="800"/>
            </a:lvl2pPr>
            <a:lvl3pPr indent="-50800" lvl="2" marL="0" marR="0" rtl="0" algn="ctr">
              <a:spcBef>
                <a:spcPts val="0"/>
              </a:spcBef>
              <a:spcAft>
                <a:spcPts val="0"/>
              </a:spcAft>
              <a:buSzPts val="800"/>
              <a:buChar char="■"/>
              <a:defRPr sz="800"/>
            </a:lvl3pPr>
            <a:lvl4pPr indent="-50800" lvl="3" marL="0" marR="0" rtl="0" algn="ctr">
              <a:spcBef>
                <a:spcPts val="0"/>
              </a:spcBef>
              <a:spcAft>
                <a:spcPts val="0"/>
              </a:spcAft>
              <a:buSzPts val="800"/>
              <a:buChar char="●"/>
              <a:defRPr sz="800"/>
            </a:lvl4pPr>
            <a:lvl5pPr indent="-50800" lvl="4" marL="0" marR="0" rtl="0" algn="ctr">
              <a:spcBef>
                <a:spcPts val="0"/>
              </a:spcBef>
              <a:spcAft>
                <a:spcPts val="0"/>
              </a:spcAft>
              <a:buSzPts val="800"/>
              <a:buChar char="○"/>
              <a:defRPr sz="800"/>
            </a:lvl5pPr>
            <a:lvl6pPr indent="-50800" lvl="5" marL="254000" marR="0" rtl="0" algn="ctr">
              <a:spcBef>
                <a:spcPts val="0"/>
              </a:spcBef>
              <a:spcAft>
                <a:spcPts val="0"/>
              </a:spcAft>
              <a:buSzPts val="800"/>
              <a:buChar char="■"/>
              <a:defRPr sz="800"/>
            </a:lvl6pPr>
            <a:lvl7pPr indent="-50800" lvl="6" marL="520700" marR="0" rtl="0" algn="ctr">
              <a:spcBef>
                <a:spcPts val="0"/>
              </a:spcBef>
              <a:spcAft>
                <a:spcPts val="0"/>
              </a:spcAft>
              <a:buSzPts val="800"/>
              <a:buChar char="●"/>
              <a:defRPr sz="800"/>
            </a:lvl7pPr>
            <a:lvl8pPr indent="-50800" lvl="7" marL="774700" marR="0" rtl="0" algn="ctr">
              <a:spcBef>
                <a:spcPts val="0"/>
              </a:spcBef>
              <a:spcAft>
                <a:spcPts val="0"/>
              </a:spcAft>
              <a:buSzPts val="800"/>
              <a:buChar char="○"/>
              <a:defRPr sz="800"/>
            </a:lvl8pPr>
            <a:lvl9pPr indent="-50800" lvl="8" marL="1028700" marR="0" rtl="0" algn="ctr">
              <a:spcBef>
                <a:spcPts val="0"/>
              </a:spcBef>
              <a:spcAft>
                <a:spcPts val="0"/>
              </a:spcAft>
              <a:buSzPts val="800"/>
              <a:buChar char="■"/>
              <a:defRPr sz="800"/>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27" name="Shape 12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 Id="rId3" Type="http://schemas.openxmlformats.org/officeDocument/2006/relationships/hyperlink" Target="https://www.anaconda.com/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9"/>
          <p:cNvSpPr txBox="1"/>
          <p:nvPr/>
        </p:nvSpPr>
        <p:spPr>
          <a:xfrm>
            <a:off x="709450" y="1762500"/>
            <a:ext cx="3436500" cy="16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155CC"/>
                </a:solidFill>
              </a:rPr>
              <a:t>   Python  </a:t>
            </a:r>
            <a:r>
              <a:rPr lang="en" sz="2400">
                <a:solidFill>
                  <a:srgbClr val="F1C232"/>
                </a:solidFill>
              </a:rPr>
              <a:t>Programming</a:t>
            </a:r>
            <a:endParaRPr sz="2400">
              <a:solidFill>
                <a:srgbClr val="F1C232"/>
              </a:solidFill>
            </a:endParaRPr>
          </a:p>
          <a:p>
            <a:pPr indent="0" lvl="0" marL="0" rtl="0" algn="l">
              <a:spcBef>
                <a:spcPts val="0"/>
              </a:spcBef>
              <a:spcAft>
                <a:spcPts val="0"/>
              </a:spcAft>
              <a:buNone/>
            </a:pPr>
            <a:r>
              <a:t/>
            </a:r>
            <a:endParaRPr sz="2400">
              <a:solidFill>
                <a:srgbClr val="F1C232"/>
              </a:solidFill>
            </a:endParaRPr>
          </a:p>
          <a:p>
            <a:pPr indent="0" lvl="0" marL="0" rtl="0" algn="l">
              <a:spcBef>
                <a:spcPts val="0"/>
              </a:spcBef>
              <a:spcAft>
                <a:spcPts val="0"/>
              </a:spcAft>
              <a:buNone/>
            </a:pPr>
            <a:r>
              <a:rPr lang="en" sz="2400">
                <a:solidFill>
                  <a:srgbClr val="F1C232"/>
                </a:solidFill>
              </a:rPr>
              <a:t>           Day 1</a:t>
            </a:r>
            <a:endParaRPr sz="2400">
              <a:solidFill>
                <a:srgbClr val="F1C232"/>
              </a:solidFill>
            </a:endParaRPr>
          </a:p>
        </p:txBody>
      </p:sp>
      <p:pic>
        <p:nvPicPr>
          <p:cNvPr id="136" name="Google Shape;136;p39"/>
          <p:cNvPicPr preferRelativeResize="0"/>
          <p:nvPr/>
        </p:nvPicPr>
        <p:blipFill>
          <a:blip r:embed="rId3">
            <a:alphaModFix/>
          </a:blip>
          <a:stretch>
            <a:fillRect/>
          </a:stretch>
        </p:blipFill>
        <p:spPr>
          <a:xfrm>
            <a:off x="4305300" y="0"/>
            <a:ext cx="4838701"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48"/>
          <p:cNvSpPr txBox="1"/>
          <p:nvPr>
            <p:ph type="title"/>
          </p:nvPr>
        </p:nvSpPr>
        <p:spPr>
          <a:xfrm>
            <a:off x="457200" y="206276"/>
            <a:ext cx="8229600" cy="857400"/>
          </a:xfrm>
          <a:prstGeom prst="rect">
            <a:avLst/>
          </a:prstGeom>
        </p:spPr>
        <p:txBody>
          <a:bodyPr anchorCtr="0" anchor="t" bIns="51425" lIns="51425" spcFirstLastPara="1" rIns="51425" wrap="square" tIns="51425">
            <a:noAutofit/>
          </a:bodyPr>
          <a:lstStyle/>
          <a:p>
            <a:pPr indent="0" lvl="0" marL="0" rtl="0" algn="ctr">
              <a:spcBef>
                <a:spcPts val="0"/>
              </a:spcBef>
              <a:spcAft>
                <a:spcPts val="0"/>
              </a:spcAft>
              <a:buNone/>
            </a:pPr>
            <a:r>
              <a:t/>
            </a:r>
            <a:endParaRPr/>
          </a:p>
        </p:txBody>
      </p:sp>
      <p:sp>
        <p:nvSpPr>
          <p:cNvPr id="193" name="Google Shape;193;p48"/>
          <p:cNvSpPr txBox="1"/>
          <p:nvPr>
            <p:ph idx="1" type="body"/>
          </p:nvPr>
        </p:nvSpPr>
        <p:spPr>
          <a:xfrm>
            <a:off x="341550" y="371700"/>
            <a:ext cx="8345400" cy="4222800"/>
          </a:xfrm>
          <a:prstGeom prst="rect">
            <a:avLst/>
          </a:prstGeom>
        </p:spPr>
        <p:txBody>
          <a:bodyPr anchorCtr="0" anchor="t" bIns="51425" lIns="51425" spcFirstLastPara="1" rIns="51425" wrap="square" tIns="51425">
            <a:noAutofit/>
          </a:bodyPr>
          <a:lstStyle/>
          <a:p>
            <a:pPr indent="0" lvl="0" marL="0" rtl="0" algn="l">
              <a:spcBef>
                <a:spcPts val="2000"/>
              </a:spcBef>
              <a:spcAft>
                <a:spcPts val="0"/>
              </a:spcAft>
              <a:buNone/>
            </a:pPr>
            <a:r>
              <a:rPr lang="en" sz="2500" u="sng">
                <a:solidFill>
                  <a:srgbClr val="FFFFFF"/>
                </a:solidFill>
              </a:rPr>
              <a:t>Some basic built in data structures in python:</a:t>
            </a:r>
            <a:endParaRPr sz="2500" u="sng">
              <a:solidFill>
                <a:srgbClr val="FFFFFF"/>
              </a:solidFill>
            </a:endParaRPr>
          </a:p>
          <a:p>
            <a:pPr indent="0" lvl="0" marL="0" rtl="0" algn="l">
              <a:spcBef>
                <a:spcPts val="2000"/>
              </a:spcBef>
              <a:spcAft>
                <a:spcPts val="0"/>
              </a:spcAft>
              <a:buNone/>
            </a:pPr>
            <a:r>
              <a:rPr lang="en" sz="1800">
                <a:solidFill>
                  <a:srgbClr val="F3F3F3"/>
                </a:solidFill>
              </a:rPr>
              <a:t>&gt;&gt; </a:t>
            </a:r>
            <a:r>
              <a:rPr lang="en" sz="1800">
                <a:solidFill>
                  <a:srgbClr val="00FF00"/>
                </a:solidFill>
              </a:rPr>
              <a:t>Lists </a:t>
            </a:r>
            <a:r>
              <a:rPr lang="en" sz="1800">
                <a:solidFill>
                  <a:srgbClr val="F3F3F3"/>
                </a:solidFill>
              </a:rPr>
              <a:t>: are used to store data of different data types in a sequential manner. There are addresses assigned to every element of the list, which is called as Index. </a:t>
            </a:r>
            <a:br>
              <a:rPr lang="en" sz="1800">
                <a:solidFill>
                  <a:srgbClr val="F3F3F3"/>
                </a:solidFill>
              </a:rPr>
            </a:br>
            <a:r>
              <a:rPr lang="en" sz="1800">
                <a:solidFill>
                  <a:srgbClr val="F3F3F3"/>
                </a:solidFill>
              </a:rPr>
              <a:t>  Example:</a:t>
            </a:r>
            <a:br>
              <a:rPr lang="en" sz="1800">
                <a:solidFill>
                  <a:srgbClr val="F3F3F3"/>
                </a:solidFill>
              </a:rPr>
            </a:br>
            <a:r>
              <a:rPr lang="en" sz="1800">
                <a:solidFill>
                  <a:srgbClr val="F3F3F3"/>
                </a:solidFill>
              </a:rPr>
              <a:t>    my_list = [1, 2, 3, 'example', 3.132]</a:t>
            </a:r>
            <a:endParaRPr sz="1800">
              <a:solidFill>
                <a:srgbClr val="F3F3F3"/>
              </a:solidFill>
            </a:endParaRPr>
          </a:p>
          <a:p>
            <a:pPr indent="0" lvl="0" marL="0" rtl="0" algn="l">
              <a:spcBef>
                <a:spcPts val="2000"/>
              </a:spcBef>
              <a:spcAft>
                <a:spcPts val="0"/>
              </a:spcAft>
              <a:buNone/>
            </a:pPr>
            <a:r>
              <a:rPr lang="en" sz="1800">
                <a:solidFill>
                  <a:srgbClr val="F3F3F3"/>
                </a:solidFill>
              </a:rPr>
              <a:t>&gt;&gt;</a:t>
            </a:r>
            <a:r>
              <a:rPr lang="en" sz="1800">
                <a:solidFill>
                  <a:srgbClr val="00FF00"/>
                </a:solidFill>
              </a:rPr>
              <a:t> Dictionary:</a:t>
            </a:r>
            <a:r>
              <a:rPr lang="en" sz="1800">
                <a:solidFill>
                  <a:srgbClr val="F3F3F3"/>
                </a:solidFill>
              </a:rPr>
              <a:t> are used to store key-value pairs.</a:t>
            </a:r>
            <a:br>
              <a:rPr lang="en" sz="1800">
                <a:solidFill>
                  <a:srgbClr val="F3F3F3"/>
                </a:solidFill>
              </a:rPr>
            </a:br>
            <a:r>
              <a:rPr lang="en" sz="1800">
                <a:solidFill>
                  <a:srgbClr val="F3F3F3"/>
                </a:solidFill>
              </a:rPr>
              <a:t>     Example:</a:t>
            </a:r>
            <a:br>
              <a:rPr lang="en" sz="1800">
                <a:solidFill>
                  <a:srgbClr val="F3F3F3"/>
                </a:solidFill>
              </a:rPr>
            </a:br>
            <a:r>
              <a:rPr lang="en" sz="1800">
                <a:solidFill>
                  <a:srgbClr val="F3F3F3"/>
                </a:solidFill>
              </a:rPr>
              <a:t>     my_dict = {1: 'Python', 2: 'Java'}</a:t>
            </a:r>
            <a:endParaRPr sz="1800">
              <a:solidFill>
                <a:srgbClr val="F3F3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206276"/>
            <a:ext cx="8229600" cy="857400"/>
          </a:xfrm>
          <a:prstGeom prst="rect">
            <a:avLst/>
          </a:prstGeom>
        </p:spPr>
        <p:txBody>
          <a:bodyPr anchorCtr="0" anchor="t" bIns="51425" lIns="51425" spcFirstLastPara="1" rIns="51425" wrap="square" tIns="51425">
            <a:noAutofit/>
          </a:bodyPr>
          <a:lstStyle/>
          <a:p>
            <a:pPr indent="0" lvl="0" marL="0" rtl="0" algn="ctr">
              <a:spcBef>
                <a:spcPts val="0"/>
              </a:spcBef>
              <a:spcAft>
                <a:spcPts val="0"/>
              </a:spcAft>
              <a:buNone/>
            </a:pPr>
            <a:r>
              <a:t/>
            </a:r>
            <a:endParaRPr/>
          </a:p>
        </p:txBody>
      </p:sp>
      <p:sp>
        <p:nvSpPr>
          <p:cNvPr id="199" name="Google Shape;199;p49"/>
          <p:cNvSpPr txBox="1"/>
          <p:nvPr>
            <p:ph idx="1" type="body"/>
          </p:nvPr>
        </p:nvSpPr>
        <p:spPr>
          <a:xfrm>
            <a:off x="457200" y="320150"/>
            <a:ext cx="8229600" cy="4302900"/>
          </a:xfrm>
          <a:prstGeom prst="rect">
            <a:avLst/>
          </a:prstGeom>
        </p:spPr>
        <p:txBody>
          <a:bodyPr anchorCtr="0" anchor="t" bIns="51425" lIns="51425" spcFirstLastPara="1" rIns="51425" wrap="square" tIns="51425">
            <a:noAutofit/>
          </a:bodyPr>
          <a:lstStyle/>
          <a:p>
            <a:pPr indent="0" lvl="0" marL="0" rtl="0" algn="l">
              <a:spcBef>
                <a:spcPts val="2000"/>
              </a:spcBef>
              <a:spcAft>
                <a:spcPts val="0"/>
              </a:spcAft>
              <a:buNone/>
            </a:pPr>
            <a:r>
              <a:rPr lang="en" sz="1800">
                <a:solidFill>
                  <a:srgbClr val="F3F3F3"/>
                </a:solidFill>
              </a:rPr>
              <a:t>&gt;&gt; Tuples: re the same as lists are with the exception that the data once entered into the tuple cannot be changed no matter what. The only exception is when the data inside the tuple is mutable.</a:t>
            </a:r>
            <a:endParaRPr sz="1800">
              <a:solidFill>
                <a:srgbClr val="F3F3F3"/>
              </a:solidFill>
            </a:endParaRPr>
          </a:p>
          <a:p>
            <a:pPr indent="0" lvl="0" marL="0" rtl="0" algn="l">
              <a:spcBef>
                <a:spcPts val="2000"/>
              </a:spcBef>
              <a:spcAft>
                <a:spcPts val="0"/>
              </a:spcAft>
              <a:buNone/>
            </a:pPr>
            <a:r>
              <a:rPr lang="en" sz="1800">
                <a:solidFill>
                  <a:srgbClr val="F3F3F3"/>
                </a:solidFill>
              </a:rPr>
              <a:t> Example:</a:t>
            </a:r>
            <a:br>
              <a:rPr lang="en" sz="1800">
                <a:solidFill>
                  <a:srgbClr val="F3F3F3"/>
                </a:solidFill>
              </a:rPr>
            </a:br>
            <a:r>
              <a:rPr lang="en" sz="1800">
                <a:solidFill>
                  <a:srgbClr val="F3F3F3"/>
                </a:solidFill>
              </a:rPr>
              <a:t>   my_tuple = (1, 2, 3)</a:t>
            </a:r>
            <a:endParaRPr sz="1800">
              <a:solidFill>
                <a:srgbClr val="F3F3F3"/>
              </a:solidFill>
            </a:endParaRPr>
          </a:p>
          <a:p>
            <a:pPr indent="0" lvl="0" marL="0" rtl="0" algn="l">
              <a:spcBef>
                <a:spcPts val="2000"/>
              </a:spcBef>
              <a:spcAft>
                <a:spcPts val="0"/>
              </a:spcAft>
              <a:buNone/>
            </a:pPr>
            <a:r>
              <a:rPr lang="en" sz="1800">
                <a:solidFill>
                  <a:srgbClr val="F3F3F3"/>
                </a:solidFill>
              </a:rPr>
              <a:t>&gt;&gt; Sets: are a collection of unordered elements that are unique. Meaning that even if the data is repeated more than one time, it would be entered into the set only once.</a:t>
            </a:r>
            <a:endParaRPr sz="1800">
              <a:solidFill>
                <a:srgbClr val="F3F3F3"/>
              </a:solidFill>
            </a:endParaRPr>
          </a:p>
          <a:p>
            <a:pPr indent="0" lvl="0" marL="0" rtl="0" algn="l">
              <a:spcBef>
                <a:spcPts val="2000"/>
              </a:spcBef>
              <a:spcAft>
                <a:spcPts val="0"/>
              </a:spcAft>
              <a:buNone/>
            </a:pPr>
            <a:r>
              <a:rPr lang="en" sz="1800">
                <a:solidFill>
                  <a:srgbClr val="F3F3F3"/>
                </a:solidFill>
              </a:rPr>
              <a:t> Example:</a:t>
            </a:r>
            <a:br>
              <a:rPr lang="en" sz="1800">
                <a:solidFill>
                  <a:srgbClr val="F3F3F3"/>
                </a:solidFill>
              </a:rPr>
            </a:br>
            <a:r>
              <a:rPr lang="en" sz="1800">
                <a:solidFill>
                  <a:srgbClr val="F3F3F3"/>
                </a:solidFill>
              </a:rPr>
              <a:t>   my_set = {1, 2, 3, 4, 5, 5, 5}</a:t>
            </a:r>
            <a:endParaRPr sz="1800">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50"/>
          <p:cNvSpPr txBox="1"/>
          <p:nvPr>
            <p:ph type="title"/>
          </p:nvPr>
        </p:nvSpPr>
        <p:spPr>
          <a:xfrm>
            <a:off x="311700" y="17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in Python</a:t>
            </a:r>
            <a:endParaRPr/>
          </a:p>
        </p:txBody>
      </p:sp>
      <p:sp>
        <p:nvSpPr>
          <p:cNvPr id="205" name="Google Shape;205;p50"/>
          <p:cNvSpPr txBox="1"/>
          <p:nvPr>
            <p:ph idx="1" type="body"/>
          </p:nvPr>
        </p:nvSpPr>
        <p:spPr>
          <a:xfrm>
            <a:off x="271500" y="871200"/>
            <a:ext cx="8520600" cy="371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Strings are the most common data type in python.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can declare a string simply by enclosing a text with single(‘ ‘) or double(“ “) quotations.</a:t>
            </a:r>
            <a:br>
              <a:rPr lang="en">
                <a:solidFill>
                  <a:srgbClr val="FFFFFF"/>
                </a:solidFill>
              </a:rPr>
            </a:br>
            <a:r>
              <a:rPr lang="en">
                <a:solidFill>
                  <a:srgbClr val="FFFFFF"/>
                </a:solidFill>
              </a:rPr>
              <a:t>For example:</a:t>
            </a:r>
            <a:br>
              <a:rPr lang="en">
                <a:solidFill>
                  <a:srgbClr val="FFFFFF"/>
                </a:solidFill>
              </a:rPr>
            </a:br>
            <a:r>
              <a:rPr lang="en">
                <a:solidFill>
                  <a:srgbClr val="FFFFFF"/>
                </a:solidFill>
              </a:rPr>
              <a:t>var1=”Hello World”</a:t>
            </a:r>
            <a:br>
              <a:rPr lang="en">
                <a:solidFill>
                  <a:srgbClr val="FFFFFF"/>
                </a:solidFill>
              </a:rPr>
            </a:br>
            <a:r>
              <a:rPr lang="en">
                <a:solidFill>
                  <a:srgbClr val="FFFFFF"/>
                </a:solidFill>
              </a:rPr>
              <a:t>str1=’This is a string’</a:t>
            </a:r>
            <a:br>
              <a:rPr lang="en">
                <a:solidFill>
                  <a:srgbClr val="FFFFFF"/>
                </a:solidFill>
              </a:rPr>
            </a:b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To print a string, simply use print function:</a:t>
            </a:r>
            <a:br>
              <a:rPr lang="en">
                <a:solidFill>
                  <a:srgbClr val="FFFFFF"/>
                </a:solidFill>
              </a:rPr>
            </a:br>
            <a:r>
              <a:rPr lang="en">
                <a:solidFill>
                  <a:srgbClr val="FFFFFF"/>
                </a:solidFill>
              </a:rPr>
              <a:t>print(var1), print(str1)</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Or simply type in the string:</a:t>
            </a:r>
            <a:br>
              <a:rPr lang="en">
                <a:solidFill>
                  <a:srgbClr val="FFFFFF"/>
                </a:solidFill>
              </a:rPr>
            </a:br>
            <a:r>
              <a:rPr lang="en">
                <a:solidFill>
                  <a:srgbClr val="FFFFFF"/>
                </a:solidFill>
              </a:rPr>
              <a:t>print(“ This is a string”)</a:t>
            </a:r>
            <a:br>
              <a:rPr lang="en">
                <a:solidFill>
                  <a:srgbClr val="FFFFFF"/>
                </a:solidFill>
              </a:rPr>
            </a:b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51"/>
          <p:cNvSpPr txBox="1"/>
          <p:nvPr>
            <p:ph type="title"/>
          </p:nvPr>
        </p:nvSpPr>
        <p:spPr>
          <a:xfrm>
            <a:off x="311700" y="13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Indexing and Slicing </a:t>
            </a:r>
            <a:endParaRPr/>
          </a:p>
        </p:txBody>
      </p:sp>
      <p:sp>
        <p:nvSpPr>
          <p:cNvPr id="211" name="Google Shape;211;p51"/>
          <p:cNvSpPr txBox="1"/>
          <p:nvPr>
            <p:ph idx="1" type="body"/>
          </p:nvPr>
        </p:nvSpPr>
        <p:spPr>
          <a:xfrm>
            <a:off x="311700" y="706325"/>
            <a:ext cx="8520600" cy="43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&gt;&gt;</a:t>
            </a:r>
            <a:r>
              <a:rPr lang="en"/>
              <a:t> </a:t>
            </a:r>
            <a:r>
              <a:rPr lang="en">
                <a:solidFill>
                  <a:srgbClr val="FFFFFF"/>
                </a:solidFill>
              </a:rPr>
              <a:t>Indexing refers to accessing a particular index of a given string.</a:t>
            </a:r>
            <a:br>
              <a:rPr lang="en">
                <a:solidFill>
                  <a:srgbClr val="FFFFFF"/>
                </a:solidFill>
              </a:rPr>
            </a:br>
            <a:r>
              <a:rPr lang="en">
                <a:solidFill>
                  <a:srgbClr val="FFFFFF"/>
                </a:solidFill>
              </a:rPr>
              <a:t>     Example:</a:t>
            </a:r>
            <a:br>
              <a:rPr lang="en">
                <a:solidFill>
                  <a:srgbClr val="FFFFFF"/>
                </a:solidFill>
              </a:rPr>
            </a:br>
            <a:r>
              <a:rPr lang="en">
                <a:solidFill>
                  <a:srgbClr val="FFFFFF"/>
                </a:solidFill>
              </a:rPr>
              <a:t>     Line=”Python Programming”</a:t>
            </a:r>
            <a:br>
              <a:rPr lang="en">
                <a:solidFill>
                  <a:srgbClr val="FFFFFF"/>
                </a:solidFill>
              </a:rPr>
            </a:br>
            <a:r>
              <a:rPr lang="en">
                <a:solidFill>
                  <a:srgbClr val="FFFFFF"/>
                </a:solidFill>
              </a:rPr>
              <a:t>     print(Line[2]) will print t</a:t>
            </a:r>
            <a:br>
              <a:rPr lang="en">
                <a:solidFill>
                  <a:srgbClr val="FFFFFF"/>
                </a:solidFill>
              </a:rPr>
            </a:br>
            <a:r>
              <a:rPr lang="en">
                <a:solidFill>
                  <a:srgbClr val="FFFFFF"/>
                </a:solidFill>
              </a:rPr>
              <a:t>     print(Line[-1]) will print g.</a:t>
            </a:r>
            <a:endParaRPr>
              <a:solidFill>
                <a:srgbClr val="FFFFFF"/>
              </a:solidFill>
            </a:endParaRPr>
          </a:p>
          <a:p>
            <a:pPr indent="0" lvl="0" marL="0" rtl="0" algn="l">
              <a:spcBef>
                <a:spcPts val="1600"/>
              </a:spcBef>
              <a:spcAft>
                <a:spcPts val="1600"/>
              </a:spcAft>
              <a:buNone/>
            </a:pPr>
            <a:r>
              <a:rPr lang="en">
                <a:solidFill>
                  <a:srgbClr val="FFFFFF"/>
                </a:solidFill>
              </a:rPr>
              <a:t>&gt;&gt; Slicing refers to accessing a particular section of a string.</a:t>
            </a:r>
            <a:br>
              <a:rPr lang="en">
                <a:solidFill>
                  <a:srgbClr val="FFFFFF"/>
                </a:solidFill>
              </a:rPr>
            </a:br>
            <a:r>
              <a:rPr lang="en">
                <a:solidFill>
                  <a:srgbClr val="FFFFFF"/>
                </a:solidFill>
              </a:rPr>
              <a:t>     Line[0:4] will return Pyth. </a:t>
            </a:r>
            <a:br>
              <a:rPr lang="en">
                <a:solidFill>
                  <a:srgbClr val="FFFFFF"/>
                </a:solidFill>
              </a:rPr>
            </a:br>
            <a:r>
              <a:rPr lang="en">
                <a:solidFill>
                  <a:srgbClr val="FFFFFF"/>
                </a:solidFill>
              </a:rPr>
              <a:t>    (Note:- It will access elements from (0-3) only)</a:t>
            </a:r>
            <a:br>
              <a:rPr lang="en">
                <a:solidFill>
                  <a:srgbClr val="FFFFFF"/>
                </a:solidFill>
              </a:rPr>
            </a:br>
            <a:r>
              <a:rPr lang="en">
                <a:solidFill>
                  <a:srgbClr val="FFFFFF"/>
                </a:solidFill>
              </a:rPr>
              <a:t>    </a:t>
            </a:r>
            <a:br>
              <a:rPr lang="en">
                <a:solidFill>
                  <a:srgbClr val="FFFFFF"/>
                </a:solidFill>
              </a:rPr>
            </a:br>
            <a:r>
              <a:rPr lang="en">
                <a:solidFill>
                  <a:srgbClr val="FFFFFF"/>
                </a:solidFill>
              </a:rPr>
              <a:t>    Line[:7] will grab all the elements from the start till index 6. So, it will return </a:t>
            </a:r>
            <a:br>
              <a:rPr lang="en">
                <a:solidFill>
                  <a:srgbClr val="FFFFFF"/>
                </a:solidFill>
              </a:rPr>
            </a:br>
            <a:r>
              <a:rPr lang="en">
                <a:solidFill>
                  <a:srgbClr val="FFFFFF"/>
                </a:solidFill>
              </a:rPr>
              <a:t>    Python</a:t>
            </a:r>
            <a:br>
              <a:rPr lang="en">
                <a:solidFill>
                  <a:srgbClr val="FFFFFF"/>
                </a:solidFill>
              </a:rPr>
            </a:br>
            <a:r>
              <a:rPr lang="en">
                <a:solidFill>
                  <a:srgbClr val="FFFFFF"/>
                </a:solidFill>
              </a:rPr>
              <a:t>    Line[7:] will garb all the elements from index 7 till end. Hence it will return </a:t>
            </a:r>
            <a:br>
              <a:rPr lang="en">
                <a:solidFill>
                  <a:srgbClr val="FFFFFF"/>
                </a:solidFill>
              </a:rPr>
            </a:br>
            <a:r>
              <a:rPr lang="en">
                <a:solidFill>
                  <a:srgbClr val="FFFFFF"/>
                </a:solidFill>
              </a:rPr>
              <a:t>    Programming.</a:t>
            </a:r>
            <a:br>
              <a:rPr lang="en">
                <a:solidFill>
                  <a:srgbClr val="FFFFFF"/>
                </a:solidFill>
              </a:rPr>
            </a:br>
            <a:r>
              <a:rPr lang="en"/>
              <a:t>   </a:t>
            </a:r>
            <a:br>
              <a:rPr lang="en"/>
            </a:b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52"/>
          <p:cNvSpPr txBox="1"/>
          <p:nvPr>
            <p:ph type="title"/>
          </p:nvPr>
        </p:nvSpPr>
        <p:spPr>
          <a:xfrm>
            <a:off x="311700" y="244100"/>
            <a:ext cx="8520600" cy="9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important and most commonly used built in methods of Strings:</a:t>
            </a:r>
            <a:endParaRPr/>
          </a:p>
        </p:txBody>
      </p:sp>
      <p:sp>
        <p:nvSpPr>
          <p:cNvPr id="217" name="Google Shape;217;p52"/>
          <p:cNvSpPr txBox="1"/>
          <p:nvPr>
            <p:ph idx="1" type="body"/>
          </p:nvPr>
        </p:nvSpPr>
        <p:spPr>
          <a:xfrm>
            <a:off x="311700" y="1245700"/>
            <a:ext cx="8520600" cy="36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&gt;&gt; upper() :Converts lowercase letters in string to uppercase.</a:t>
            </a:r>
            <a:endParaRPr>
              <a:solidFill>
                <a:srgbClr val="FFFFFF"/>
              </a:solidFill>
            </a:endParaRPr>
          </a:p>
          <a:p>
            <a:pPr indent="0" lvl="0" marL="0" rtl="0" algn="l">
              <a:spcBef>
                <a:spcPts val="1600"/>
              </a:spcBef>
              <a:spcAft>
                <a:spcPts val="0"/>
              </a:spcAft>
              <a:buNone/>
            </a:pPr>
            <a:r>
              <a:rPr lang="en">
                <a:solidFill>
                  <a:srgbClr val="FFFFFF"/>
                </a:solidFill>
              </a:rPr>
              <a:t>&gt;&gt; lower() : Converts all uppercase letters in string to lowercase.</a:t>
            </a:r>
            <a:endParaRPr>
              <a:solidFill>
                <a:srgbClr val="FFFFFF"/>
              </a:solidFill>
            </a:endParaRPr>
          </a:p>
          <a:p>
            <a:pPr indent="0" lvl="0" marL="0" rtl="0" algn="l">
              <a:spcBef>
                <a:spcPts val="1600"/>
              </a:spcBef>
              <a:spcAft>
                <a:spcPts val="0"/>
              </a:spcAft>
              <a:buNone/>
            </a:pPr>
            <a:r>
              <a:rPr lang="en">
                <a:solidFill>
                  <a:srgbClr val="FFFFFF"/>
                </a:solidFill>
              </a:rPr>
              <a:t>&gt;&gt; len(string) : Returns the length of the string</a:t>
            </a:r>
            <a:endParaRPr>
              <a:solidFill>
                <a:srgbClr val="FFFFFF"/>
              </a:solidFill>
            </a:endParaRPr>
          </a:p>
          <a:p>
            <a:pPr indent="0" lvl="0" marL="0" rtl="0" algn="l">
              <a:spcBef>
                <a:spcPts val="1600"/>
              </a:spcBef>
              <a:spcAft>
                <a:spcPts val="0"/>
              </a:spcAft>
              <a:buNone/>
            </a:pPr>
            <a:r>
              <a:rPr lang="en">
                <a:solidFill>
                  <a:srgbClr val="FFFFFF"/>
                </a:solidFill>
              </a:rPr>
              <a:t>&gt;&gt; replace(old,new[, max]) : Replaces all occurrences of old in string with new or at most max occurrences if max given.</a:t>
            </a:r>
            <a:endParaRPr>
              <a:solidFill>
                <a:srgbClr val="FFFFFF"/>
              </a:solidFill>
            </a:endParaRPr>
          </a:p>
          <a:p>
            <a:pPr indent="0" lvl="0" marL="0" rtl="0" algn="l">
              <a:spcBef>
                <a:spcPts val="1600"/>
              </a:spcBef>
              <a:spcAft>
                <a:spcPts val="0"/>
              </a:spcAft>
              <a:buNone/>
            </a:pPr>
            <a:r>
              <a:rPr lang="en">
                <a:solidFill>
                  <a:srgbClr val="FFFFFF"/>
                </a:solidFill>
              </a:rPr>
              <a:t>&gt;&gt; swapcase : Inverts case for all letters in string</a:t>
            </a:r>
            <a:endParaRPr>
              <a:solidFill>
                <a:srgbClr val="FFFFFF"/>
              </a:solidFill>
            </a:endParaRPr>
          </a:p>
          <a:p>
            <a:pPr indent="0" lvl="0" marL="0" rtl="0" algn="l">
              <a:spcBef>
                <a:spcPts val="1600"/>
              </a:spcBef>
              <a:spcAft>
                <a:spcPts val="1600"/>
              </a:spcAft>
              <a:buNone/>
            </a:pPr>
            <a:r>
              <a:rPr lang="en">
                <a:solidFill>
                  <a:srgbClr val="FFFFFF"/>
                </a:solidFill>
              </a:rPr>
              <a:t>&gt;&gt; split(delim=” “) : Splits string according to delimiter str (space if not provided) and returns list of substrings; split into at most num substrings if given.</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53"/>
          <p:cNvSpPr txBox="1"/>
          <p:nvPr>
            <p:ph type="title"/>
          </p:nvPr>
        </p:nvSpPr>
        <p:spPr>
          <a:xfrm>
            <a:off x="371975" y="15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Special Operators</a:t>
            </a:r>
            <a:endParaRPr/>
          </a:p>
        </p:txBody>
      </p:sp>
      <p:pic>
        <p:nvPicPr>
          <p:cNvPr id="223" name="Google Shape;223;p53"/>
          <p:cNvPicPr preferRelativeResize="0"/>
          <p:nvPr/>
        </p:nvPicPr>
        <p:blipFill>
          <a:blip r:embed="rId3">
            <a:alphaModFix/>
          </a:blip>
          <a:stretch>
            <a:fillRect/>
          </a:stretch>
        </p:blipFill>
        <p:spPr>
          <a:xfrm>
            <a:off x="1607350" y="726400"/>
            <a:ext cx="5645801" cy="4417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a:t>
            </a:r>
            <a:endParaRPr/>
          </a:p>
        </p:txBody>
      </p:sp>
      <p:sp>
        <p:nvSpPr>
          <p:cNvPr id="142" name="Google Shape;14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The language of the future…..</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41"/>
          <p:cNvSpPr txBox="1"/>
          <p:nvPr/>
        </p:nvSpPr>
        <p:spPr>
          <a:xfrm>
            <a:off x="414338" y="4421981"/>
            <a:ext cx="378600" cy="378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sz="800"/>
          </a:p>
        </p:txBody>
      </p:sp>
      <p:sp>
        <p:nvSpPr>
          <p:cNvPr id="148" name="Google Shape;148;p41"/>
          <p:cNvSpPr txBox="1"/>
          <p:nvPr/>
        </p:nvSpPr>
        <p:spPr>
          <a:xfrm>
            <a:off x="876895" y="1200150"/>
            <a:ext cx="5907900" cy="2507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FF"/>
              </a:buClr>
              <a:buFont typeface="Cabin"/>
              <a:buNone/>
            </a:pPr>
            <a:r>
              <a:rPr i="0" lang="en" sz="2400" u="none" cap="none" strike="noStrike">
                <a:solidFill>
                  <a:srgbClr val="FFFF00"/>
                </a:solidFill>
              </a:rPr>
              <a:t>Python</a:t>
            </a:r>
            <a:r>
              <a:rPr i="0" lang="en" sz="2400" u="none" cap="none" strike="noStrike">
                <a:solidFill>
                  <a:srgbClr val="FFFFFF"/>
                </a:solidFill>
              </a:rPr>
              <a:t> is the language of the Python Interpreter and those who can converse with it. An individual who can speak </a:t>
            </a:r>
            <a:r>
              <a:rPr i="0" lang="en" sz="2400" u="none" cap="none" strike="noStrike">
                <a:solidFill>
                  <a:srgbClr val="FFFF00"/>
                </a:solidFill>
              </a:rPr>
              <a:t>Python</a:t>
            </a:r>
            <a:r>
              <a:rPr i="0" lang="en" sz="2400" u="none" cap="none" strike="noStrike">
                <a:solidFill>
                  <a:srgbClr val="FFFFFF"/>
                </a:solidFill>
              </a:rPr>
              <a:t> is known as a </a:t>
            </a:r>
            <a:r>
              <a:rPr i="0" lang="en" sz="2400" u="none" cap="none" strike="noStrike">
                <a:solidFill>
                  <a:srgbClr val="00FF00"/>
                </a:solidFill>
              </a:rPr>
              <a:t>Pythonista</a:t>
            </a:r>
            <a:r>
              <a:rPr i="0" lang="en" sz="2400" u="none" cap="none" strike="noStrike">
                <a:solidFill>
                  <a:srgbClr val="FFFFFF"/>
                </a:solidFill>
              </a:rPr>
              <a:t>. Nearly all known </a:t>
            </a:r>
            <a:r>
              <a:rPr i="0" lang="en" sz="2400" u="none" cap="none" strike="noStrike">
                <a:solidFill>
                  <a:srgbClr val="00FF00"/>
                </a:solidFill>
              </a:rPr>
              <a:t>Pythonistas</a:t>
            </a:r>
            <a:r>
              <a:rPr i="0" lang="en" sz="2400" u="none" cap="none" strike="noStrike">
                <a:solidFill>
                  <a:srgbClr val="FFFFFF"/>
                </a:solidFill>
              </a:rPr>
              <a:t> use software </a:t>
            </a:r>
            <a:r>
              <a:rPr lang="en" sz="2400">
                <a:solidFill>
                  <a:srgbClr val="FFFFFF"/>
                </a:solidFill>
              </a:rPr>
              <a:t>initially</a:t>
            </a:r>
            <a:r>
              <a:rPr i="0" lang="en" sz="2400" u="none" cap="none" strike="noStrike">
                <a:solidFill>
                  <a:srgbClr val="FFFFFF"/>
                </a:solidFill>
              </a:rPr>
              <a:t> developed by </a:t>
            </a:r>
            <a:r>
              <a:rPr i="0" lang="en" sz="2400" u="none" cap="none" strike="noStrike">
                <a:solidFill>
                  <a:srgbClr val="F6B26B"/>
                </a:solidFill>
              </a:rPr>
              <a:t>Guido van Rossum.</a:t>
            </a:r>
            <a:endParaRPr sz="800">
              <a:solidFill>
                <a:srgbClr val="F6B26B"/>
              </a:solidFill>
            </a:endParaRPr>
          </a:p>
        </p:txBody>
      </p:sp>
      <p:pic>
        <p:nvPicPr>
          <p:cNvPr id="149" name="Google Shape;149;p41"/>
          <p:cNvPicPr preferRelativeResize="0"/>
          <p:nvPr/>
        </p:nvPicPr>
        <p:blipFill rotWithShape="1">
          <a:blip r:embed="rId4">
            <a:alphaModFix/>
          </a:blip>
          <a:srcRect b="0" l="0" r="0" t="0"/>
          <a:stretch/>
        </p:blipFill>
        <p:spPr>
          <a:xfrm>
            <a:off x="7500938" y="2514600"/>
            <a:ext cx="1185900" cy="1785900"/>
          </a:xfrm>
          <a:prstGeom prst="rect">
            <a:avLst/>
          </a:prstGeom>
          <a:noFill/>
          <a:ln>
            <a:noFill/>
          </a:ln>
        </p:spPr>
      </p:pic>
      <p:pic>
        <p:nvPicPr>
          <p:cNvPr id="150" name="Google Shape;150;p41"/>
          <p:cNvPicPr preferRelativeResize="0"/>
          <p:nvPr/>
        </p:nvPicPr>
        <p:blipFill rotWithShape="1">
          <a:blip r:embed="rId5">
            <a:alphaModFix/>
          </a:blip>
          <a:srcRect b="0" l="0" r="0" t="0"/>
          <a:stretch/>
        </p:blipFill>
        <p:spPr>
          <a:xfrm>
            <a:off x="7450931" y="585788"/>
            <a:ext cx="1285800" cy="1686000"/>
          </a:xfrm>
          <a:prstGeom prst="rect">
            <a:avLst/>
          </a:prstGeom>
          <a:noFill/>
          <a:ln>
            <a:noFill/>
          </a:ln>
        </p:spPr>
      </p:pic>
      <p:pic>
        <p:nvPicPr>
          <p:cNvPr id="151" name="Google Shape;151;p41"/>
          <p:cNvPicPr preferRelativeResize="0"/>
          <p:nvPr/>
        </p:nvPicPr>
        <p:blipFill rotWithShape="1">
          <a:blip r:embed="rId6">
            <a:alphaModFix/>
          </a:blip>
          <a:srcRect b="0" l="0" r="0" t="0"/>
          <a:stretch/>
        </p:blipFill>
        <p:spPr>
          <a:xfrm>
            <a:off x="378619" y="3642419"/>
            <a:ext cx="1978800" cy="116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42"/>
          <p:cNvSpPr txBox="1"/>
          <p:nvPr>
            <p:ph type="title"/>
          </p:nvPr>
        </p:nvSpPr>
        <p:spPr>
          <a:xfrm>
            <a:off x="650081" y="1564481"/>
            <a:ext cx="7836600" cy="2007600"/>
          </a:xfrm>
          <a:prstGeom prst="rect">
            <a:avLst/>
          </a:prstGeom>
        </p:spPr>
        <p:txBody>
          <a:bodyPr anchorCtr="0" anchor="ctr" bIns="51425" lIns="51425" spcFirstLastPara="1" rIns="51425" wrap="square" tIns="51425">
            <a:noAutofit/>
          </a:bodyPr>
          <a:lstStyle/>
          <a:p>
            <a:pPr indent="0" lvl="0" marL="0" rtl="0" algn="ctr">
              <a:spcBef>
                <a:spcPts val="0"/>
              </a:spcBef>
              <a:spcAft>
                <a:spcPts val="0"/>
              </a:spcAft>
              <a:buNone/>
            </a:pPr>
            <a:r>
              <a:t/>
            </a:r>
            <a:endParaRPr/>
          </a:p>
        </p:txBody>
      </p:sp>
      <p:sp>
        <p:nvSpPr>
          <p:cNvPr id="157" name="Google Shape;157;p42"/>
          <p:cNvSpPr txBox="1"/>
          <p:nvPr>
            <p:ph idx="1" type="body"/>
          </p:nvPr>
        </p:nvSpPr>
        <p:spPr>
          <a:xfrm>
            <a:off x="457200" y="1200150"/>
            <a:ext cx="8229600" cy="3394200"/>
          </a:xfrm>
          <a:prstGeom prst="rect">
            <a:avLst/>
          </a:prstGeom>
        </p:spPr>
        <p:txBody>
          <a:bodyPr anchorCtr="0" anchor="t" bIns="51425" lIns="51425" spcFirstLastPara="1" rIns="51425" wrap="square" tIns="51425">
            <a:noAutofit/>
          </a:bodyPr>
          <a:lstStyle/>
          <a:p>
            <a:pPr indent="0" lvl="0" marL="0" rtl="0" algn="ctr">
              <a:spcBef>
                <a:spcPts val="0"/>
              </a:spcBef>
              <a:spcAft>
                <a:spcPts val="0"/>
              </a:spcAft>
              <a:buClr>
                <a:schemeClr val="dk2"/>
              </a:buClr>
              <a:buSzPts val="1100"/>
              <a:buFont typeface="Arial"/>
              <a:buNone/>
            </a:pPr>
            <a:r>
              <a:t/>
            </a:r>
            <a:endParaRPr/>
          </a:p>
          <a:p>
            <a:pPr indent="-339725" lvl="0" marL="736600" rtl="0" algn="l">
              <a:lnSpc>
                <a:spcPct val="115000"/>
              </a:lnSpc>
              <a:spcBef>
                <a:spcPts val="2300"/>
              </a:spcBef>
              <a:spcAft>
                <a:spcPts val="0"/>
              </a:spcAft>
              <a:buClr>
                <a:srgbClr val="FFFFFF"/>
              </a:buClr>
              <a:buSzPts val="1750"/>
              <a:buFont typeface="Roboto"/>
              <a:buAutoNum type="arabicPeriod"/>
            </a:pPr>
            <a:r>
              <a:rPr lang="en" sz="1750">
                <a:solidFill>
                  <a:srgbClr val="FFFFFF"/>
                </a:solidFill>
                <a:latin typeface="Roboto"/>
                <a:ea typeface="Roboto"/>
                <a:cs typeface="Roboto"/>
                <a:sym typeface="Roboto"/>
              </a:rPr>
              <a:t>Visit </a:t>
            </a:r>
            <a:r>
              <a:rPr lang="en" sz="1750">
                <a:solidFill>
                  <a:srgbClr val="FFFFFF"/>
                </a:solidFill>
                <a:uFill>
                  <a:noFill/>
                </a:uFill>
                <a:latin typeface="Roboto"/>
                <a:ea typeface="Roboto"/>
                <a:cs typeface="Roboto"/>
                <a:sym typeface="Roboto"/>
                <a:hlinkClick r:id="rId3"/>
              </a:rPr>
              <a:t>Anaconda.com/downloads</a:t>
            </a:r>
            <a:endParaRPr sz="1750">
              <a:solidFill>
                <a:srgbClr val="FFFFFF"/>
              </a:solidFill>
              <a:latin typeface="Roboto"/>
              <a:ea typeface="Roboto"/>
              <a:cs typeface="Roboto"/>
              <a:sym typeface="Roboto"/>
            </a:endParaRPr>
          </a:p>
          <a:p>
            <a:pPr indent="-339725" lvl="0" marL="736600" rtl="0" algn="l">
              <a:lnSpc>
                <a:spcPct val="115000"/>
              </a:lnSpc>
              <a:spcBef>
                <a:spcPts val="0"/>
              </a:spcBef>
              <a:spcAft>
                <a:spcPts val="0"/>
              </a:spcAft>
              <a:buClr>
                <a:srgbClr val="FFFFFF"/>
              </a:buClr>
              <a:buSzPts val="1750"/>
              <a:buFont typeface="Roboto"/>
              <a:buAutoNum type="arabicPeriod"/>
            </a:pPr>
            <a:r>
              <a:rPr lang="en" sz="1750">
                <a:solidFill>
                  <a:srgbClr val="FFFFFF"/>
                </a:solidFill>
                <a:latin typeface="Roboto"/>
                <a:ea typeface="Roboto"/>
                <a:cs typeface="Roboto"/>
                <a:sym typeface="Roboto"/>
              </a:rPr>
              <a:t>Select Windows/OSX/Linux</a:t>
            </a:r>
            <a:endParaRPr sz="1750">
              <a:solidFill>
                <a:srgbClr val="FFFFFF"/>
              </a:solidFill>
              <a:latin typeface="Roboto"/>
              <a:ea typeface="Roboto"/>
              <a:cs typeface="Roboto"/>
              <a:sym typeface="Roboto"/>
            </a:endParaRPr>
          </a:p>
          <a:p>
            <a:pPr indent="-339725" lvl="0" marL="736600" rtl="0" algn="l">
              <a:lnSpc>
                <a:spcPct val="115000"/>
              </a:lnSpc>
              <a:spcBef>
                <a:spcPts val="0"/>
              </a:spcBef>
              <a:spcAft>
                <a:spcPts val="0"/>
              </a:spcAft>
              <a:buClr>
                <a:srgbClr val="FFFFFF"/>
              </a:buClr>
              <a:buSzPts val="1750"/>
              <a:buFont typeface="Roboto"/>
              <a:buAutoNum type="arabicPeriod"/>
            </a:pPr>
            <a:r>
              <a:rPr lang="en" sz="1750">
                <a:solidFill>
                  <a:srgbClr val="FFFFFF"/>
                </a:solidFill>
                <a:latin typeface="Roboto"/>
                <a:ea typeface="Roboto"/>
                <a:cs typeface="Roboto"/>
                <a:sym typeface="Roboto"/>
              </a:rPr>
              <a:t>Download the </a:t>
            </a:r>
            <a:r>
              <a:rPr b="1" i="1" lang="en" sz="1750">
                <a:solidFill>
                  <a:srgbClr val="FFFFFF"/>
                </a:solidFill>
                <a:latin typeface="Roboto"/>
                <a:ea typeface="Roboto"/>
                <a:cs typeface="Roboto"/>
                <a:sym typeface="Roboto"/>
              </a:rPr>
              <a:t>.exe</a:t>
            </a:r>
            <a:r>
              <a:rPr lang="en" sz="1750">
                <a:solidFill>
                  <a:srgbClr val="FFFFFF"/>
                </a:solidFill>
                <a:latin typeface="Roboto"/>
                <a:ea typeface="Roboto"/>
                <a:cs typeface="Roboto"/>
                <a:sym typeface="Roboto"/>
              </a:rPr>
              <a:t> installer </a:t>
            </a:r>
            <a:endParaRPr sz="1750">
              <a:solidFill>
                <a:srgbClr val="FFFFFF"/>
              </a:solidFill>
              <a:latin typeface="Roboto"/>
              <a:ea typeface="Roboto"/>
              <a:cs typeface="Roboto"/>
              <a:sym typeface="Roboto"/>
            </a:endParaRPr>
          </a:p>
          <a:p>
            <a:pPr indent="-339725" lvl="0" marL="736600" rtl="0" algn="l">
              <a:lnSpc>
                <a:spcPct val="115000"/>
              </a:lnSpc>
              <a:spcBef>
                <a:spcPts val="0"/>
              </a:spcBef>
              <a:spcAft>
                <a:spcPts val="0"/>
              </a:spcAft>
              <a:buClr>
                <a:srgbClr val="FFFFFF"/>
              </a:buClr>
              <a:buSzPts val="1750"/>
              <a:buFont typeface="Roboto"/>
              <a:buAutoNum type="arabicPeriod"/>
            </a:pPr>
            <a:r>
              <a:rPr lang="en" sz="1750">
                <a:solidFill>
                  <a:srgbClr val="FFFFFF"/>
                </a:solidFill>
                <a:latin typeface="Roboto"/>
                <a:ea typeface="Roboto"/>
                <a:cs typeface="Roboto"/>
                <a:sym typeface="Roboto"/>
              </a:rPr>
              <a:t>Open and run the </a:t>
            </a:r>
            <a:r>
              <a:rPr b="1" i="1" lang="en" sz="1750">
                <a:solidFill>
                  <a:srgbClr val="FFFFFF"/>
                </a:solidFill>
                <a:latin typeface="Roboto"/>
                <a:ea typeface="Roboto"/>
                <a:cs typeface="Roboto"/>
                <a:sym typeface="Roboto"/>
              </a:rPr>
              <a:t>.exe</a:t>
            </a:r>
            <a:r>
              <a:rPr lang="en" sz="1750">
                <a:solidFill>
                  <a:srgbClr val="FFFFFF"/>
                </a:solidFill>
                <a:latin typeface="Roboto"/>
                <a:ea typeface="Roboto"/>
                <a:cs typeface="Roboto"/>
                <a:sym typeface="Roboto"/>
              </a:rPr>
              <a:t> installer</a:t>
            </a:r>
            <a:endParaRPr sz="1750">
              <a:solidFill>
                <a:srgbClr val="FFFFFF"/>
              </a:solidFill>
              <a:latin typeface="Roboto"/>
              <a:ea typeface="Roboto"/>
              <a:cs typeface="Roboto"/>
              <a:sym typeface="Roboto"/>
            </a:endParaRPr>
          </a:p>
          <a:p>
            <a:pPr indent="-339725" lvl="0" marL="736600" rtl="0" algn="l">
              <a:lnSpc>
                <a:spcPct val="115000"/>
              </a:lnSpc>
              <a:spcBef>
                <a:spcPts val="0"/>
              </a:spcBef>
              <a:spcAft>
                <a:spcPts val="0"/>
              </a:spcAft>
              <a:buClr>
                <a:srgbClr val="FFFFFF"/>
              </a:buClr>
              <a:buSzPts val="1750"/>
              <a:buFont typeface="Roboto"/>
              <a:buAutoNum type="arabicPeriod"/>
            </a:pPr>
            <a:r>
              <a:rPr lang="en" sz="1750">
                <a:solidFill>
                  <a:srgbClr val="FFFFFF"/>
                </a:solidFill>
                <a:latin typeface="Roboto"/>
                <a:ea typeface="Roboto"/>
                <a:cs typeface="Roboto"/>
                <a:sym typeface="Roboto"/>
              </a:rPr>
              <a:t>Open the </a:t>
            </a:r>
            <a:r>
              <a:rPr b="1" lang="en" sz="1750">
                <a:solidFill>
                  <a:srgbClr val="FFFFFF"/>
                </a:solidFill>
                <a:latin typeface="Roboto"/>
                <a:ea typeface="Roboto"/>
                <a:cs typeface="Roboto"/>
                <a:sym typeface="Roboto"/>
              </a:rPr>
              <a:t>Anaconda Prompt</a:t>
            </a:r>
            <a:r>
              <a:rPr lang="en" sz="1750">
                <a:solidFill>
                  <a:srgbClr val="FFFFFF"/>
                </a:solidFill>
                <a:latin typeface="Roboto"/>
                <a:ea typeface="Roboto"/>
                <a:cs typeface="Roboto"/>
                <a:sym typeface="Roboto"/>
              </a:rPr>
              <a:t> and run some python</a:t>
            </a:r>
            <a:endParaRPr sz="1750">
              <a:solidFill>
                <a:srgbClr val="FFFFFF"/>
              </a:solidFill>
              <a:latin typeface="Roboto"/>
              <a:ea typeface="Roboto"/>
              <a:cs typeface="Roboto"/>
              <a:sym typeface="Roboto"/>
            </a:endParaRPr>
          </a:p>
          <a:p>
            <a:pPr indent="0" lvl="0" marL="0" rtl="0" algn="ctr">
              <a:spcBef>
                <a:spcPts val="2300"/>
              </a:spcBef>
              <a:spcAft>
                <a:spcPts val="0"/>
              </a:spcAft>
              <a:buNone/>
            </a:pPr>
            <a:r>
              <a:t/>
            </a:r>
            <a:endParaRPr/>
          </a:p>
        </p:txBody>
      </p:sp>
      <p:sp>
        <p:nvSpPr>
          <p:cNvPr id="158" name="Google Shape;158;p42"/>
          <p:cNvSpPr txBox="1"/>
          <p:nvPr>
            <p:ph type="title"/>
          </p:nvPr>
        </p:nvSpPr>
        <p:spPr>
          <a:xfrm>
            <a:off x="753325" y="163377"/>
            <a:ext cx="7836600" cy="1278300"/>
          </a:xfrm>
          <a:prstGeom prst="rect">
            <a:avLst/>
          </a:prstGeom>
          <a:noFill/>
          <a:ln>
            <a:noFill/>
          </a:ln>
        </p:spPr>
        <p:txBody>
          <a:bodyPr anchorCtr="0" anchor="ctr" bIns="21425" lIns="21425" spcFirstLastPara="1" rIns="21425" wrap="square" tIns="21425">
            <a:noAutofit/>
          </a:bodyPr>
          <a:lstStyle/>
          <a:p>
            <a:pPr indent="0" lvl="0" marL="0" marR="0" rtl="0" algn="ctr">
              <a:lnSpc>
                <a:spcPct val="100000"/>
              </a:lnSpc>
              <a:spcBef>
                <a:spcPts val="0"/>
              </a:spcBef>
              <a:spcAft>
                <a:spcPts val="0"/>
              </a:spcAft>
              <a:buClr>
                <a:srgbClr val="00FF00"/>
              </a:buClr>
              <a:buFont typeface="Cabin"/>
              <a:buNone/>
            </a:pPr>
            <a:r>
              <a:rPr lang="en" sz="4400">
                <a:solidFill>
                  <a:srgbClr val="FFFFFF"/>
                </a:solidFill>
              </a:rPr>
              <a:t>Python setup</a:t>
            </a:r>
            <a:endParaRPr sz="4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43"/>
          <p:cNvSpPr txBox="1"/>
          <p:nvPr/>
        </p:nvSpPr>
        <p:spPr>
          <a:xfrm>
            <a:off x="504425" y="1301200"/>
            <a:ext cx="7836600" cy="3427200"/>
          </a:xfrm>
          <a:prstGeom prst="rect">
            <a:avLst/>
          </a:prstGeom>
          <a:noFill/>
          <a:ln>
            <a:noFill/>
          </a:ln>
        </p:spPr>
        <p:txBody>
          <a:bodyPr anchorCtr="0" anchor="ctr" bIns="0" lIns="0" spcFirstLastPara="1" rIns="0" wrap="square" tIns="0">
            <a:noAutofit/>
          </a:bodyPr>
          <a:lstStyle/>
          <a:p>
            <a:pPr indent="-342900" lvl="0" marL="457200" rtl="0" algn="just">
              <a:lnSpc>
                <a:spcPct val="170000"/>
              </a:lnSpc>
              <a:spcBef>
                <a:spcPts val="0"/>
              </a:spcBef>
              <a:spcAft>
                <a:spcPts val="0"/>
              </a:spcAft>
              <a:buClr>
                <a:srgbClr val="FFFFFF"/>
              </a:buClr>
              <a:buSzPts val="1800"/>
              <a:buChar char="●"/>
            </a:pPr>
            <a:r>
              <a:rPr lang="en" sz="1800">
                <a:solidFill>
                  <a:srgbClr val="FFFFFF"/>
                </a:solidFill>
              </a:rPr>
              <a:t>Variable </a:t>
            </a:r>
            <a:r>
              <a:rPr lang="en" sz="1800">
                <a:solidFill>
                  <a:srgbClr val="FFFFFF"/>
                </a:solidFill>
              </a:rPr>
              <a:t>in python is created as soon as a value is assigned to it. It does not need any additional commands to declare a variable in python.</a:t>
            </a:r>
            <a:endParaRPr sz="1800">
              <a:solidFill>
                <a:srgbClr val="FFFFFF"/>
              </a:solidFill>
            </a:endParaRPr>
          </a:p>
          <a:p>
            <a:pPr indent="-342900" lvl="0" marL="457200" rtl="0" algn="just">
              <a:lnSpc>
                <a:spcPct val="170000"/>
              </a:lnSpc>
              <a:spcBef>
                <a:spcPts val="0"/>
              </a:spcBef>
              <a:spcAft>
                <a:spcPts val="0"/>
              </a:spcAft>
              <a:buClr>
                <a:srgbClr val="FFFFFF"/>
              </a:buClr>
              <a:buSzPts val="1800"/>
              <a:buChar char="●"/>
            </a:pPr>
            <a:r>
              <a:rPr lang="en" sz="1800">
                <a:solidFill>
                  <a:srgbClr val="FFFFFF"/>
                </a:solidFill>
              </a:rPr>
              <a:t>There are a certain rules and regulations we have to follow while writing a variable-</a:t>
            </a:r>
            <a:endParaRPr sz="1800">
              <a:solidFill>
                <a:srgbClr val="FFFFFF"/>
              </a:solidFill>
            </a:endParaRPr>
          </a:p>
        </p:txBody>
      </p:sp>
      <p:sp>
        <p:nvSpPr>
          <p:cNvPr id="164" name="Google Shape;164;p43"/>
          <p:cNvSpPr txBox="1"/>
          <p:nvPr>
            <p:ph type="title"/>
          </p:nvPr>
        </p:nvSpPr>
        <p:spPr>
          <a:xfrm>
            <a:off x="653700" y="120152"/>
            <a:ext cx="7836600" cy="1278300"/>
          </a:xfrm>
          <a:prstGeom prst="rect">
            <a:avLst/>
          </a:prstGeom>
          <a:noFill/>
          <a:ln>
            <a:noFill/>
          </a:ln>
        </p:spPr>
        <p:txBody>
          <a:bodyPr anchorCtr="0" anchor="ctr" bIns="21425" lIns="21425" spcFirstLastPara="1" rIns="21425" wrap="square" tIns="21425">
            <a:noAutofit/>
          </a:bodyPr>
          <a:lstStyle/>
          <a:p>
            <a:pPr indent="0" lvl="0" marL="0" marR="0" rtl="0" algn="ctr">
              <a:lnSpc>
                <a:spcPct val="100000"/>
              </a:lnSpc>
              <a:spcBef>
                <a:spcPts val="0"/>
              </a:spcBef>
              <a:spcAft>
                <a:spcPts val="0"/>
              </a:spcAft>
              <a:buClr>
                <a:srgbClr val="00FF00"/>
              </a:buClr>
              <a:buFont typeface="Cabin"/>
              <a:buNone/>
            </a:pPr>
            <a:r>
              <a:rPr lang="en" sz="4400">
                <a:solidFill>
                  <a:srgbClr val="FFFFFF"/>
                </a:solidFill>
              </a:rPr>
              <a:t>Variables</a:t>
            </a:r>
            <a:endParaRPr sz="4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44"/>
          <p:cNvSpPr txBox="1"/>
          <p:nvPr>
            <p:ph type="title"/>
          </p:nvPr>
        </p:nvSpPr>
        <p:spPr>
          <a:xfrm>
            <a:off x="457200" y="206276"/>
            <a:ext cx="8229600" cy="857400"/>
          </a:xfrm>
          <a:prstGeom prst="rect">
            <a:avLst/>
          </a:prstGeom>
        </p:spPr>
        <p:txBody>
          <a:bodyPr anchorCtr="0" anchor="t" bIns="51425" lIns="51425" spcFirstLastPara="1" rIns="51425" wrap="square" tIns="51425">
            <a:noAutofit/>
          </a:bodyPr>
          <a:lstStyle/>
          <a:p>
            <a:pPr indent="0" lvl="0" marL="0" rtl="0" algn="ctr">
              <a:spcBef>
                <a:spcPts val="0"/>
              </a:spcBef>
              <a:spcAft>
                <a:spcPts val="0"/>
              </a:spcAft>
              <a:buNone/>
            </a:pPr>
            <a:r>
              <a:t/>
            </a:r>
            <a:endParaRPr/>
          </a:p>
        </p:txBody>
      </p:sp>
      <p:sp>
        <p:nvSpPr>
          <p:cNvPr id="170" name="Google Shape;170;p44"/>
          <p:cNvSpPr txBox="1"/>
          <p:nvPr>
            <p:ph idx="1" type="body"/>
          </p:nvPr>
        </p:nvSpPr>
        <p:spPr>
          <a:xfrm>
            <a:off x="212275" y="635550"/>
            <a:ext cx="7798500" cy="3872400"/>
          </a:xfrm>
          <a:prstGeom prst="rect">
            <a:avLst/>
          </a:prstGeom>
        </p:spPr>
        <p:txBody>
          <a:bodyPr anchorCtr="0" anchor="t" bIns="51425" lIns="51425" spcFirstLastPara="1" rIns="51425" wrap="square" tIns="51425">
            <a:noAutofit/>
          </a:bodyPr>
          <a:lstStyle/>
          <a:p>
            <a:pPr indent="-349250" lvl="0" marL="457200" rtl="0" algn="l">
              <a:lnSpc>
                <a:spcPct val="115000"/>
              </a:lnSpc>
              <a:spcBef>
                <a:spcPts val="0"/>
              </a:spcBef>
              <a:spcAft>
                <a:spcPts val="0"/>
              </a:spcAft>
              <a:buClr>
                <a:srgbClr val="FFFFFF"/>
              </a:buClr>
              <a:buSzPts val="1900"/>
              <a:buFont typeface="Arial"/>
              <a:buChar char="●"/>
            </a:pPr>
            <a:r>
              <a:rPr lang="en" sz="1900">
                <a:solidFill>
                  <a:srgbClr val="FFFFFF"/>
                </a:solidFill>
              </a:rPr>
              <a:t>The variable name cannot start with a number. It can only start with a</a:t>
            </a:r>
            <a:r>
              <a:rPr lang="en" sz="1900">
                <a:solidFill>
                  <a:srgbClr val="FFFFFF"/>
                </a:solidFill>
              </a:rPr>
              <a:t> </a:t>
            </a:r>
            <a:r>
              <a:rPr lang="en" sz="1900">
                <a:solidFill>
                  <a:srgbClr val="FFFFFF"/>
                </a:solidFill>
              </a:rPr>
              <a:t>character or an underscore.</a:t>
            </a:r>
            <a:endParaRPr sz="1900">
              <a:solidFill>
                <a:srgbClr val="FFFFFF"/>
              </a:solidFill>
            </a:endParaRPr>
          </a:p>
          <a:p>
            <a:pPr indent="0" lvl="0" marL="457200" rtl="0" algn="l">
              <a:lnSpc>
                <a:spcPct val="115000"/>
              </a:lnSpc>
              <a:spcBef>
                <a:spcPts val="1200"/>
              </a:spcBef>
              <a:spcAft>
                <a:spcPts val="0"/>
              </a:spcAft>
              <a:buNone/>
            </a:pPr>
            <a:r>
              <a:t/>
            </a:r>
            <a:endParaRPr sz="1900">
              <a:solidFill>
                <a:srgbClr val="FFFFFF"/>
              </a:solidFill>
            </a:endParaRPr>
          </a:p>
          <a:p>
            <a:pPr indent="-349250" lvl="0" marL="457200" rtl="0" algn="l">
              <a:lnSpc>
                <a:spcPct val="115000"/>
              </a:lnSpc>
              <a:spcBef>
                <a:spcPts val="1200"/>
              </a:spcBef>
              <a:spcAft>
                <a:spcPts val="0"/>
              </a:spcAft>
              <a:buClr>
                <a:srgbClr val="FFFFFF"/>
              </a:buClr>
              <a:buSzPts val="1900"/>
              <a:buFont typeface="Arial"/>
              <a:buChar char="●"/>
            </a:pPr>
            <a:r>
              <a:rPr lang="en" sz="1900">
                <a:solidFill>
                  <a:srgbClr val="FFFFFF"/>
                </a:solidFill>
              </a:rPr>
              <a:t>Variables in python are case sensitive.</a:t>
            </a:r>
            <a:endParaRPr sz="1900">
              <a:solidFill>
                <a:srgbClr val="FFFFFF"/>
              </a:solidFill>
            </a:endParaRPr>
          </a:p>
          <a:p>
            <a:pPr indent="0" lvl="0" marL="457200" rtl="0" algn="l">
              <a:lnSpc>
                <a:spcPct val="115000"/>
              </a:lnSpc>
              <a:spcBef>
                <a:spcPts val="1200"/>
              </a:spcBef>
              <a:spcAft>
                <a:spcPts val="0"/>
              </a:spcAft>
              <a:buNone/>
            </a:pPr>
            <a:r>
              <a:t/>
            </a:r>
            <a:endParaRPr sz="1900">
              <a:solidFill>
                <a:srgbClr val="FFFFFF"/>
              </a:solidFill>
            </a:endParaRPr>
          </a:p>
          <a:p>
            <a:pPr indent="-349250" lvl="0" marL="457200" rtl="0" algn="l">
              <a:lnSpc>
                <a:spcPct val="115000"/>
              </a:lnSpc>
              <a:spcBef>
                <a:spcPts val="1200"/>
              </a:spcBef>
              <a:spcAft>
                <a:spcPts val="0"/>
              </a:spcAft>
              <a:buClr>
                <a:srgbClr val="FFFFFF"/>
              </a:buClr>
              <a:buSzPts val="1900"/>
              <a:buFont typeface="Arial"/>
              <a:buChar char="●"/>
            </a:pPr>
            <a:r>
              <a:rPr lang="en" sz="1900">
                <a:solidFill>
                  <a:srgbClr val="FFFFFF"/>
                </a:solidFill>
              </a:rPr>
              <a:t>They can only contain alpha-numeric characters and underscores.</a:t>
            </a:r>
            <a:endParaRPr sz="1900">
              <a:solidFill>
                <a:srgbClr val="FFFFFF"/>
              </a:solidFill>
            </a:endParaRPr>
          </a:p>
          <a:p>
            <a:pPr indent="0" lvl="0" marL="457200" rtl="0" algn="l">
              <a:lnSpc>
                <a:spcPct val="115000"/>
              </a:lnSpc>
              <a:spcBef>
                <a:spcPts val="1200"/>
              </a:spcBef>
              <a:spcAft>
                <a:spcPts val="0"/>
              </a:spcAft>
              <a:buNone/>
            </a:pPr>
            <a:r>
              <a:t/>
            </a:r>
            <a:endParaRPr sz="1900">
              <a:solidFill>
                <a:srgbClr val="FFFFFF"/>
              </a:solidFill>
            </a:endParaRPr>
          </a:p>
          <a:p>
            <a:pPr indent="-349250" lvl="0" marL="457200" rtl="0" algn="l">
              <a:lnSpc>
                <a:spcPct val="115000"/>
              </a:lnSpc>
              <a:spcBef>
                <a:spcPts val="1200"/>
              </a:spcBef>
              <a:spcAft>
                <a:spcPts val="0"/>
              </a:spcAft>
              <a:buClr>
                <a:srgbClr val="FFFFFF"/>
              </a:buClr>
              <a:buSzPts val="1900"/>
              <a:buFont typeface="Arial"/>
              <a:buChar char="●"/>
            </a:pPr>
            <a:r>
              <a:rPr lang="en" sz="1900">
                <a:solidFill>
                  <a:srgbClr val="FFFFFF"/>
                </a:solidFill>
              </a:rPr>
              <a:t>No special characters are allowed</a:t>
            </a:r>
            <a:r>
              <a:rPr lang="en" sz="1200">
                <a:solidFill>
                  <a:srgbClr val="4A4A4A"/>
                </a:solidFill>
              </a:rPr>
              <a:t>.</a:t>
            </a:r>
            <a:endParaRPr sz="1200">
              <a:solidFill>
                <a:srgbClr val="4A4A4A"/>
              </a:solidFill>
            </a:endParaRPr>
          </a:p>
          <a:p>
            <a:pPr indent="0" lvl="0" marL="0" rtl="0" algn="l">
              <a:lnSpc>
                <a:spcPct val="115000"/>
              </a:lnSpc>
              <a:spcBef>
                <a:spcPts val="1200"/>
              </a:spcBef>
              <a:spcAft>
                <a:spcPts val="0"/>
              </a:spcAft>
              <a:buNone/>
            </a:pPr>
            <a:r>
              <a:t/>
            </a:r>
            <a:endParaRPr sz="1900">
              <a:solidFill>
                <a:srgbClr val="FFFFFF"/>
              </a:solidFill>
            </a:endParaRPr>
          </a:p>
          <a:p>
            <a:pPr indent="0" lvl="0" marL="0" rtl="0" algn="l">
              <a:lnSpc>
                <a:spcPct val="115000"/>
              </a:lnSpc>
              <a:spcBef>
                <a:spcPts val="1200"/>
              </a:spcBef>
              <a:spcAft>
                <a:spcPts val="1200"/>
              </a:spcAft>
              <a:buNone/>
            </a:pPr>
            <a:r>
              <a:t/>
            </a:r>
            <a:endParaRPr sz="1200">
              <a:solidFill>
                <a:srgbClr val="4A4A4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45"/>
          <p:cNvSpPr txBox="1"/>
          <p:nvPr>
            <p:ph type="title"/>
          </p:nvPr>
        </p:nvSpPr>
        <p:spPr>
          <a:xfrm>
            <a:off x="457200" y="206276"/>
            <a:ext cx="8229600" cy="857400"/>
          </a:xfrm>
          <a:prstGeom prst="rect">
            <a:avLst/>
          </a:prstGeom>
        </p:spPr>
        <p:txBody>
          <a:bodyPr anchorCtr="0" anchor="t" bIns="51425" lIns="51425" spcFirstLastPara="1" rIns="51425" wrap="square" tIns="51425">
            <a:noAutofit/>
          </a:bodyPr>
          <a:lstStyle/>
          <a:p>
            <a:pPr indent="0" lvl="0" marL="0" rtl="0" algn="ctr">
              <a:spcBef>
                <a:spcPts val="0"/>
              </a:spcBef>
              <a:spcAft>
                <a:spcPts val="0"/>
              </a:spcAft>
              <a:buNone/>
            </a:pPr>
            <a:r>
              <a:t/>
            </a:r>
            <a:endParaRPr/>
          </a:p>
        </p:txBody>
      </p:sp>
      <p:sp>
        <p:nvSpPr>
          <p:cNvPr id="176" name="Google Shape;176;p45"/>
          <p:cNvSpPr txBox="1"/>
          <p:nvPr>
            <p:ph idx="1" type="body"/>
          </p:nvPr>
        </p:nvSpPr>
        <p:spPr>
          <a:xfrm>
            <a:off x="457200" y="1200150"/>
            <a:ext cx="8229600" cy="3394200"/>
          </a:xfrm>
          <a:prstGeom prst="rect">
            <a:avLst/>
          </a:prstGeom>
        </p:spPr>
        <p:txBody>
          <a:bodyPr anchorCtr="0" anchor="t" bIns="51425" lIns="51425" spcFirstLastPara="1" rIns="51425" wrap="square" tIns="51425">
            <a:noAutofit/>
          </a:bodyPr>
          <a:lstStyle/>
          <a:p>
            <a:pPr indent="0" lvl="0" marL="0" rtl="0" algn="l">
              <a:lnSpc>
                <a:spcPct val="115000"/>
              </a:lnSpc>
              <a:spcBef>
                <a:spcPts val="0"/>
              </a:spcBef>
              <a:spcAft>
                <a:spcPts val="0"/>
              </a:spcAft>
              <a:buNone/>
            </a:pPr>
            <a:r>
              <a:t/>
            </a:r>
            <a:endParaRPr sz="1200">
              <a:solidFill>
                <a:srgbClr val="4A4A4A"/>
              </a:solidFill>
            </a:endParaRPr>
          </a:p>
          <a:p>
            <a:pPr indent="0" lvl="0" marL="152400" marR="152400" rtl="0" algn="l">
              <a:lnSpc>
                <a:spcPct val="115000"/>
              </a:lnSpc>
              <a:spcBef>
                <a:spcPts val="1200"/>
              </a:spcBef>
              <a:spcAft>
                <a:spcPts val="0"/>
              </a:spcAft>
              <a:buClr>
                <a:schemeClr val="dk2"/>
              </a:buClr>
              <a:buSzPts val="1100"/>
              <a:buFont typeface="Arial"/>
              <a:buNone/>
            </a:pPr>
            <a:r>
              <a:rPr lang="en" sz="1200">
                <a:solidFill>
                  <a:srgbClr val="FFFFFF"/>
                </a:solidFill>
                <a:latin typeface="Courier New"/>
                <a:ea typeface="Courier New"/>
                <a:cs typeface="Courier New"/>
                <a:sym typeface="Courier New"/>
              </a:rPr>
              <a:t>x = 10</a:t>
            </a:r>
            <a:endParaRPr sz="1200">
              <a:solidFill>
                <a:srgbClr val="FFFFFF"/>
              </a:solidFill>
              <a:latin typeface="Courier New"/>
              <a:ea typeface="Courier New"/>
              <a:cs typeface="Courier New"/>
              <a:sym typeface="Courier New"/>
            </a:endParaRPr>
          </a:p>
          <a:p>
            <a:pPr indent="0" lvl="0" marL="152400" marR="152400" rtl="0" algn="l">
              <a:lnSpc>
                <a:spcPct val="115000"/>
              </a:lnSpc>
              <a:spcBef>
                <a:spcPts val="0"/>
              </a:spcBef>
              <a:spcAft>
                <a:spcPts val="0"/>
              </a:spcAft>
              <a:buNone/>
            </a:pPr>
            <a:r>
              <a:rPr lang="en" sz="1200">
                <a:solidFill>
                  <a:srgbClr val="FFFFFF"/>
                </a:solidFill>
                <a:latin typeface="Courier New"/>
                <a:ea typeface="Courier New"/>
                <a:cs typeface="Courier New"/>
                <a:sym typeface="Courier New"/>
              </a:rPr>
              <a:t>#variable is declared as the value 10 is assigned to it.</a:t>
            </a:r>
            <a:endParaRPr sz="1200">
              <a:solidFill>
                <a:srgbClr val="FFFFFF"/>
              </a:solidFill>
              <a:latin typeface="Courier New"/>
              <a:ea typeface="Courier New"/>
              <a:cs typeface="Courier New"/>
              <a:sym typeface="Courier New"/>
            </a:endParaRPr>
          </a:p>
          <a:p>
            <a:pPr indent="0" lvl="0" marL="152400" marR="15240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152400" marR="152400" rtl="0" algn="l">
              <a:lnSpc>
                <a:spcPct val="115000"/>
              </a:lnSpc>
              <a:spcBef>
                <a:spcPts val="0"/>
              </a:spcBef>
              <a:spcAft>
                <a:spcPts val="0"/>
              </a:spcAft>
              <a:buNone/>
            </a:pPr>
            <a:r>
              <a:rPr lang="en" sz="1200">
                <a:solidFill>
                  <a:srgbClr val="FFFFFF"/>
                </a:solidFill>
                <a:latin typeface="Courier New"/>
                <a:ea typeface="Courier New"/>
                <a:cs typeface="Courier New"/>
                <a:sym typeface="Courier New"/>
              </a:rPr>
              <a:t>name=”Coderantine”</a:t>
            </a:r>
            <a:endParaRPr sz="1200">
              <a:solidFill>
                <a:srgbClr val="FFFFFF"/>
              </a:solidFill>
              <a:latin typeface="Courier New"/>
              <a:ea typeface="Courier New"/>
              <a:cs typeface="Courier New"/>
              <a:sym typeface="Courier New"/>
            </a:endParaRPr>
          </a:p>
          <a:p>
            <a:pPr indent="0" lvl="0" marL="152400" marR="152400" rtl="0" algn="l">
              <a:lnSpc>
                <a:spcPct val="115000"/>
              </a:lnSpc>
              <a:spcBef>
                <a:spcPts val="0"/>
              </a:spcBef>
              <a:spcAft>
                <a:spcPts val="0"/>
              </a:spcAft>
              <a:buClr>
                <a:schemeClr val="dk2"/>
              </a:buClr>
              <a:buSzPts val="1100"/>
              <a:buFont typeface="Arial"/>
              <a:buNone/>
            </a:pPr>
            <a:r>
              <a:rPr lang="en" sz="1200">
                <a:solidFill>
                  <a:srgbClr val="FFFFFF"/>
                </a:solidFill>
                <a:latin typeface="Courier New"/>
                <a:ea typeface="Courier New"/>
                <a:cs typeface="Courier New"/>
                <a:sym typeface="Courier New"/>
              </a:rPr>
              <a:t>#this is a string assigned to variable name</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900">
              <a:solidFill>
                <a:srgbClr val="FFFFFF"/>
              </a:solidFill>
            </a:endParaRPr>
          </a:p>
          <a:p>
            <a:pPr indent="0" lvl="0" marL="0" rtl="0" algn="l">
              <a:lnSpc>
                <a:spcPct val="115000"/>
              </a:lnSpc>
              <a:spcBef>
                <a:spcPts val="1200"/>
              </a:spcBef>
              <a:spcAft>
                <a:spcPts val="0"/>
              </a:spcAft>
              <a:buNone/>
            </a:pPr>
            <a:r>
              <a:t/>
            </a:r>
            <a:endParaRPr sz="1200">
              <a:solidFill>
                <a:srgbClr val="4A4A4A"/>
              </a:solidFill>
            </a:endParaRPr>
          </a:p>
          <a:p>
            <a:pPr indent="0" lvl="0" marL="0" rtl="0" algn="l">
              <a:spcBef>
                <a:spcPts val="2000"/>
              </a:spcBef>
              <a:spcAft>
                <a:spcPts val="0"/>
              </a:spcAft>
              <a:buNone/>
            </a:pPr>
            <a:r>
              <a:t/>
            </a:r>
            <a:endParaRPr sz="1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46"/>
          <p:cNvSpPr txBox="1"/>
          <p:nvPr>
            <p:ph type="title"/>
          </p:nvPr>
        </p:nvSpPr>
        <p:spPr>
          <a:xfrm>
            <a:off x="457200" y="206276"/>
            <a:ext cx="8229600" cy="857400"/>
          </a:xfrm>
          <a:prstGeom prst="rect">
            <a:avLst/>
          </a:prstGeom>
        </p:spPr>
        <p:txBody>
          <a:bodyPr anchorCtr="0" anchor="t" bIns="51425" lIns="51425" spcFirstLastPara="1" rIns="51425" wrap="square" tIns="51425">
            <a:noAutofit/>
          </a:bodyPr>
          <a:lstStyle/>
          <a:p>
            <a:pPr indent="0" lvl="0" marL="0" rtl="0" algn="ctr">
              <a:spcBef>
                <a:spcPts val="0"/>
              </a:spcBef>
              <a:spcAft>
                <a:spcPts val="0"/>
              </a:spcAft>
              <a:buNone/>
            </a:pPr>
            <a:r>
              <a:rPr lang="en" sz="2200">
                <a:solidFill>
                  <a:srgbClr val="FFFFFF"/>
                </a:solidFill>
              </a:rPr>
              <a:t>DATA TYPES IN PYTHON</a:t>
            </a:r>
            <a:endParaRPr sz="2200">
              <a:solidFill>
                <a:srgbClr val="FFFFFF"/>
              </a:solidFill>
            </a:endParaRPr>
          </a:p>
        </p:txBody>
      </p:sp>
      <p:pic>
        <p:nvPicPr>
          <p:cNvPr id="182" name="Google Shape;182;p46"/>
          <p:cNvPicPr preferRelativeResize="0"/>
          <p:nvPr/>
        </p:nvPicPr>
        <p:blipFill rotWithShape="1">
          <a:blip r:embed="rId3">
            <a:alphaModFix/>
          </a:blip>
          <a:srcRect b="0" l="1565" r="0" t="1999"/>
          <a:stretch/>
        </p:blipFill>
        <p:spPr>
          <a:xfrm>
            <a:off x="2579125" y="1200150"/>
            <a:ext cx="4050275" cy="280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47"/>
          <p:cNvSpPr txBox="1"/>
          <p:nvPr>
            <p:ph idx="1" type="body"/>
          </p:nvPr>
        </p:nvSpPr>
        <p:spPr>
          <a:xfrm>
            <a:off x="457200" y="874650"/>
            <a:ext cx="8229600" cy="3394200"/>
          </a:xfrm>
          <a:prstGeom prst="rect">
            <a:avLst/>
          </a:prstGeom>
        </p:spPr>
        <p:txBody>
          <a:bodyPr anchorCtr="0" anchor="t" bIns="51425" lIns="51425" spcFirstLastPara="1" rIns="51425" wrap="square" tIns="51425">
            <a:noAutofit/>
          </a:bodyPr>
          <a:lstStyle/>
          <a:p>
            <a:pPr indent="0" lvl="0" marL="0" rtl="0" algn="l">
              <a:lnSpc>
                <a:spcPct val="120000"/>
              </a:lnSpc>
              <a:spcBef>
                <a:spcPts val="0"/>
              </a:spcBef>
              <a:spcAft>
                <a:spcPts val="0"/>
              </a:spcAft>
              <a:buClr>
                <a:schemeClr val="dk2"/>
              </a:buClr>
              <a:buSzPts val="1100"/>
              <a:buFont typeface="Arial"/>
              <a:buNone/>
            </a:pPr>
            <a:r>
              <a:rPr lang="en" sz="1300">
                <a:solidFill>
                  <a:srgbClr val="FF00FF"/>
                </a:solidFill>
              </a:rPr>
              <a:t>N</a:t>
            </a:r>
            <a:r>
              <a:rPr lang="en" sz="1750">
                <a:solidFill>
                  <a:srgbClr val="FF00FF"/>
                </a:solidFill>
              </a:rPr>
              <a:t>umerical Data Types</a:t>
            </a:r>
            <a:endParaRPr sz="1750">
              <a:solidFill>
                <a:srgbClr val="FF00FF"/>
              </a:solidFill>
            </a:endParaRPr>
          </a:p>
          <a:p>
            <a:pPr indent="0" lvl="0" marL="0" rtl="0" algn="just">
              <a:lnSpc>
                <a:spcPct val="170000"/>
              </a:lnSpc>
              <a:spcBef>
                <a:spcPts val="400"/>
              </a:spcBef>
              <a:spcAft>
                <a:spcPts val="0"/>
              </a:spcAft>
              <a:buClr>
                <a:schemeClr val="dk2"/>
              </a:buClr>
              <a:buSzPts val="1100"/>
              <a:buFont typeface="Arial"/>
              <a:buNone/>
            </a:pPr>
            <a:r>
              <a:rPr lang="en" sz="1750">
                <a:solidFill>
                  <a:srgbClr val="FFFFFF"/>
                </a:solidFill>
              </a:rPr>
              <a:t>Numerical data type holds numerical value. In numerical data there are 4 sub types as well. Following are the sub-types of numerical data type: </a:t>
            </a:r>
            <a:endParaRPr sz="1750">
              <a:solidFill>
                <a:srgbClr val="FFFFFF"/>
              </a:solidFill>
            </a:endParaRPr>
          </a:p>
          <a:p>
            <a:pPr indent="-339725" lvl="0" marL="457200" rtl="0" algn="l">
              <a:lnSpc>
                <a:spcPct val="115000"/>
              </a:lnSpc>
              <a:spcBef>
                <a:spcPts val="1200"/>
              </a:spcBef>
              <a:spcAft>
                <a:spcPts val="0"/>
              </a:spcAft>
              <a:buClr>
                <a:srgbClr val="FFFFFF"/>
              </a:buClr>
              <a:buSzPts val="1750"/>
              <a:buFont typeface="Arial"/>
              <a:buAutoNum type="arabicPeriod"/>
            </a:pPr>
            <a:r>
              <a:rPr lang="en" sz="1750">
                <a:solidFill>
                  <a:srgbClr val="FFFFFF"/>
                </a:solidFill>
              </a:rPr>
              <a:t>Integers</a:t>
            </a:r>
            <a:endParaRPr sz="1750">
              <a:solidFill>
                <a:srgbClr val="FFFFFF"/>
              </a:solidFill>
            </a:endParaRPr>
          </a:p>
          <a:p>
            <a:pPr indent="-339725" lvl="0" marL="457200" rtl="0" algn="l">
              <a:lnSpc>
                <a:spcPct val="115000"/>
              </a:lnSpc>
              <a:spcBef>
                <a:spcPts val="0"/>
              </a:spcBef>
              <a:spcAft>
                <a:spcPts val="0"/>
              </a:spcAft>
              <a:buClr>
                <a:srgbClr val="FFFFFF"/>
              </a:buClr>
              <a:buSzPts val="1750"/>
              <a:buFont typeface="Arial"/>
              <a:buAutoNum type="arabicPeriod"/>
            </a:pPr>
            <a:r>
              <a:rPr lang="en" sz="1750">
                <a:solidFill>
                  <a:srgbClr val="FFFFFF"/>
                </a:solidFill>
              </a:rPr>
              <a:t>Float</a:t>
            </a:r>
            <a:endParaRPr sz="1750">
              <a:solidFill>
                <a:srgbClr val="FFFFFF"/>
              </a:solidFill>
            </a:endParaRPr>
          </a:p>
          <a:p>
            <a:pPr indent="-339725" lvl="0" marL="457200" rtl="0" algn="l">
              <a:lnSpc>
                <a:spcPct val="115000"/>
              </a:lnSpc>
              <a:spcBef>
                <a:spcPts val="0"/>
              </a:spcBef>
              <a:spcAft>
                <a:spcPts val="0"/>
              </a:spcAft>
              <a:buClr>
                <a:srgbClr val="FFFFFF"/>
              </a:buClr>
              <a:buSzPts val="1750"/>
              <a:buFont typeface="Arial"/>
              <a:buAutoNum type="arabicPeriod"/>
            </a:pPr>
            <a:r>
              <a:rPr lang="en" sz="1750">
                <a:solidFill>
                  <a:srgbClr val="FFFFFF"/>
                </a:solidFill>
              </a:rPr>
              <a:t>Complex Numbers</a:t>
            </a:r>
            <a:endParaRPr sz="1750">
              <a:solidFill>
                <a:srgbClr val="FFFFFF"/>
              </a:solidFill>
            </a:endParaRPr>
          </a:p>
          <a:p>
            <a:pPr indent="-339725" lvl="0" marL="457200" rtl="0" algn="l">
              <a:lnSpc>
                <a:spcPct val="115000"/>
              </a:lnSpc>
              <a:spcBef>
                <a:spcPts val="0"/>
              </a:spcBef>
              <a:spcAft>
                <a:spcPts val="0"/>
              </a:spcAft>
              <a:buClr>
                <a:srgbClr val="FFFFFF"/>
              </a:buClr>
              <a:buSzPts val="1750"/>
              <a:buFont typeface="Arial"/>
              <a:buAutoNum type="arabicPeriod"/>
            </a:pPr>
            <a:r>
              <a:rPr lang="en" sz="1750">
                <a:solidFill>
                  <a:srgbClr val="FFFFFF"/>
                </a:solidFill>
              </a:rPr>
              <a:t>Boolean</a:t>
            </a:r>
            <a:endParaRPr sz="1750">
              <a:solidFill>
                <a:srgbClr val="FFFFFF"/>
              </a:solidFill>
            </a:endParaRPr>
          </a:p>
          <a:p>
            <a:pPr indent="0" lvl="0" marL="0" rtl="0" algn="l">
              <a:lnSpc>
                <a:spcPct val="170000"/>
              </a:lnSpc>
              <a:spcBef>
                <a:spcPts val="1200"/>
              </a:spcBef>
              <a:spcAft>
                <a:spcPts val="0"/>
              </a:spcAft>
              <a:buClr>
                <a:schemeClr val="dk2"/>
              </a:buClr>
              <a:buSzPts val="1100"/>
              <a:buFont typeface="Arial"/>
              <a:buNone/>
            </a:pPr>
            <a:r>
              <a:t/>
            </a:r>
            <a:endParaRPr sz="1200">
              <a:solidFill>
                <a:srgbClr val="4A4A4A"/>
              </a:solidFill>
            </a:endParaRPr>
          </a:p>
          <a:p>
            <a:pPr indent="0" lvl="0" marL="0" rtl="0" algn="l">
              <a:spcBef>
                <a:spcPts val="2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