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8B0F-0633-4D01-8EE6-BF64BC0B3CB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011880-3917-4F62-930E-8E3492F7DE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8B0F-0633-4D01-8EE6-BF64BC0B3CB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1880-3917-4F62-930E-8E3492F7DE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B011880-3917-4F62-930E-8E3492F7DEC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8B0F-0633-4D01-8EE6-BF64BC0B3CB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8B0F-0633-4D01-8EE6-BF64BC0B3CB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B011880-3917-4F62-930E-8E3492F7DE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8B0F-0633-4D01-8EE6-BF64BC0B3CB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011880-3917-4F62-930E-8E3492F7DEC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4738B0F-0633-4D01-8EE6-BF64BC0B3CB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1880-3917-4F62-930E-8E3492F7DE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8B0F-0633-4D01-8EE6-BF64BC0B3CB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B011880-3917-4F62-930E-8E3492F7DEC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8B0F-0633-4D01-8EE6-BF64BC0B3CB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B011880-3917-4F62-930E-8E3492F7DE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8B0F-0633-4D01-8EE6-BF64BC0B3CB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011880-3917-4F62-930E-8E3492F7DE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011880-3917-4F62-930E-8E3492F7DEC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8B0F-0633-4D01-8EE6-BF64BC0B3CB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B011880-3917-4F62-930E-8E3492F7DEC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4738B0F-0633-4D01-8EE6-BF64BC0B3CB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4738B0F-0633-4D01-8EE6-BF64BC0B3CB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011880-3917-4F62-930E-8E3492F7DEC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m-ET" dirty="0" smtClean="0"/>
              <a:t>rmi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916832"/>
            <a:ext cx="40195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80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4864"/>
            <a:ext cx="375285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9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57435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06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819275"/>
            <a:ext cx="64293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972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64484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60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76872"/>
            <a:ext cx="50101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7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m-ET" dirty="0" smtClean="0"/>
              <a:t>stub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am-ET" dirty="0" smtClean="0"/>
              <a:t>skeleton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initiates a connection with remote Virtual Machine (JVM),</a:t>
            </a:r>
          </a:p>
          <a:p>
            <a:r>
              <a:rPr lang="en-US" dirty="0" smtClean="0"/>
              <a:t>It writes and transmits (marshals) the parameters to the remote Virtual Machine (JVM),</a:t>
            </a:r>
          </a:p>
          <a:p>
            <a:r>
              <a:rPr lang="en-US" dirty="0" smtClean="0"/>
              <a:t>It waits for the result</a:t>
            </a:r>
          </a:p>
          <a:p>
            <a:r>
              <a:rPr lang="en-US" dirty="0" smtClean="0"/>
              <a:t>It reads (</a:t>
            </a:r>
            <a:r>
              <a:rPr lang="en-US" dirty="0" err="1" smtClean="0"/>
              <a:t>unmarshals</a:t>
            </a:r>
            <a:r>
              <a:rPr lang="en-US" dirty="0" smtClean="0"/>
              <a:t>) the return value or exception, and</a:t>
            </a:r>
          </a:p>
          <a:p>
            <a:r>
              <a:rPr lang="en-US" dirty="0" smtClean="0"/>
              <a:t>It finally, returns the value to the caller.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reads the parameter for the remote method</a:t>
            </a:r>
          </a:p>
          <a:p>
            <a:r>
              <a:rPr lang="en-US" dirty="0" smtClean="0"/>
              <a:t>It invokes the method on the actual remote object, and</a:t>
            </a:r>
          </a:p>
          <a:p>
            <a:r>
              <a:rPr lang="en-US" dirty="0" smtClean="0"/>
              <a:t>It writes and transmits (marshals) the result to the caller.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//defining remote interface</a:t>
            </a:r>
          </a:p>
          <a:p>
            <a:r>
              <a:rPr lang="en-US" dirty="0"/>
              <a:t>import </a:t>
            </a:r>
            <a:r>
              <a:rPr lang="en-US" dirty="0" err="1"/>
              <a:t>java.rmi</a:t>
            </a:r>
            <a:r>
              <a:rPr lang="en-US" dirty="0"/>
              <a:t>.*;</a:t>
            </a:r>
          </a:p>
          <a:p>
            <a:r>
              <a:rPr lang="en-US" dirty="0"/>
              <a:t>public interface </a:t>
            </a:r>
            <a:r>
              <a:rPr lang="en-US" dirty="0" err="1"/>
              <a:t>HelloWorld</a:t>
            </a:r>
            <a:r>
              <a:rPr lang="en-US" dirty="0"/>
              <a:t> extends Remote{</a:t>
            </a:r>
          </a:p>
          <a:p>
            <a:r>
              <a:rPr lang="en-US" dirty="0"/>
              <a:t>public String display() throws </a:t>
            </a:r>
            <a:r>
              <a:rPr lang="en-US" dirty="0" err="1"/>
              <a:t>RemoteException</a:t>
            </a:r>
            <a:r>
              <a:rPr lang="en-US" dirty="0"/>
              <a:t>;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throws </a:t>
            </a:r>
            <a:r>
              <a:rPr lang="en-US" dirty="0" err="1"/>
              <a:t>RemoteException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497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/>
              <a:t>//client program</a:t>
            </a:r>
          </a:p>
          <a:p>
            <a:r>
              <a:rPr lang="en-US" dirty="0"/>
              <a:t>import </a:t>
            </a:r>
            <a:r>
              <a:rPr lang="en-US" dirty="0" err="1"/>
              <a:t>java.rmi</a:t>
            </a:r>
            <a:r>
              <a:rPr lang="en-US" dirty="0"/>
              <a:t>.*;</a:t>
            </a:r>
          </a:p>
          <a:p>
            <a:r>
              <a:rPr lang="en-US" dirty="0"/>
              <a:t>import java.net.*;</a:t>
            </a:r>
          </a:p>
          <a:p>
            <a:r>
              <a:rPr lang="en-US" dirty="0"/>
              <a:t>public class </a:t>
            </a:r>
            <a:r>
              <a:rPr lang="en-US" dirty="0" err="1"/>
              <a:t>HelloClient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public static void main(String 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r>
              <a:rPr lang="en-US" dirty="0"/>
              <a:t>try{</a:t>
            </a:r>
          </a:p>
          <a:p>
            <a:r>
              <a:rPr lang="en-US" dirty="0"/>
              <a:t>String host ="</a:t>
            </a:r>
            <a:r>
              <a:rPr lang="en-US" dirty="0" err="1"/>
              <a:t>localhost</a:t>
            </a:r>
            <a:r>
              <a:rPr lang="en-US" dirty="0"/>
              <a:t>";</a:t>
            </a:r>
          </a:p>
          <a:p>
            <a:r>
              <a:rPr lang="en-US" dirty="0" err="1"/>
              <a:t>HelloWorld</a:t>
            </a:r>
            <a:r>
              <a:rPr lang="en-US" dirty="0"/>
              <a:t> </a:t>
            </a:r>
            <a:r>
              <a:rPr lang="en-US" dirty="0" err="1"/>
              <a:t>remobject</a:t>
            </a:r>
            <a:r>
              <a:rPr lang="en-US" dirty="0"/>
              <a:t> =(</a:t>
            </a:r>
            <a:r>
              <a:rPr lang="en-US" dirty="0" err="1"/>
              <a:t>HelloWorld</a:t>
            </a:r>
            <a:r>
              <a:rPr lang="en-US" dirty="0"/>
              <a:t>)</a:t>
            </a:r>
            <a:r>
              <a:rPr lang="en-US" dirty="0" err="1"/>
              <a:t>Naming.lookup</a:t>
            </a:r>
            <a:r>
              <a:rPr lang="en-US" dirty="0"/>
              <a:t>("</a:t>
            </a:r>
            <a:r>
              <a:rPr lang="en-US" dirty="0" err="1"/>
              <a:t>rmi</a:t>
            </a:r>
            <a:r>
              <a:rPr lang="en-US" dirty="0"/>
              <a:t>://"+host+"/</a:t>
            </a:r>
            <a:r>
              <a:rPr lang="en-US" dirty="0" err="1"/>
              <a:t>HelloWorld</a:t>
            </a:r>
            <a:r>
              <a:rPr lang="en-US" dirty="0"/>
              <a:t>");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remobject.display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remobject.add</a:t>
            </a:r>
            <a:r>
              <a:rPr lang="en-US" dirty="0"/>
              <a:t>(2,3));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catch(</a:t>
            </a:r>
            <a:r>
              <a:rPr lang="en-US" dirty="0" err="1"/>
              <a:t>RemoteException</a:t>
            </a:r>
            <a:r>
              <a:rPr lang="en-US" dirty="0"/>
              <a:t> re)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re.printStackTrace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catch(</a:t>
            </a:r>
            <a:r>
              <a:rPr lang="en-US" dirty="0" err="1"/>
              <a:t>NotBoundException</a:t>
            </a:r>
            <a:r>
              <a:rPr lang="en-US" dirty="0"/>
              <a:t> </a:t>
            </a:r>
            <a:r>
              <a:rPr lang="en-US" dirty="0" err="1"/>
              <a:t>nbe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nbe.printStackTrace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catch(</a:t>
            </a:r>
            <a:r>
              <a:rPr lang="en-US" dirty="0" err="1"/>
              <a:t>MalformedURLException</a:t>
            </a:r>
            <a:r>
              <a:rPr lang="en-US" dirty="0"/>
              <a:t> </a:t>
            </a:r>
            <a:r>
              <a:rPr lang="en-US" dirty="0" err="1"/>
              <a:t>mfe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mfe.printStackTrace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5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//implementing remote interface</a:t>
            </a:r>
          </a:p>
          <a:p>
            <a:r>
              <a:rPr lang="en-US" dirty="0"/>
              <a:t>import </a:t>
            </a:r>
            <a:r>
              <a:rPr lang="en-US" dirty="0" err="1"/>
              <a:t>java.rmi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java.rmi.server.UnicastRemoteObject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HelloImp</a:t>
            </a:r>
            <a:r>
              <a:rPr lang="en-US" dirty="0"/>
              <a:t> extends </a:t>
            </a:r>
            <a:r>
              <a:rPr lang="en-US" dirty="0" err="1"/>
              <a:t>UnicastRemoteObject</a:t>
            </a:r>
            <a:r>
              <a:rPr lang="en-US" dirty="0"/>
              <a:t> implements </a:t>
            </a:r>
            <a:r>
              <a:rPr lang="en-US" dirty="0" err="1"/>
              <a:t>HelloWorld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public </a:t>
            </a:r>
            <a:r>
              <a:rPr lang="en-US" dirty="0" err="1"/>
              <a:t>HelloImp</a:t>
            </a:r>
            <a:r>
              <a:rPr lang="en-US" dirty="0"/>
              <a:t>() throws </a:t>
            </a:r>
            <a:r>
              <a:rPr lang="en-US" dirty="0" err="1"/>
              <a:t>RemoteException</a:t>
            </a:r>
            <a:r>
              <a:rPr lang="en-US" dirty="0"/>
              <a:t>{}</a:t>
            </a:r>
          </a:p>
          <a:p>
            <a:r>
              <a:rPr lang="en-US" dirty="0"/>
              <a:t>public String display() throws </a:t>
            </a:r>
            <a:r>
              <a:rPr lang="en-US" dirty="0" err="1"/>
              <a:t>RemoteException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return "Hello world from sever";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throws </a:t>
            </a:r>
            <a:r>
              <a:rPr lang="en-US" dirty="0" err="1"/>
              <a:t>RemoteException</a:t>
            </a:r>
            <a:endParaRPr lang="en-US" dirty="0"/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30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//server program </a:t>
            </a:r>
          </a:p>
          <a:p>
            <a:r>
              <a:rPr lang="en-US" dirty="0"/>
              <a:t>import </a:t>
            </a:r>
            <a:r>
              <a:rPr lang="en-US" dirty="0" err="1"/>
              <a:t>java.rmi</a:t>
            </a:r>
            <a:r>
              <a:rPr lang="en-US" dirty="0"/>
              <a:t>.*;</a:t>
            </a:r>
          </a:p>
          <a:p>
            <a:r>
              <a:rPr lang="en-US" dirty="0"/>
              <a:t>import java.net.*;</a:t>
            </a:r>
          </a:p>
          <a:p>
            <a:r>
              <a:rPr lang="en-US" dirty="0"/>
              <a:t>public class </a:t>
            </a:r>
            <a:r>
              <a:rPr lang="en-US" dirty="0" err="1"/>
              <a:t>HelloServer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public static void main(String 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r>
              <a:rPr lang="en-US" dirty="0"/>
              <a:t>try{</a:t>
            </a:r>
          </a:p>
          <a:p>
            <a:r>
              <a:rPr lang="en-US" dirty="0" err="1" smtClean="0"/>
              <a:t>HelloImp</a:t>
            </a:r>
            <a:r>
              <a:rPr lang="en-US" dirty="0" smtClean="0"/>
              <a:t> </a:t>
            </a:r>
            <a:r>
              <a:rPr lang="en-US" dirty="0" err="1"/>
              <a:t>localobject</a:t>
            </a:r>
            <a:r>
              <a:rPr lang="en-US" dirty="0"/>
              <a:t> = new </a:t>
            </a:r>
            <a:r>
              <a:rPr lang="en-US" dirty="0" err="1"/>
              <a:t>HelloImp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Naming.rebind</a:t>
            </a:r>
            <a:r>
              <a:rPr lang="en-US" dirty="0"/>
              <a:t>("</a:t>
            </a:r>
            <a:r>
              <a:rPr lang="en-US" dirty="0" err="1"/>
              <a:t>rmi</a:t>
            </a:r>
            <a:r>
              <a:rPr lang="en-US" dirty="0"/>
              <a:t>:///</a:t>
            </a:r>
            <a:r>
              <a:rPr lang="en-US" dirty="0" err="1"/>
              <a:t>HelloWorld</a:t>
            </a:r>
            <a:r>
              <a:rPr lang="en-US" dirty="0"/>
              <a:t>",</a:t>
            </a:r>
            <a:r>
              <a:rPr lang="en-US" dirty="0" err="1"/>
              <a:t>localobject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catch(</a:t>
            </a:r>
            <a:r>
              <a:rPr lang="en-US" dirty="0" err="1"/>
              <a:t>RemoteException</a:t>
            </a:r>
            <a:r>
              <a:rPr lang="en-US" dirty="0"/>
              <a:t> re)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re.printStackTrace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catch(</a:t>
            </a:r>
            <a:r>
              <a:rPr lang="en-US" dirty="0" err="1"/>
              <a:t>MalformedURLException</a:t>
            </a:r>
            <a:r>
              <a:rPr lang="en-US" dirty="0"/>
              <a:t> </a:t>
            </a:r>
            <a:r>
              <a:rPr lang="en-US" dirty="0" err="1"/>
              <a:t>mfe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mfe.printStackTrace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44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2" r="58374"/>
          <a:stretch/>
        </p:blipFill>
        <p:spPr bwMode="auto">
          <a:xfrm>
            <a:off x="2051720" y="1151558"/>
            <a:ext cx="5416062" cy="533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1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21" b="27308"/>
          <a:stretch/>
        </p:blipFill>
        <p:spPr bwMode="auto">
          <a:xfrm>
            <a:off x="827584" y="2060848"/>
            <a:ext cx="5904656" cy="409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9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89</TotalTime>
  <Words>298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rmi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rmi</dc:title>
  <dc:creator>ismail - [2010]</dc:creator>
  <cp:lastModifiedBy>ismail - [2010]</cp:lastModifiedBy>
  <cp:revision>5</cp:revision>
  <dcterms:created xsi:type="dcterms:W3CDTF">2021-05-17T09:00:03Z</dcterms:created>
  <dcterms:modified xsi:type="dcterms:W3CDTF">2021-05-17T10:29:19Z</dcterms:modified>
</cp:coreProperties>
</file>