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79" r:id="rId7"/>
    <p:sldId id="280" r:id="rId8"/>
    <p:sldId id="281" r:id="rId9"/>
    <p:sldId id="269" r:id="rId10"/>
    <p:sldId id="271" r:id="rId11"/>
    <p:sldId id="272" r:id="rId12"/>
    <p:sldId id="273" r:id="rId13"/>
    <p:sldId id="282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7011" y="228600"/>
            <a:ext cx="11961813" cy="685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Questions(10%) Time allowed 35 min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010" y="914400"/>
            <a:ext cx="11734803" cy="5156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 project which is called GitTest1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Push to your GitHub repository with the name of GitTest1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Add </a:t>
            </a:r>
            <a:r>
              <a:rPr lang="en-US" sz="2800" dirty="0">
                <a:solidFill>
                  <a:srgbClr val="FF0000"/>
                </a:solidFill>
              </a:rPr>
              <a:t>girmachew82 </a:t>
            </a:r>
            <a:r>
              <a:rPr lang="en-US" sz="2800" dirty="0"/>
              <a:t>as collaborator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IntGit.txt file into GitTest1 and push to GitHub repository you have created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Clone PMS project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Add new file called </a:t>
            </a:r>
            <a:r>
              <a:rPr lang="en-US" sz="2800" dirty="0" err="1"/>
              <a:t>users.php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Push </a:t>
            </a:r>
            <a:r>
              <a:rPr lang="en-US" sz="2800" dirty="0" err="1"/>
              <a:t>users.php</a:t>
            </a:r>
            <a:r>
              <a:rPr lang="en-US" sz="2800" dirty="0"/>
              <a:t> to PMS Project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32</TotalTime>
  <Words>169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Test 1</vt:lpstr>
      <vt:lpstr>Questions(10%) Time allowed 35 min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Girmachew Gulint</dc:creator>
  <cp:lastModifiedBy>Girmachew Gulint</cp:lastModifiedBy>
  <cp:revision>19</cp:revision>
  <dcterms:created xsi:type="dcterms:W3CDTF">2022-01-23T06:55:07Z</dcterms:created>
  <dcterms:modified xsi:type="dcterms:W3CDTF">2022-01-23T07:27:40Z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