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349fc541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349fc541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349fc541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349fc54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349fc54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349fc54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349fc541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349fc541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73c5f2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73c5f2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373c5f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373c5f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373c5f2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373c5f2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373c5f2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373c5f2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373c5f2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373c5f2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373c5f2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373c5f2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49fc54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49fc54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373c5f23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373c5f23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373c5f23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373c5f23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373c5f23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373c5f23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373c5f23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373c5f23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373c5f23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373c5f23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373c5f23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373c5f23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373c5f23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373c5f23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373c5f23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373c5f23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373c5f23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373c5f23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373c5f23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373c5f23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49fc54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49fc54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373c5f23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373c5f23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373c5f23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373c5f23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373c5f23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373c5f23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373c5f23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373c5f23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49fc541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49fc541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49fc54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49fc54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49fc54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349fc54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49fc54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349fc54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349fc541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349fc541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49fc541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49fc541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php/php_looping_while.asp" TargetMode="External"/><Relationship Id="rId4" Type="http://schemas.openxmlformats.org/officeDocument/2006/relationships/hyperlink" Target="https://www.w3schools.com/php/php_looping_do_while.asp" TargetMode="External"/><Relationship Id="rId5" Type="http://schemas.openxmlformats.org/officeDocument/2006/relationships/hyperlink" Target="https://www.w3schools.com/php/php_looping_for.asp" TargetMode="External"/><Relationship Id="rId6" Type="http://schemas.openxmlformats.org/officeDocument/2006/relationships/hyperlink" Target="https://www.w3schools.com/php/php_looping_foreach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php/php_if_else_if.asp" TargetMode="External"/><Relationship Id="rId4" Type="http://schemas.openxmlformats.org/officeDocument/2006/relationships/hyperlink" Target="https://www.w3schools.com/php/php_if_else_if.asp#php_if_elseif_else" TargetMode="External"/><Relationship Id="rId5" Type="http://schemas.openxmlformats.org/officeDocument/2006/relationships/hyperlink" Target="https://www.w3schools.com/php/php_switch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Programming Tow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Two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8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881325"/>
            <a:ext cx="8520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conditional </a:t>
            </a:r>
            <a:r>
              <a:rPr lang="en"/>
              <a:t>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(expression)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case label1: //label must end with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//code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Break; //break must end with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case label2: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//code 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case label3: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//code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Default: //default must end with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//code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6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642075"/>
            <a:ext cx="85206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switch($operator){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case "+":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+ ".$y. " = ".($x +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case "-":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- ".$y. " = ".($x -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case "*":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echo "&lt;p&gt; ".$x. " * ".$y. " = ".($x *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* ".$y. " = ".($x *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case "/":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/ ".$y. " = ".($x /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case "%":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% ".$y. " = ".($x %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case "**":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** ".$y. " = ".number_format($x **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"incorrect operator";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are used to execute the same block of code again and again, as long as a certain condition is true.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PHP, we have the following loop types: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while</a:t>
            </a:r>
            <a:r>
              <a:rPr lang="en"/>
              <a:t> - loops through a block of code as long as the specified condition is true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do...while</a:t>
            </a:r>
            <a:r>
              <a:rPr lang="en"/>
              <a:t> - loops through a block of code once, and then repeats the loop as long as the specified condition is true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for</a:t>
            </a:r>
            <a:r>
              <a:rPr lang="en"/>
              <a:t> - loops through a block of code a specified number of times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foreach</a:t>
            </a:r>
            <a:r>
              <a:rPr lang="en"/>
              <a:t> - loops through a block of code for each element in an arra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</a:t>
            </a:r>
            <a:r>
              <a:rPr lang="en" u="sng"/>
              <a:t>yntax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//initial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</a:t>
            </a:r>
            <a:r>
              <a:rPr lang="en"/>
              <a:t>(expression 1; expression 2; express 3){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//code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For is keyword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Expressions</a:t>
            </a:r>
            <a:r>
              <a:rPr lang="en"/>
              <a:t> are starting point, condition and iteration pattern </a:t>
            </a:r>
            <a:r>
              <a:rPr lang="en"/>
              <a:t>respectively</a:t>
            </a:r>
            <a:r>
              <a:rPr lang="en"/>
              <a:t> separated by semicolon.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Curly braces are indicating the block of code. If the loop </a:t>
            </a:r>
            <a:r>
              <a:rPr lang="en"/>
              <a:t>execute</a:t>
            </a:r>
            <a:r>
              <a:rPr lang="en"/>
              <a:t> a single line of code they are optional.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$numbers = array(9,8,7,6,1,2);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for($i =0; $i &lt; count($numbers); $i++){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“Number “.$i.”&lt;br&gt;”;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}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5461350" y="1017725"/>
            <a:ext cx="290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count() is predefined function used to get total number of an array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129075" y="2202300"/>
            <a:ext cx="329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Output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Number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 loop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Syntax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//initial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//code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//increment/decrement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$numbers = array(9,8,7,6,1,2);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$i =0;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while($i &lt; count($numbers){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“Number “.$i.”&lt;br&gt;”;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$i++;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}</a:t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5324225" y="1102100"/>
            <a:ext cx="290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count() is predefined function used to get total number of an array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5129075" y="2202300"/>
            <a:ext cx="329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Output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do…while</a:t>
            </a:r>
            <a:r>
              <a:rPr lang="en"/>
              <a:t> loop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Syntax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//initial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//increment/decrement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r>
              <a:rPr lang="en"/>
              <a:t>while(condition);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4392200" y="1517050"/>
            <a:ext cx="47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Unlike for and while loops do while loop </a:t>
            </a:r>
            <a:r>
              <a:rPr lang="en" sz="1800">
                <a:solidFill>
                  <a:schemeClr val="dk2"/>
                </a:solidFill>
              </a:rPr>
              <a:t>execute</a:t>
            </a:r>
            <a:r>
              <a:rPr lang="en" sz="1800">
                <a:solidFill>
                  <a:schemeClr val="dk2"/>
                </a:solidFill>
              </a:rPr>
              <a:t> task/s before testing condition.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$numbers = array(9,8,7,6,1,2);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$i =0;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echo “Number “.$i.”&lt;br&gt;”;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$i++;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while($i &lt; count($numbers);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5324225" y="1102100"/>
            <a:ext cx="290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count() is predefined function used to get total number of an array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5129075" y="2202300"/>
            <a:ext cx="329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Output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loop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foreach loop - Loops through a block of code for each element in an array or each property in an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most common use of the foreach loop, is to loop through the items of an array.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Syntax</a:t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foreach(collection as element){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//code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Control</a:t>
            </a:r>
            <a:r>
              <a:rPr lang="en"/>
              <a:t>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$numbers = array(9,8,7,6,1,2);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$i =0;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foreach($numbers as $number){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“Number “.$i.”&lt;br&gt;”;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}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5129075" y="2202300"/>
            <a:ext cx="329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Output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</a:t>
            </a:r>
            <a:r>
              <a:rPr lang="en"/>
              <a:t>statement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The break statement can be used to jump out of different kind of loops.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print the first three elements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$numbers = array(9,8,7,6,1,2);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$i =0;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foreach($numbers as $number){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“Number “.$i.”&lt;br&gt;”;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if( $i === 3)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break;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5129075" y="2202300"/>
            <a:ext cx="329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Output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</a:t>
            </a:r>
            <a:r>
              <a:rPr lang="en"/>
              <a:t>statement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The continue statement can be used to jump out of the current iteration of a loop, and continue with the next.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print array elements except the 3</a:t>
            </a:r>
            <a:r>
              <a:rPr baseline="30000" lang="en"/>
              <a:t>rd</a:t>
            </a:r>
            <a:r>
              <a:rPr lang="en"/>
              <a:t>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$numbers = array(9,8,7,6,1,2);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$i =0;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foreach($numbers as $number){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“Number “.$i.”&lt;br&gt;”;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if( $i === 3)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5129075" y="2202300"/>
            <a:ext cx="3294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Output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 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Number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Number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Function is a block of code used to perform a </a:t>
            </a:r>
            <a:r>
              <a:rPr lang="en"/>
              <a:t>specific</a:t>
            </a:r>
            <a:r>
              <a:rPr lang="en"/>
              <a:t>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PHP functions can be categorized into two built-in and user defined.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 is important for code reusability and maintainability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 use to modularize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PHP there are more than 1000 built-in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You can refer this  : </a:t>
            </a:r>
            <a:r>
              <a:rPr lang="en"/>
              <a:t>https://www.w3schools.com/php/php_ref_overview.asp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Built–in functions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Variabel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is_bool()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is_int()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is_integer()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is_bouble()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Array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rsort()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ksort()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krsort()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String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strtoupper()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strlen()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trim()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$x 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if(is_int($x)){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echo "It is an integer number";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echo "It is not an integer number";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array related built-in functions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$numbers = [200,30,400,50];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if(is_array($numbers)){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echo "It is an array";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echo "It is not an array";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$s_numbers = rsort($numbers);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"Elements of an array ".sizeof($numbers)."&lt;br&gt;";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string related built-in functions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$helloWorld  = "Hello World";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"$helloWorld 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"First character ".$helloWorld[0]." 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"To upper case ".strtoupper($helloWorld)."&lt;br&gt;";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"To upper case ".strtolower($helloWorld)."&lt;br&gt;";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"Length  ".strlen($helloWorld)."&lt;br&gt;";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$helloWorld  = " 	Hello   World        	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"Length  ".strlen($helloWorld)."&lt;br&gt;";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"To upper case ".strtoupper($helloWorld)."&lt;br&gt;";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"To upper case ".trim($helloWorld)."&lt;br&gt;";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echo "Length  ".strlen(trim($helloWorld))."&lt;br&gt;";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 function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</a:t>
            </a:r>
            <a:r>
              <a:rPr lang="en"/>
              <a:t>addition</a:t>
            </a:r>
            <a:r>
              <a:rPr lang="en"/>
              <a:t> to use built-in functions programmer can </a:t>
            </a:r>
            <a:r>
              <a:rPr lang="en"/>
              <a:t>define</a:t>
            </a:r>
            <a:r>
              <a:rPr lang="en"/>
              <a:t>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Here is the syntax to define: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function_name(parameters[options]): return_type{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function </a:t>
            </a:r>
            <a:r>
              <a:rPr lang="en"/>
              <a:t>definition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sum(int $x, int $y): int{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//any valid syntax operation/expression is allowed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$x + $y;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chapter students will be able to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Develop</a:t>
            </a:r>
            <a:r>
              <a:rPr lang="en"/>
              <a:t> PHP program which will run based on business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Develope modularized PHP program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calling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To use a function, it must be called at the appropriate time when its functionality is needed.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function_name(argument/s[optional]);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$result = sum (5,6);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this function can be called as many as required.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$result = sum(90, 40);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$result = sum(-3, 7);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Anonymous function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Syntax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$variable = function(parameter/s){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//code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Example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$greet = function($name)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printf("Hello %s\r\n &lt;br&gt;", $name);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};</a:t>
            </a:r>
            <a:endParaRPr/>
          </a:p>
        </p:txBody>
      </p:sp>
      <p:sp>
        <p:nvSpPr>
          <p:cNvPr id="248" name="Google Shape;248;p43"/>
          <p:cNvSpPr txBox="1"/>
          <p:nvPr/>
        </p:nvSpPr>
        <p:spPr>
          <a:xfrm>
            <a:off x="4626900" y="1719325"/>
            <a:ext cx="4517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Anonymous</a:t>
            </a:r>
            <a:r>
              <a:rPr b="1" lang="en" sz="1800" u="sng">
                <a:solidFill>
                  <a:schemeClr val="dk1"/>
                </a:solidFill>
              </a:rPr>
              <a:t> function call</a:t>
            </a:r>
            <a:endParaRPr b="1" sz="1800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It is different from old function call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It start by $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$greet('World');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$greet('PHP');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Syntax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$variable = function_name(parameter/s) =&gt; code;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Example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$y = 9;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$fn1 = fn($x) =&gt; $x + $y;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"&lt;br&gt;" .$fn1(2)."&lt;br&gt;";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Thanks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PHP control structure can be </a:t>
            </a:r>
            <a:r>
              <a:rPr lang="en"/>
              <a:t>divided</a:t>
            </a:r>
            <a:r>
              <a:rPr lang="en"/>
              <a:t> into conditionals and loops.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 - executes some code if one condition is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if...else</a:t>
            </a:r>
            <a:r>
              <a:rPr lang="en"/>
              <a:t> statement - executes some code if a condition is true and another code if that condition is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if...elseif...else</a:t>
            </a:r>
            <a:r>
              <a:rPr lang="en"/>
              <a:t> statement - executes different codes for more than two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</a:t>
            </a:r>
            <a:r>
              <a:rPr lang="en"/>
              <a:t> statement - selects one of many blocks of code to be executed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Syntax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(condition)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code to be executed if condition is true;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Example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if( 10 &gt; 4){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“10 &gt; 4”;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If is used when the progam </a:t>
            </a:r>
            <a:r>
              <a:rPr lang="en" u="sng"/>
              <a:t>execute</a:t>
            </a:r>
            <a:r>
              <a:rPr lang="en" u="sng"/>
              <a:t> during the condition is satisfied.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In condition it is possible to use comparision, logical or </a:t>
            </a:r>
            <a:r>
              <a:rPr lang="en" u="sng"/>
              <a:t>combination</a:t>
            </a:r>
            <a:r>
              <a:rPr lang="en" u="sng"/>
              <a:t> operators those  will return true or false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…else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Syntax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 code to be executed if condition is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Example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if( 10 &gt; 4){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“10 &gt; 4”;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“10 &lt; 4”;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If else  is used when the progam execute </a:t>
            </a:r>
            <a:r>
              <a:rPr lang="en" u="sng"/>
              <a:t>whether</a:t>
            </a:r>
            <a:r>
              <a:rPr lang="en" u="sng"/>
              <a:t> the condition is satisfied or not</a:t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…elseif() … else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Syntax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 code to be executed if condition is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elseif(condition 2){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elseif(condition 3{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elseif(condition 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507775" y="1560375"/>
            <a:ext cx="432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use when the is multiple </a:t>
            </a:r>
            <a:r>
              <a:rPr lang="en" sz="1800">
                <a:solidFill>
                  <a:schemeClr val="dk2"/>
                </a:solidFill>
              </a:rPr>
              <a:t>conditions</a:t>
            </a:r>
            <a:r>
              <a:rPr lang="en" sz="1800">
                <a:solidFill>
                  <a:schemeClr val="dk2"/>
                </a:solidFill>
              </a:rPr>
              <a:t> ara there.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and </a:t>
            </a:r>
            <a:r>
              <a:rPr lang="en"/>
              <a:t>comparison</a:t>
            </a:r>
            <a:r>
              <a:rPr lang="en"/>
              <a:t> operator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$x  = 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$y = 12;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$operator = "*";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if($operator ==="+")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+ ".$y. " = ".($x +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elseif($operator ==="-")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- ".$y. " = ".($x -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elseif($operator ==="*")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* ".$y. " = ".($x *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elseif($operator ==="/")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/ ".$y. " = ".($x /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elseif($operator ==="%")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% ".$y. " = ".($x %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elseif($operator ==="**")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echo "&lt;p&gt; ".$x. " ** ".$y. " = ".number_format($x ** $y)."&lt;/p&gt;";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"Incorrect operator";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with comparison and logical operators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29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$mark = 90;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if($mark &gt;= 0 &amp;&amp; $mark &lt;= 39)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"F";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40 &amp;&amp; $mark &lt; 45)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45 &amp;&amp; $mark &lt; 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"C-";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50 &amp;&amp; $mark &lt; 60)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"C";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60 &amp;&amp; $mark &lt; 65)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"C+";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65 &amp;&amp; $mark &lt; 70)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"B-";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70 &amp;&amp; $mark &lt; 75)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"B";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75 &amp;&amp; $mark &lt; 80)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"B+";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80 &amp;&amp; $mark &lt; 85)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"A-";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85 &amp;&amp; $mark &lt; 90)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"A";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elseif($mark &gt;= 90 &amp;&amp; $mark &lt;= 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$grade = "A+";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echo "incorrect $mark";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"Grade ".$grade;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785375" y="1383025"/>
            <a:ext cx="504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$username = 'user1233';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$password = "65434m";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if($username ==='user123'  &amp;&amp; $password ==='65434m'){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	echo"Welcome ".$username;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else{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	echo "Incorrect Username or Password";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